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7" r:id="rId3"/>
    <p:sldId id="297" r:id="rId4"/>
    <p:sldId id="283" r:id="rId5"/>
    <p:sldId id="258" r:id="rId6"/>
    <p:sldId id="261" r:id="rId7"/>
    <p:sldId id="307" r:id="rId8"/>
    <p:sldId id="257" r:id="rId9"/>
    <p:sldId id="264" r:id="rId10"/>
    <p:sldId id="262" r:id="rId11"/>
    <p:sldId id="308" r:id="rId12"/>
    <p:sldId id="259" r:id="rId13"/>
    <p:sldId id="294" r:id="rId14"/>
    <p:sldId id="260" r:id="rId15"/>
    <p:sldId id="305" r:id="rId16"/>
    <p:sldId id="265" r:id="rId17"/>
    <p:sldId id="270" r:id="rId18"/>
    <p:sldId id="269" r:id="rId19"/>
    <p:sldId id="302" r:id="rId20"/>
    <p:sldId id="263" r:id="rId21"/>
    <p:sldId id="272" r:id="rId22"/>
    <p:sldId id="278" r:id="rId23"/>
    <p:sldId id="303" r:id="rId24"/>
    <p:sldId id="266" r:id="rId25"/>
    <p:sldId id="271" r:id="rId26"/>
    <p:sldId id="274" r:id="rId27"/>
    <p:sldId id="304" r:id="rId28"/>
    <p:sldId id="268" r:id="rId29"/>
    <p:sldId id="273" r:id="rId30"/>
    <p:sldId id="281" r:id="rId31"/>
    <p:sldId id="298" r:id="rId32"/>
    <p:sldId id="279" r:id="rId33"/>
    <p:sldId id="275" r:id="rId34"/>
    <p:sldId id="284" r:id="rId35"/>
    <p:sldId id="300" r:id="rId36"/>
    <p:sldId id="286" r:id="rId37"/>
    <p:sldId id="289" r:id="rId38"/>
    <p:sldId id="287" r:id="rId39"/>
    <p:sldId id="301" r:id="rId40"/>
    <p:sldId id="293" r:id="rId41"/>
    <p:sldId id="292" r:id="rId42"/>
    <p:sldId id="299" r:id="rId43"/>
    <p:sldId id="290" r:id="rId44"/>
    <p:sldId id="288" r:id="rId45"/>
    <p:sldId id="306" r:id="rId46"/>
    <p:sldId id="282" r:id="rId47"/>
    <p:sldId id="295" r:id="rId4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62mukj28jpM0EXyxYG1sAA" hashData="+C5dY/e2ts8UiItqDO7sE3uXf0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04D4"/>
    <a:srgbClr val="CE2DDF"/>
    <a:srgbClr val="FD99D5"/>
    <a:srgbClr val="007A37"/>
    <a:srgbClr val="C4DD2F"/>
    <a:srgbClr val="663300"/>
    <a:srgbClr val="800080"/>
    <a:srgbClr val="0F282F"/>
    <a:srgbClr val="FF6600"/>
    <a:srgbClr val="102B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1285" autoAdjust="0"/>
    <p:restoredTop sz="94660"/>
  </p:normalViewPr>
  <p:slideViewPr>
    <p:cSldViewPr>
      <p:cViewPr>
        <p:scale>
          <a:sx n="400" d="100"/>
          <a:sy n="400" d="100"/>
        </p:scale>
        <p:origin x="5178" y="412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006DD6A-468A-43F5-A53B-276AFF16CBD3}" type="datetimeFigureOut">
              <a:rPr lang="es-PE" smtClean="0"/>
              <a:pPr/>
              <a:t>29/10/2018</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5B3A4C2-09C2-472B-9432-9042688E801A}"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006DD6A-468A-43F5-A53B-276AFF16CBD3}" type="datetimeFigureOut">
              <a:rPr lang="es-PE" smtClean="0"/>
              <a:pPr/>
              <a:t>29/10/2018</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5B3A4C2-09C2-472B-9432-9042688E801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1.jpe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0.jpe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3.jpe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46.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0.png"/><Relationship Id="rId18" Type="http://schemas.openxmlformats.org/officeDocument/2006/relationships/image" Target="../media/image7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6.png"/><Relationship Id="rId11" Type="http://schemas.openxmlformats.org/officeDocument/2006/relationships/image" Target="../media/image69.png"/><Relationship Id="rId5" Type="http://schemas.openxmlformats.org/officeDocument/2006/relationships/hyperlink" Target="http://www.mispps.com/" TargetMode="External"/><Relationship Id="rId15" Type="http://schemas.openxmlformats.org/officeDocument/2006/relationships/image" Target="../media/image71.png"/><Relationship Id="rId10" Type="http://schemas.openxmlformats.org/officeDocument/2006/relationships/hyperlink" Target="https://www.facebook.com/mispps" TargetMode="External"/><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stock-photo-11308689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Picture 2" descr="http://4.bp.blogspot.com/_buC1i5vVDJ4/TFCHBkj7uzI/AAAAAAAADNY/Z1DGDRx2Fs4/s1600/curva%2520sin%2520fondo%2520blanca+copia+3.png"/>
          <p:cNvPicPr>
            <a:picLocks noChangeAspect="1" noChangeArrowheads="1"/>
          </p:cNvPicPr>
          <p:nvPr/>
        </p:nvPicPr>
        <p:blipFill>
          <a:blip r:embed="rId4" cstate="print">
            <a:duotone>
              <a:prstClr val="black"/>
              <a:schemeClr val="accent1">
                <a:tint val="45000"/>
                <a:satMod val="400000"/>
              </a:schemeClr>
            </a:duotone>
            <a:lum contrast="40000"/>
          </a:blip>
          <a:srcRect/>
          <a:stretch>
            <a:fillRect/>
          </a:stretch>
        </p:blipFill>
        <p:spPr bwMode="auto">
          <a:xfrm>
            <a:off x="2738424" y="142876"/>
            <a:ext cx="1833576" cy="1571636"/>
          </a:xfrm>
          <a:prstGeom prst="rect">
            <a:avLst/>
          </a:prstGeom>
          <a:noFill/>
          <a:effectLst>
            <a:reflection blurRad="6350" stA="50000" endA="295" endPos="92000" dist="101600" dir="5400000" sy="-100000" algn="bl" rotWithShape="0"/>
          </a:effectLst>
        </p:spPr>
      </p:pic>
      <p:pic>
        <p:nvPicPr>
          <p:cNvPr id="4" name="Picture 2" descr="http://4.bp.blogspot.com/_buC1i5vVDJ4/TFCHBkj7uzI/AAAAAAAADNY/Z1DGDRx2Fs4/s1600/curva%2520sin%2520fondo%2520blanca+copia+3.png"/>
          <p:cNvPicPr>
            <a:picLocks noChangeAspect="1" noChangeArrowheads="1"/>
          </p:cNvPicPr>
          <p:nvPr/>
        </p:nvPicPr>
        <p:blipFill>
          <a:blip r:embed="rId5" cstate="print">
            <a:duotone>
              <a:prstClr val="black"/>
              <a:schemeClr val="accent1">
                <a:tint val="45000"/>
                <a:satMod val="400000"/>
              </a:schemeClr>
            </a:duotone>
            <a:lum contrast="40000"/>
          </a:blip>
          <a:srcRect/>
          <a:stretch>
            <a:fillRect/>
          </a:stretch>
        </p:blipFill>
        <p:spPr bwMode="auto">
          <a:xfrm flipH="1">
            <a:off x="4572000" y="0"/>
            <a:ext cx="1714512" cy="1714512"/>
          </a:xfrm>
          <a:prstGeom prst="rect">
            <a:avLst/>
          </a:prstGeom>
          <a:noFill/>
          <a:effectLst>
            <a:reflection blurRad="6350" stA="50000" endA="295" endPos="92000" dist="101600" dir="5400000" sy="-100000" algn="bl" rotWithShape="0"/>
          </a:effectLst>
        </p:spPr>
      </p:pic>
      <p:pic>
        <p:nvPicPr>
          <p:cNvPr id="5" name="Picture 2" descr="http://4.bp.blogspot.com/_buC1i5vVDJ4/TFCHBkj7uzI/AAAAAAAADNY/Z1DGDRx2Fs4/s1600/curva%2520sin%2520fondo%2520blanca+copia+3.png"/>
          <p:cNvPicPr>
            <a:picLocks noChangeAspect="1" noChangeArrowheads="1"/>
          </p:cNvPicPr>
          <p:nvPr/>
        </p:nvPicPr>
        <p:blipFill>
          <a:blip r:embed="rId4" cstate="print">
            <a:duotone>
              <a:prstClr val="black"/>
              <a:srgbClr val="FD99D5">
                <a:tint val="45000"/>
                <a:satMod val="400000"/>
              </a:srgbClr>
            </a:duotone>
            <a:lum contrast="10000"/>
          </a:blip>
          <a:srcRect/>
          <a:stretch>
            <a:fillRect/>
          </a:stretch>
        </p:blipFill>
        <p:spPr bwMode="auto">
          <a:xfrm>
            <a:off x="2738424" y="500048"/>
            <a:ext cx="1833576" cy="1571636"/>
          </a:xfrm>
          <a:prstGeom prst="rect">
            <a:avLst/>
          </a:prstGeom>
          <a:noFill/>
          <a:effectLst>
            <a:reflection blurRad="6350" stA="50000" endA="295" endPos="92000" dist="101600" dir="5400000" sy="-100000" algn="bl" rotWithShape="0"/>
          </a:effectLst>
        </p:spPr>
      </p:pic>
      <p:pic>
        <p:nvPicPr>
          <p:cNvPr id="6" name="Picture 2" descr="http://4.bp.blogspot.com/_buC1i5vVDJ4/TFCHBkj7uzI/AAAAAAAADNY/Z1DGDRx2Fs4/s1600/curva%2520sin%2520fondo%2520blanca+copia+3.png"/>
          <p:cNvPicPr>
            <a:picLocks noChangeAspect="1" noChangeArrowheads="1"/>
          </p:cNvPicPr>
          <p:nvPr/>
        </p:nvPicPr>
        <p:blipFill>
          <a:blip r:embed="rId5" cstate="print">
            <a:duotone>
              <a:prstClr val="black"/>
              <a:srgbClr val="FD99D5">
                <a:tint val="45000"/>
                <a:satMod val="400000"/>
              </a:srgbClr>
            </a:duotone>
            <a:lum contrast="10000"/>
          </a:blip>
          <a:srcRect/>
          <a:stretch>
            <a:fillRect/>
          </a:stretch>
        </p:blipFill>
        <p:spPr bwMode="auto">
          <a:xfrm flipH="1">
            <a:off x="4572000" y="357172"/>
            <a:ext cx="1714512" cy="1714512"/>
          </a:xfrm>
          <a:prstGeom prst="rect">
            <a:avLst/>
          </a:prstGeom>
          <a:noFill/>
          <a:effectLst>
            <a:reflection blurRad="6350" stA="50000" endA="295" endPos="92000" dist="101600" dir="5400000" sy="-100000" algn="bl" rotWithShape="0"/>
          </a:effectLst>
        </p:spPr>
      </p:pic>
      <p:pic>
        <p:nvPicPr>
          <p:cNvPr id="7" name="Picture 2" descr="http://4.bp.blogspot.com/_buC1i5vVDJ4/TFCHBkj7uzI/AAAAAAAADNY/Z1DGDRx2Fs4/s1600/curva%2520sin%2520fondo%2520blanca+copia+3.png"/>
          <p:cNvPicPr>
            <a:picLocks noChangeAspect="1" noChangeArrowheads="1"/>
          </p:cNvPicPr>
          <p:nvPr/>
        </p:nvPicPr>
        <p:blipFill>
          <a:blip r:embed="rId4" cstate="print">
            <a:duotone>
              <a:schemeClr val="accent1">
                <a:shade val="45000"/>
                <a:satMod val="135000"/>
              </a:schemeClr>
              <a:prstClr val="white"/>
            </a:duotone>
            <a:lum contrast="10000"/>
          </a:blip>
          <a:srcRect/>
          <a:stretch>
            <a:fillRect/>
          </a:stretch>
        </p:blipFill>
        <p:spPr bwMode="auto">
          <a:xfrm>
            <a:off x="2738424" y="785818"/>
            <a:ext cx="1833576" cy="1571636"/>
          </a:xfrm>
          <a:prstGeom prst="rect">
            <a:avLst/>
          </a:prstGeom>
          <a:noFill/>
          <a:effectLst>
            <a:reflection blurRad="6350" stA="50000" endA="295" endPos="92000" dist="101600" dir="5400000" sy="-100000" algn="bl" rotWithShape="0"/>
          </a:effectLst>
        </p:spPr>
      </p:pic>
      <p:pic>
        <p:nvPicPr>
          <p:cNvPr id="8" name="Picture 2" descr="http://4.bp.blogspot.com/_buC1i5vVDJ4/TFCHBkj7uzI/AAAAAAAADNY/Z1DGDRx2Fs4/s1600/curva%2520sin%2520fondo%2520blanca+copia+3.png"/>
          <p:cNvPicPr>
            <a:picLocks noChangeAspect="1" noChangeArrowheads="1"/>
          </p:cNvPicPr>
          <p:nvPr/>
        </p:nvPicPr>
        <p:blipFill>
          <a:blip r:embed="rId5" cstate="print">
            <a:duotone>
              <a:schemeClr val="accent1">
                <a:shade val="45000"/>
                <a:satMod val="135000"/>
              </a:schemeClr>
              <a:prstClr val="white"/>
            </a:duotone>
            <a:lum contrast="10000"/>
          </a:blip>
          <a:srcRect/>
          <a:stretch>
            <a:fillRect/>
          </a:stretch>
        </p:blipFill>
        <p:spPr bwMode="auto">
          <a:xfrm flipH="1">
            <a:off x="4572000" y="642942"/>
            <a:ext cx="1714512" cy="1714512"/>
          </a:xfrm>
          <a:prstGeom prst="rect">
            <a:avLst/>
          </a:prstGeom>
          <a:noFill/>
          <a:effectLst>
            <a:reflection blurRad="6350" stA="50000" endA="295" endPos="92000" dist="101600" dir="5400000" sy="-100000" algn="bl" rotWithShape="0"/>
          </a:effectLst>
        </p:spPr>
      </p:pic>
      <p:pic>
        <p:nvPicPr>
          <p:cNvPr id="9" name="Picture 2" descr="http://4.bp.blogspot.com/_buC1i5vVDJ4/TFCHBkj7uzI/AAAAAAAADNY/Z1DGDRx2Fs4/s1600/curva%2520sin%2520fondo%2520blanca+copia+3.png"/>
          <p:cNvPicPr>
            <a:picLocks noChangeAspect="1" noChangeArrowheads="1"/>
          </p:cNvPicPr>
          <p:nvPr/>
        </p:nvPicPr>
        <p:blipFill>
          <a:blip r:embed="rId4" cstate="print">
            <a:duotone>
              <a:prstClr val="black"/>
              <a:srgbClr val="FD99D5">
                <a:tint val="45000"/>
                <a:satMod val="400000"/>
              </a:srgbClr>
            </a:duotone>
            <a:lum bright="30000" contrast="10000"/>
          </a:blip>
          <a:srcRect/>
          <a:stretch>
            <a:fillRect/>
          </a:stretch>
        </p:blipFill>
        <p:spPr bwMode="auto">
          <a:xfrm>
            <a:off x="2786050" y="1071552"/>
            <a:ext cx="1833576" cy="1571636"/>
          </a:xfrm>
          <a:prstGeom prst="rect">
            <a:avLst/>
          </a:prstGeom>
          <a:noFill/>
          <a:effectLst>
            <a:reflection blurRad="6350" stA="50000" endA="295" endPos="92000" dist="101600" dir="5400000" sy="-100000" algn="bl" rotWithShape="0"/>
          </a:effectLst>
        </p:spPr>
      </p:pic>
      <p:pic>
        <p:nvPicPr>
          <p:cNvPr id="10" name="Picture 2" descr="http://4.bp.blogspot.com/_buC1i5vVDJ4/TFCHBkj7uzI/AAAAAAAADNY/Z1DGDRx2Fs4/s1600/curva%2520sin%2520fondo%2520blanca+copia+3.png"/>
          <p:cNvPicPr>
            <a:picLocks noChangeAspect="1" noChangeArrowheads="1"/>
          </p:cNvPicPr>
          <p:nvPr/>
        </p:nvPicPr>
        <p:blipFill>
          <a:blip r:embed="rId5" cstate="print">
            <a:duotone>
              <a:prstClr val="black"/>
              <a:srgbClr val="FD99D5">
                <a:tint val="45000"/>
                <a:satMod val="400000"/>
              </a:srgbClr>
            </a:duotone>
            <a:lum bright="20000" contrast="10000"/>
          </a:blip>
          <a:srcRect/>
          <a:stretch>
            <a:fillRect/>
          </a:stretch>
        </p:blipFill>
        <p:spPr bwMode="auto">
          <a:xfrm flipH="1">
            <a:off x="4572000" y="1000114"/>
            <a:ext cx="1714512" cy="1714512"/>
          </a:xfrm>
          <a:prstGeom prst="rect">
            <a:avLst/>
          </a:prstGeom>
          <a:noFill/>
          <a:effectLst>
            <a:reflection blurRad="6350" stA="50000" endA="295" endPos="92000" dist="101600" dir="5400000" sy="-100000" algn="bl" rotWithShape="0"/>
          </a:effectLst>
        </p:spPr>
      </p:pic>
      <p:pic>
        <p:nvPicPr>
          <p:cNvPr id="11" name="Picture 2" descr="http://4.bp.blogspot.com/_buC1i5vVDJ4/TFCHBkj7uzI/AAAAAAAADNY/Z1DGDRx2Fs4/s1600/curva%2520sin%2520fondo%2520blanca+copia+3.png"/>
          <p:cNvPicPr>
            <a:picLocks noChangeAspect="1" noChangeArrowheads="1"/>
          </p:cNvPicPr>
          <p:nvPr/>
        </p:nvPicPr>
        <p:blipFill>
          <a:blip r:embed="rId4" cstate="print">
            <a:duotone>
              <a:prstClr val="black"/>
              <a:schemeClr val="accent1">
                <a:tint val="45000"/>
                <a:satMod val="400000"/>
              </a:schemeClr>
            </a:duotone>
            <a:lum contrast="40000"/>
          </a:blip>
          <a:srcRect/>
          <a:stretch>
            <a:fillRect/>
          </a:stretch>
        </p:blipFill>
        <p:spPr bwMode="auto">
          <a:xfrm>
            <a:off x="2738424" y="1428760"/>
            <a:ext cx="1833576" cy="1571636"/>
          </a:xfrm>
          <a:prstGeom prst="rect">
            <a:avLst/>
          </a:prstGeom>
          <a:noFill/>
          <a:effectLst>
            <a:reflection blurRad="6350" stA="50000" endA="295" endPos="92000" dist="101600" dir="5400000" sy="-100000" algn="bl" rotWithShape="0"/>
          </a:effectLst>
        </p:spPr>
      </p:pic>
      <p:pic>
        <p:nvPicPr>
          <p:cNvPr id="12" name="Picture 2" descr="http://4.bp.blogspot.com/_buC1i5vVDJ4/TFCHBkj7uzI/AAAAAAAADNY/Z1DGDRx2Fs4/s1600/curva%2520sin%2520fondo%2520blanca+copia+3.png"/>
          <p:cNvPicPr>
            <a:picLocks noChangeAspect="1" noChangeArrowheads="1"/>
          </p:cNvPicPr>
          <p:nvPr/>
        </p:nvPicPr>
        <p:blipFill>
          <a:blip r:embed="rId5" cstate="print">
            <a:duotone>
              <a:prstClr val="black"/>
              <a:schemeClr val="accent1">
                <a:tint val="45000"/>
                <a:satMod val="400000"/>
              </a:schemeClr>
            </a:duotone>
            <a:lum contrast="40000"/>
          </a:blip>
          <a:srcRect/>
          <a:stretch>
            <a:fillRect/>
          </a:stretch>
        </p:blipFill>
        <p:spPr bwMode="auto">
          <a:xfrm flipH="1">
            <a:off x="4572000" y="1285884"/>
            <a:ext cx="1714512" cy="1714512"/>
          </a:xfrm>
          <a:prstGeom prst="rect">
            <a:avLst/>
          </a:prstGeom>
          <a:noFill/>
          <a:effectLst>
            <a:reflection blurRad="6350" stA="50000" endA="295" endPos="92000" dist="101600" dir="5400000" sy="-100000" algn="bl" rotWithShape="0"/>
          </a:effectLst>
        </p:spPr>
      </p:pic>
      <p:pic>
        <p:nvPicPr>
          <p:cNvPr id="13" name="Picture 2" descr="http://4.bp.blogspot.com/_buC1i5vVDJ4/TFCHBkj7uzI/AAAAAAAADNY/Z1DGDRx2Fs4/s1600/curva%2520sin%2520fondo%2520blanca+copia+3.png"/>
          <p:cNvPicPr>
            <a:picLocks noChangeAspect="1" noChangeArrowheads="1"/>
          </p:cNvPicPr>
          <p:nvPr/>
        </p:nvPicPr>
        <p:blipFill>
          <a:blip r:embed="rId4" cstate="print">
            <a:duotone>
              <a:prstClr val="black"/>
              <a:srgbClr val="FD99D5">
                <a:tint val="45000"/>
                <a:satMod val="400000"/>
              </a:srgbClr>
            </a:duotone>
            <a:lum contrast="10000"/>
          </a:blip>
          <a:srcRect/>
          <a:stretch>
            <a:fillRect/>
          </a:stretch>
        </p:blipFill>
        <p:spPr bwMode="auto">
          <a:xfrm>
            <a:off x="2738424" y="1785932"/>
            <a:ext cx="1833576" cy="1571636"/>
          </a:xfrm>
          <a:prstGeom prst="rect">
            <a:avLst/>
          </a:prstGeom>
          <a:noFill/>
          <a:effectLst>
            <a:reflection blurRad="6350" stA="50000" endA="295" endPos="92000" dist="101600" dir="5400000" sy="-100000" algn="bl" rotWithShape="0"/>
          </a:effectLst>
        </p:spPr>
      </p:pic>
      <p:pic>
        <p:nvPicPr>
          <p:cNvPr id="14" name="Picture 2" descr="http://4.bp.blogspot.com/_buC1i5vVDJ4/TFCHBkj7uzI/AAAAAAAADNY/Z1DGDRx2Fs4/s1600/curva%2520sin%2520fondo%2520blanca+copia+3.png"/>
          <p:cNvPicPr>
            <a:picLocks noChangeAspect="1" noChangeArrowheads="1"/>
          </p:cNvPicPr>
          <p:nvPr/>
        </p:nvPicPr>
        <p:blipFill>
          <a:blip r:embed="rId5" cstate="print">
            <a:duotone>
              <a:prstClr val="black"/>
              <a:srgbClr val="FD99D5">
                <a:tint val="45000"/>
                <a:satMod val="400000"/>
              </a:srgbClr>
            </a:duotone>
            <a:lum/>
          </a:blip>
          <a:srcRect/>
          <a:stretch>
            <a:fillRect/>
          </a:stretch>
        </p:blipFill>
        <p:spPr bwMode="auto">
          <a:xfrm flipH="1">
            <a:off x="4572000" y="1643056"/>
            <a:ext cx="1714512" cy="1714512"/>
          </a:xfrm>
          <a:prstGeom prst="rect">
            <a:avLst/>
          </a:prstGeom>
          <a:noFill/>
          <a:effectLst>
            <a:reflection blurRad="6350" stA="50000" endA="295" endPos="92000" dist="101600" dir="5400000" sy="-100000" algn="bl" rotWithShape="0"/>
          </a:effectLst>
        </p:spPr>
      </p:pic>
      <p:pic>
        <p:nvPicPr>
          <p:cNvPr id="15" name="Picture 2" descr="http://4.bp.blogspot.com/_buC1i5vVDJ4/TFCHBkj7uzI/AAAAAAAADNY/Z1DGDRx2Fs4/s1600/curva%2520sin%2520fondo%2520blanca+copia+3.png"/>
          <p:cNvPicPr>
            <a:picLocks noChangeAspect="1" noChangeArrowheads="1"/>
          </p:cNvPicPr>
          <p:nvPr/>
        </p:nvPicPr>
        <p:blipFill>
          <a:blip r:embed="rId4" cstate="print">
            <a:duotone>
              <a:schemeClr val="accent1">
                <a:shade val="45000"/>
                <a:satMod val="135000"/>
              </a:schemeClr>
              <a:prstClr val="white"/>
            </a:duotone>
            <a:lum contrast="10000"/>
          </a:blip>
          <a:srcRect/>
          <a:stretch>
            <a:fillRect/>
          </a:stretch>
        </p:blipFill>
        <p:spPr bwMode="auto">
          <a:xfrm>
            <a:off x="2738424" y="2143122"/>
            <a:ext cx="1833576" cy="1571636"/>
          </a:xfrm>
          <a:prstGeom prst="rect">
            <a:avLst/>
          </a:prstGeom>
          <a:noFill/>
          <a:effectLst>
            <a:reflection blurRad="6350" stA="50000" endA="295" endPos="92000" dist="101600" dir="5400000" sy="-100000" algn="bl" rotWithShape="0"/>
          </a:effectLst>
        </p:spPr>
      </p:pic>
      <p:pic>
        <p:nvPicPr>
          <p:cNvPr id="16" name="Picture 2" descr="http://4.bp.blogspot.com/_buC1i5vVDJ4/TFCHBkj7uzI/AAAAAAAADNY/Z1DGDRx2Fs4/s1600/curva%2520sin%2520fondo%2520blanca+copia+3.png"/>
          <p:cNvPicPr>
            <a:picLocks noChangeAspect="1" noChangeArrowheads="1"/>
          </p:cNvPicPr>
          <p:nvPr/>
        </p:nvPicPr>
        <p:blipFill>
          <a:blip r:embed="rId5" cstate="print">
            <a:duotone>
              <a:schemeClr val="accent1">
                <a:shade val="45000"/>
                <a:satMod val="135000"/>
              </a:schemeClr>
              <a:prstClr val="white"/>
            </a:duotone>
            <a:lum contrast="10000"/>
          </a:blip>
          <a:srcRect/>
          <a:stretch>
            <a:fillRect/>
          </a:stretch>
        </p:blipFill>
        <p:spPr bwMode="auto">
          <a:xfrm flipH="1">
            <a:off x="4572000" y="1928826"/>
            <a:ext cx="1714512" cy="1714512"/>
          </a:xfrm>
          <a:prstGeom prst="rect">
            <a:avLst/>
          </a:prstGeom>
          <a:noFill/>
          <a:effectLst>
            <a:reflection blurRad="6350" stA="50000" endA="295" endPos="92000" dist="101600" dir="5400000" sy="-100000" algn="bl" rotWithShape="0"/>
          </a:effectLst>
        </p:spPr>
      </p:pic>
      <p:pic>
        <p:nvPicPr>
          <p:cNvPr id="17" name="Picture 2" descr="http://4.bp.blogspot.com/_buC1i5vVDJ4/TFCHBkj7uzI/AAAAAAAADNY/Z1DGDRx2Fs4/s1600/curva%2520sin%2520fondo%2520blanca+copia+3.png"/>
          <p:cNvPicPr>
            <a:picLocks noChangeAspect="1" noChangeArrowheads="1"/>
          </p:cNvPicPr>
          <p:nvPr/>
        </p:nvPicPr>
        <p:blipFill>
          <a:blip r:embed="rId4" cstate="print">
            <a:duotone>
              <a:prstClr val="black"/>
              <a:srgbClr val="FD99D5">
                <a:tint val="45000"/>
                <a:satMod val="400000"/>
              </a:srgbClr>
            </a:duotone>
            <a:lum bright="20000" contrast="10000"/>
          </a:blip>
          <a:srcRect/>
          <a:stretch>
            <a:fillRect/>
          </a:stretch>
        </p:blipFill>
        <p:spPr bwMode="auto">
          <a:xfrm>
            <a:off x="2714612" y="2500312"/>
            <a:ext cx="1833576" cy="1571636"/>
          </a:xfrm>
          <a:prstGeom prst="rect">
            <a:avLst/>
          </a:prstGeom>
          <a:noFill/>
          <a:effectLst>
            <a:reflection blurRad="6350" stA="50000" endA="295" endPos="92000" dist="101600" dir="5400000" sy="-100000" algn="bl" rotWithShape="0"/>
          </a:effectLst>
        </p:spPr>
      </p:pic>
      <p:pic>
        <p:nvPicPr>
          <p:cNvPr id="18" name="Picture 2" descr="http://4.bp.blogspot.com/_buC1i5vVDJ4/TFCHBkj7uzI/AAAAAAAADNY/Z1DGDRx2Fs4/s1600/curva%2520sin%2520fondo%2520blanca+copia+3.png"/>
          <p:cNvPicPr>
            <a:picLocks noChangeAspect="1" noChangeArrowheads="1"/>
          </p:cNvPicPr>
          <p:nvPr/>
        </p:nvPicPr>
        <p:blipFill>
          <a:blip r:embed="rId5" cstate="print">
            <a:duotone>
              <a:prstClr val="black"/>
              <a:srgbClr val="FD99D5">
                <a:tint val="45000"/>
                <a:satMod val="400000"/>
              </a:srgbClr>
            </a:duotone>
            <a:lum bright="20000" contrast="10000"/>
          </a:blip>
          <a:srcRect/>
          <a:stretch>
            <a:fillRect/>
          </a:stretch>
        </p:blipFill>
        <p:spPr bwMode="auto">
          <a:xfrm flipH="1">
            <a:off x="4572000" y="2285998"/>
            <a:ext cx="1714512" cy="1714512"/>
          </a:xfrm>
          <a:prstGeom prst="rect">
            <a:avLst/>
          </a:prstGeom>
          <a:noFill/>
          <a:effectLst>
            <a:reflection blurRad="6350" stA="50000" endA="295" endPos="92000" dist="101600" dir="5400000" sy="-100000" algn="bl" rotWithShape="0"/>
          </a:effectLst>
        </p:spPr>
      </p:pic>
      <p:pic>
        <p:nvPicPr>
          <p:cNvPr id="19" name="Picture 2" descr="http://4.bp.blogspot.com/_buC1i5vVDJ4/TFCHBkj7uzI/AAAAAAAADNY/Z1DGDRx2Fs4/s1600/curva%2520sin%2520fondo%2520blanca+copia+3.png"/>
          <p:cNvPicPr>
            <a:picLocks noChangeAspect="1" noChangeArrowheads="1"/>
          </p:cNvPicPr>
          <p:nvPr/>
        </p:nvPicPr>
        <p:blipFill>
          <a:blip r:embed="rId4" cstate="print">
            <a:duotone>
              <a:prstClr val="black"/>
              <a:schemeClr val="accent1">
                <a:tint val="45000"/>
                <a:satMod val="400000"/>
              </a:schemeClr>
            </a:duotone>
            <a:lum contrast="40000"/>
          </a:blip>
          <a:srcRect/>
          <a:stretch>
            <a:fillRect/>
          </a:stretch>
        </p:blipFill>
        <p:spPr bwMode="auto">
          <a:xfrm>
            <a:off x="2666986" y="2786064"/>
            <a:ext cx="1833576" cy="1571636"/>
          </a:xfrm>
          <a:prstGeom prst="rect">
            <a:avLst/>
          </a:prstGeom>
          <a:noFill/>
          <a:effectLst>
            <a:reflection blurRad="6350" stA="50000" endA="295" endPos="92000" dist="101600" dir="5400000" sy="-100000" algn="bl" rotWithShape="0"/>
          </a:effectLst>
        </p:spPr>
      </p:pic>
      <p:pic>
        <p:nvPicPr>
          <p:cNvPr id="20" name="Picture 2" descr="http://4.bp.blogspot.com/_buC1i5vVDJ4/TFCHBkj7uzI/AAAAAAAADNY/Z1DGDRx2Fs4/s1600/curva%2520sin%2520fondo%2520blanca+copia+3.png"/>
          <p:cNvPicPr>
            <a:picLocks noChangeAspect="1" noChangeArrowheads="1"/>
          </p:cNvPicPr>
          <p:nvPr/>
        </p:nvPicPr>
        <p:blipFill>
          <a:blip r:embed="rId5" cstate="print">
            <a:duotone>
              <a:prstClr val="black"/>
              <a:schemeClr val="accent1">
                <a:tint val="45000"/>
                <a:satMod val="400000"/>
              </a:schemeClr>
            </a:duotone>
            <a:lum contrast="40000"/>
          </a:blip>
          <a:srcRect/>
          <a:stretch>
            <a:fillRect/>
          </a:stretch>
        </p:blipFill>
        <p:spPr bwMode="auto">
          <a:xfrm flipH="1">
            <a:off x="4572000" y="2571768"/>
            <a:ext cx="1714512" cy="1714512"/>
          </a:xfrm>
          <a:prstGeom prst="rect">
            <a:avLst/>
          </a:prstGeom>
          <a:noFill/>
          <a:effectLst>
            <a:reflection blurRad="6350" stA="50000" endA="295" endPos="92000" dist="101600" dir="5400000" sy="-100000" algn="bl" rotWithShape="0"/>
          </a:effectLst>
        </p:spPr>
      </p:pic>
      <p:pic>
        <p:nvPicPr>
          <p:cNvPr id="21" name="Picture 2" descr="http://4.bp.blogspot.com/_buC1i5vVDJ4/TFCHBkj7uzI/AAAAAAAADNY/Z1DGDRx2Fs4/s1600/curva%2520sin%2520fondo%2520blanca+copia+3.png"/>
          <p:cNvPicPr>
            <a:picLocks noChangeAspect="1" noChangeArrowheads="1"/>
          </p:cNvPicPr>
          <p:nvPr/>
        </p:nvPicPr>
        <p:blipFill>
          <a:blip r:embed="rId4" cstate="print">
            <a:duotone>
              <a:prstClr val="black"/>
              <a:srgbClr val="FD99D5">
                <a:tint val="45000"/>
                <a:satMod val="400000"/>
              </a:srgbClr>
            </a:duotone>
            <a:lum contrast="10000"/>
          </a:blip>
          <a:srcRect/>
          <a:stretch>
            <a:fillRect/>
          </a:stretch>
        </p:blipFill>
        <p:spPr bwMode="auto">
          <a:xfrm>
            <a:off x="2738424" y="3071816"/>
            <a:ext cx="1833576" cy="1571636"/>
          </a:xfrm>
          <a:prstGeom prst="rect">
            <a:avLst/>
          </a:prstGeom>
          <a:noFill/>
          <a:effectLst>
            <a:reflection blurRad="6350" stA="50000" endA="295" endPos="92000" dist="101600" dir="5400000" sy="-100000" algn="bl" rotWithShape="0"/>
          </a:effectLst>
        </p:spPr>
      </p:pic>
      <p:pic>
        <p:nvPicPr>
          <p:cNvPr id="22" name="Picture 2" descr="http://4.bp.blogspot.com/_buC1i5vVDJ4/TFCHBkj7uzI/AAAAAAAADNY/Z1DGDRx2Fs4/s1600/curva%2520sin%2520fondo%2520blanca+copia+3.png"/>
          <p:cNvPicPr>
            <a:picLocks noChangeAspect="1" noChangeArrowheads="1"/>
          </p:cNvPicPr>
          <p:nvPr/>
        </p:nvPicPr>
        <p:blipFill>
          <a:blip r:embed="rId5" cstate="print">
            <a:duotone>
              <a:prstClr val="black"/>
              <a:srgbClr val="FD99D5">
                <a:tint val="45000"/>
                <a:satMod val="400000"/>
              </a:srgbClr>
            </a:duotone>
            <a:lum contrast="10000"/>
          </a:blip>
          <a:srcRect/>
          <a:stretch>
            <a:fillRect/>
          </a:stretch>
        </p:blipFill>
        <p:spPr bwMode="auto">
          <a:xfrm flipH="1">
            <a:off x="4572000" y="2928940"/>
            <a:ext cx="1714512" cy="1714512"/>
          </a:xfrm>
          <a:prstGeom prst="rect">
            <a:avLst/>
          </a:prstGeom>
          <a:noFill/>
          <a:effectLst>
            <a:reflection blurRad="6350" stA="50000" endA="295" endPos="92000" dist="101600" dir="5400000" sy="-100000" algn="bl" rotWithShape="0"/>
          </a:effectLst>
        </p:spPr>
      </p:pic>
      <p:pic>
        <p:nvPicPr>
          <p:cNvPr id="23" name="Picture 2" descr="http://4.bp.blogspot.com/_buC1i5vVDJ4/TFCHBkj7uzI/AAAAAAAADNY/Z1DGDRx2Fs4/s1600/curva%2520sin%2520fondo%2520blanca+copia+3.png"/>
          <p:cNvPicPr>
            <a:picLocks noChangeAspect="1" noChangeArrowheads="1"/>
          </p:cNvPicPr>
          <p:nvPr/>
        </p:nvPicPr>
        <p:blipFill>
          <a:blip r:embed="rId4" cstate="print">
            <a:duotone>
              <a:schemeClr val="accent1">
                <a:shade val="45000"/>
                <a:satMod val="135000"/>
              </a:schemeClr>
              <a:prstClr val="white"/>
            </a:duotone>
            <a:lum contrast="10000"/>
          </a:blip>
          <a:srcRect/>
          <a:stretch>
            <a:fillRect/>
          </a:stretch>
        </p:blipFill>
        <p:spPr bwMode="auto">
          <a:xfrm>
            <a:off x="2738424" y="3357586"/>
            <a:ext cx="1833576" cy="1571636"/>
          </a:xfrm>
          <a:prstGeom prst="rect">
            <a:avLst/>
          </a:prstGeom>
          <a:noFill/>
          <a:effectLst>
            <a:reflection blurRad="6350" stA="50000" endA="295" endPos="92000" dist="101600" dir="5400000" sy="-100000" algn="bl" rotWithShape="0"/>
          </a:effectLst>
        </p:spPr>
      </p:pic>
      <p:pic>
        <p:nvPicPr>
          <p:cNvPr id="24" name="Picture 2" descr="http://4.bp.blogspot.com/_buC1i5vVDJ4/TFCHBkj7uzI/AAAAAAAADNY/Z1DGDRx2Fs4/s1600/curva%2520sin%2520fondo%2520blanca+copia+3.png"/>
          <p:cNvPicPr>
            <a:picLocks noChangeAspect="1" noChangeArrowheads="1"/>
          </p:cNvPicPr>
          <p:nvPr/>
        </p:nvPicPr>
        <p:blipFill>
          <a:blip r:embed="rId5" cstate="print">
            <a:duotone>
              <a:schemeClr val="accent1">
                <a:shade val="45000"/>
                <a:satMod val="135000"/>
              </a:schemeClr>
              <a:prstClr val="white"/>
            </a:duotone>
            <a:lum contrast="10000"/>
          </a:blip>
          <a:srcRect/>
          <a:stretch>
            <a:fillRect/>
          </a:stretch>
        </p:blipFill>
        <p:spPr bwMode="auto">
          <a:xfrm flipH="1">
            <a:off x="4572000" y="3214710"/>
            <a:ext cx="1714512" cy="1714512"/>
          </a:xfrm>
          <a:prstGeom prst="rect">
            <a:avLst/>
          </a:prstGeom>
          <a:noFill/>
          <a:effectLst>
            <a:reflection blurRad="6350" stA="50000" endA="295" endPos="92000" dist="101600" dir="5400000" sy="-100000" algn="bl" rotWithShape="0"/>
          </a:effectLst>
        </p:spPr>
      </p:pic>
      <p:pic>
        <p:nvPicPr>
          <p:cNvPr id="25" name="Picture 2" descr="http://4.bp.blogspot.com/_buC1i5vVDJ4/TFCHBkj7uzI/AAAAAAAADNY/Z1DGDRx2Fs4/s1600/curva%2520sin%2520fondo%2520blanca+copia+3.png"/>
          <p:cNvPicPr>
            <a:picLocks noChangeAspect="1" noChangeArrowheads="1"/>
          </p:cNvPicPr>
          <p:nvPr/>
        </p:nvPicPr>
        <p:blipFill>
          <a:blip r:embed="rId4" cstate="print">
            <a:duotone>
              <a:prstClr val="black"/>
              <a:srgbClr val="FD99D5">
                <a:tint val="45000"/>
                <a:satMod val="400000"/>
              </a:srgbClr>
            </a:duotone>
            <a:lum bright="20000" contrast="10000"/>
          </a:blip>
          <a:srcRect/>
          <a:stretch>
            <a:fillRect/>
          </a:stretch>
        </p:blipFill>
        <p:spPr bwMode="auto">
          <a:xfrm>
            <a:off x="2738424" y="3714758"/>
            <a:ext cx="1833576" cy="1571636"/>
          </a:xfrm>
          <a:prstGeom prst="rect">
            <a:avLst/>
          </a:prstGeom>
          <a:noFill/>
          <a:effectLst>
            <a:reflection blurRad="6350" stA="50000" endA="295" endPos="92000" dist="101600" dir="5400000" sy="-100000" algn="bl" rotWithShape="0"/>
          </a:effectLst>
        </p:spPr>
      </p:pic>
      <p:pic>
        <p:nvPicPr>
          <p:cNvPr id="26" name="Picture 2" descr="http://4.bp.blogspot.com/_buC1i5vVDJ4/TFCHBkj7uzI/AAAAAAAADNY/Z1DGDRx2Fs4/s1600/curva%2520sin%2520fondo%2520blanca+copia+3.png"/>
          <p:cNvPicPr>
            <a:picLocks noChangeAspect="1" noChangeArrowheads="1"/>
          </p:cNvPicPr>
          <p:nvPr/>
        </p:nvPicPr>
        <p:blipFill>
          <a:blip r:embed="rId5" cstate="print">
            <a:duotone>
              <a:prstClr val="black"/>
              <a:srgbClr val="FD99D5">
                <a:tint val="45000"/>
                <a:satMod val="400000"/>
              </a:srgbClr>
            </a:duotone>
            <a:lum bright="20000" contrast="10000"/>
          </a:blip>
          <a:srcRect/>
          <a:stretch>
            <a:fillRect/>
          </a:stretch>
        </p:blipFill>
        <p:spPr bwMode="auto">
          <a:xfrm flipH="1">
            <a:off x="4572000" y="3571882"/>
            <a:ext cx="1714512" cy="1714512"/>
          </a:xfrm>
          <a:prstGeom prst="rect">
            <a:avLst/>
          </a:prstGeom>
          <a:noFill/>
          <a:effectLst>
            <a:reflection blurRad="6350" stA="50000" endA="295" endPos="92000" dist="101600" dir="5400000" sy="-100000" algn="bl" rotWithShape="0"/>
          </a:effectLst>
        </p:spPr>
      </p:pic>
      <p:pic>
        <p:nvPicPr>
          <p:cNvPr id="32" name="31 Imagen" descr="cooltext303787033318845.png"/>
          <p:cNvPicPr>
            <a:picLocks noChangeAspect="1"/>
          </p:cNvPicPr>
          <p:nvPr/>
        </p:nvPicPr>
        <p:blipFill>
          <a:blip r:embed="rId6">
            <a:lum bright="-10000" contrast="10000"/>
          </a:blip>
          <a:stretch>
            <a:fillRect/>
          </a:stretch>
        </p:blipFill>
        <p:spPr>
          <a:xfrm>
            <a:off x="5500694" y="285734"/>
            <a:ext cx="3310066" cy="1058391"/>
          </a:xfrm>
          <a:prstGeom prst="rect">
            <a:avLst/>
          </a:prstGeom>
        </p:spPr>
      </p:pic>
      <p:pic>
        <p:nvPicPr>
          <p:cNvPr id="33" name="32 Imagen" descr="cooltext303787068010883.png"/>
          <p:cNvPicPr>
            <a:picLocks noChangeAspect="1"/>
          </p:cNvPicPr>
          <p:nvPr/>
        </p:nvPicPr>
        <p:blipFill>
          <a:blip r:embed="rId7">
            <a:lum bright="-10000" contrast="10000"/>
          </a:blip>
          <a:stretch>
            <a:fillRect/>
          </a:stretch>
        </p:blipFill>
        <p:spPr>
          <a:xfrm>
            <a:off x="6572264" y="1285866"/>
            <a:ext cx="1248204" cy="975159"/>
          </a:xfrm>
          <a:prstGeom prst="rect">
            <a:avLst/>
          </a:prstGeom>
        </p:spPr>
      </p:pic>
      <p:pic>
        <p:nvPicPr>
          <p:cNvPr id="34" name="33 Imagen" descr="cooltext303787085797158.png"/>
          <p:cNvPicPr>
            <a:picLocks noChangeAspect="1"/>
          </p:cNvPicPr>
          <p:nvPr/>
        </p:nvPicPr>
        <p:blipFill>
          <a:blip r:embed="rId8">
            <a:lum bright="-10000" contrast="10000"/>
          </a:blip>
          <a:stretch>
            <a:fillRect/>
          </a:stretch>
        </p:blipFill>
        <p:spPr>
          <a:xfrm>
            <a:off x="5429256" y="2143122"/>
            <a:ext cx="3428992" cy="1177256"/>
          </a:xfrm>
          <a:prstGeom prst="rect">
            <a:avLst/>
          </a:prstGeom>
        </p:spPr>
      </p:pic>
      <p:pic>
        <p:nvPicPr>
          <p:cNvPr id="35" name="34 Imagen" descr="cooltext303787107440937.png"/>
          <p:cNvPicPr>
            <a:picLocks noChangeAspect="1"/>
          </p:cNvPicPr>
          <p:nvPr/>
        </p:nvPicPr>
        <p:blipFill>
          <a:blip r:embed="rId9">
            <a:lum bright="-10000" contrast="10000"/>
          </a:blip>
          <a:stretch>
            <a:fillRect/>
          </a:stretch>
        </p:blipFill>
        <p:spPr>
          <a:xfrm>
            <a:off x="5715008" y="3286130"/>
            <a:ext cx="2786050" cy="1141824"/>
          </a:xfrm>
          <a:prstGeom prst="rect">
            <a:avLst/>
          </a:prstGeom>
        </p:spPr>
      </p:pic>
      <p:pic>
        <p:nvPicPr>
          <p:cNvPr id="36" name="35 Imagen" descr="cooltext303788264935102.png"/>
          <p:cNvPicPr>
            <a:picLocks noChangeAspect="1"/>
          </p:cNvPicPr>
          <p:nvPr/>
        </p:nvPicPr>
        <p:blipFill>
          <a:blip r:embed="rId10">
            <a:duotone>
              <a:schemeClr val="bg2">
                <a:shade val="45000"/>
                <a:satMod val="135000"/>
              </a:schemeClr>
              <a:prstClr val="white"/>
            </a:duotone>
            <a:lum bright="40000" contrast="40000"/>
          </a:blip>
          <a:stretch>
            <a:fillRect/>
          </a:stretch>
        </p:blipFill>
        <p:spPr>
          <a:xfrm>
            <a:off x="6286512" y="4429138"/>
            <a:ext cx="2007406" cy="285752"/>
          </a:xfrm>
          <a:prstGeom prst="rect">
            <a:avLst/>
          </a:prstGeom>
        </p:spPr>
      </p:pic>
      <p:pic>
        <p:nvPicPr>
          <p:cNvPr id="37" name="36 Imagen" descr="stock-photo-11308689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7000">
    <p:sndAc>
      <p:stSnd loop="1">
        <p:snd r:embed="rId2" name="Faces_Of_Nature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0-#ppt_w/2"/>
                                          </p:val>
                                        </p:tav>
                                        <p:tav tm="100000">
                                          <p:val>
                                            <p:strVal val="#ppt_x"/>
                                          </p:val>
                                        </p:tav>
                                      </p:tavLst>
                                    </p:anim>
                                    <p:anim calcmode="lin" valueType="num">
                                      <p:cBhvr additive="base">
                                        <p:cTn id="18" dur="3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0-#ppt_w/2"/>
                                          </p:val>
                                        </p:tav>
                                        <p:tav tm="100000">
                                          <p:val>
                                            <p:strVal val="#ppt_x"/>
                                          </p:val>
                                        </p:tav>
                                      </p:tavLst>
                                    </p:anim>
                                    <p:anim calcmode="lin" valueType="num">
                                      <p:cBhvr additive="base">
                                        <p:cTn id="22" dur="3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0-#ppt_w/2"/>
                                          </p:val>
                                        </p:tav>
                                        <p:tav tm="100000">
                                          <p:val>
                                            <p:strVal val="#ppt_x"/>
                                          </p:val>
                                        </p:tav>
                                      </p:tavLst>
                                    </p:anim>
                                    <p:anim calcmode="lin" valueType="num">
                                      <p:cBhvr additive="base">
                                        <p:cTn id="26" dur="3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0-#ppt_w/2"/>
                                          </p:val>
                                        </p:tav>
                                        <p:tav tm="100000">
                                          <p:val>
                                            <p:strVal val="#ppt_x"/>
                                          </p:val>
                                        </p:tav>
                                      </p:tavLst>
                                    </p:anim>
                                    <p:anim calcmode="lin" valueType="num">
                                      <p:cBhvr additive="base">
                                        <p:cTn id="30" dur="3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0-#ppt_w/2"/>
                                          </p:val>
                                        </p:tav>
                                        <p:tav tm="100000">
                                          <p:val>
                                            <p:strVal val="#ppt_x"/>
                                          </p:val>
                                        </p:tav>
                                      </p:tavLst>
                                    </p:anim>
                                    <p:anim calcmode="lin" valueType="num">
                                      <p:cBhvr additive="base">
                                        <p:cTn id="34" dur="3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0-#ppt_w/2"/>
                                          </p:val>
                                        </p:tav>
                                        <p:tav tm="100000">
                                          <p:val>
                                            <p:strVal val="#ppt_x"/>
                                          </p:val>
                                        </p:tav>
                                      </p:tavLst>
                                    </p:anim>
                                    <p:anim calcmode="lin" valueType="num">
                                      <p:cBhvr additive="base">
                                        <p:cTn id="38" dur="3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0-#ppt_w/2"/>
                                          </p:val>
                                        </p:tav>
                                        <p:tav tm="100000">
                                          <p:val>
                                            <p:strVal val="#ppt_x"/>
                                          </p:val>
                                        </p:tav>
                                      </p:tavLst>
                                    </p:anim>
                                    <p:anim calcmode="lin" valueType="num">
                                      <p:cBhvr additive="base">
                                        <p:cTn id="42" dur="3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0-#ppt_w/2"/>
                                          </p:val>
                                        </p:tav>
                                        <p:tav tm="100000">
                                          <p:val>
                                            <p:strVal val="#ppt_x"/>
                                          </p:val>
                                        </p:tav>
                                      </p:tavLst>
                                    </p:anim>
                                    <p:anim calcmode="lin" valueType="num">
                                      <p:cBhvr additive="base">
                                        <p:cTn id="46" dur="3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3000" fill="hold"/>
                                        <p:tgtEl>
                                          <p:spTgt spid="23"/>
                                        </p:tgtEl>
                                        <p:attrNameLst>
                                          <p:attrName>ppt_x</p:attrName>
                                        </p:attrNameLst>
                                      </p:cBhvr>
                                      <p:tavLst>
                                        <p:tav tm="0">
                                          <p:val>
                                            <p:strVal val="0-#ppt_w/2"/>
                                          </p:val>
                                        </p:tav>
                                        <p:tav tm="100000">
                                          <p:val>
                                            <p:strVal val="#ppt_x"/>
                                          </p:val>
                                        </p:tav>
                                      </p:tavLst>
                                    </p:anim>
                                    <p:anim calcmode="lin" valueType="num">
                                      <p:cBhvr additive="base">
                                        <p:cTn id="50" dur="3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3000" fill="hold"/>
                                        <p:tgtEl>
                                          <p:spTgt spid="25"/>
                                        </p:tgtEl>
                                        <p:attrNameLst>
                                          <p:attrName>ppt_x</p:attrName>
                                        </p:attrNameLst>
                                      </p:cBhvr>
                                      <p:tavLst>
                                        <p:tav tm="0">
                                          <p:val>
                                            <p:strVal val="0-#ppt_w/2"/>
                                          </p:val>
                                        </p:tav>
                                        <p:tav tm="100000">
                                          <p:val>
                                            <p:strVal val="#ppt_x"/>
                                          </p:val>
                                        </p:tav>
                                      </p:tavLst>
                                    </p:anim>
                                    <p:anim calcmode="lin" valueType="num">
                                      <p:cBhvr additive="base">
                                        <p:cTn id="54" dur="3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3000" fill="hold"/>
                                        <p:tgtEl>
                                          <p:spTgt spid="4"/>
                                        </p:tgtEl>
                                        <p:attrNameLst>
                                          <p:attrName>ppt_x</p:attrName>
                                        </p:attrNameLst>
                                      </p:cBhvr>
                                      <p:tavLst>
                                        <p:tav tm="0">
                                          <p:val>
                                            <p:strVal val="1+#ppt_w/2"/>
                                          </p:val>
                                        </p:tav>
                                        <p:tav tm="100000">
                                          <p:val>
                                            <p:strVal val="#ppt_x"/>
                                          </p:val>
                                        </p:tav>
                                      </p:tavLst>
                                    </p:anim>
                                    <p:anim calcmode="lin" valueType="num">
                                      <p:cBhvr additive="base">
                                        <p:cTn id="58" dur="3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3000" fill="hold"/>
                                        <p:tgtEl>
                                          <p:spTgt spid="6"/>
                                        </p:tgtEl>
                                        <p:attrNameLst>
                                          <p:attrName>ppt_x</p:attrName>
                                        </p:attrNameLst>
                                      </p:cBhvr>
                                      <p:tavLst>
                                        <p:tav tm="0">
                                          <p:val>
                                            <p:strVal val="1+#ppt_w/2"/>
                                          </p:val>
                                        </p:tav>
                                        <p:tav tm="100000">
                                          <p:val>
                                            <p:strVal val="#ppt_x"/>
                                          </p:val>
                                        </p:tav>
                                      </p:tavLst>
                                    </p:anim>
                                    <p:anim calcmode="lin" valueType="num">
                                      <p:cBhvr additive="base">
                                        <p:cTn id="62" dur="3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3000" fill="hold"/>
                                        <p:tgtEl>
                                          <p:spTgt spid="8"/>
                                        </p:tgtEl>
                                        <p:attrNameLst>
                                          <p:attrName>ppt_x</p:attrName>
                                        </p:attrNameLst>
                                      </p:cBhvr>
                                      <p:tavLst>
                                        <p:tav tm="0">
                                          <p:val>
                                            <p:strVal val="1+#ppt_w/2"/>
                                          </p:val>
                                        </p:tav>
                                        <p:tav tm="100000">
                                          <p:val>
                                            <p:strVal val="#ppt_x"/>
                                          </p:val>
                                        </p:tav>
                                      </p:tavLst>
                                    </p:anim>
                                    <p:anim calcmode="lin" valueType="num">
                                      <p:cBhvr additive="base">
                                        <p:cTn id="66" dur="3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3000" fill="hold"/>
                                        <p:tgtEl>
                                          <p:spTgt spid="10"/>
                                        </p:tgtEl>
                                        <p:attrNameLst>
                                          <p:attrName>ppt_x</p:attrName>
                                        </p:attrNameLst>
                                      </p:cBhvr>
                                      <p:tavLst>
                                        <p:tav tm="0">
                                          <p:val>
                                            <p:strVal val="1+#ppt_w/2"/>
                                          </p:val>
                                        </p:tav>
                                        <p:tav tm="100000">
                                          <p:val>
                                            <p:strVal val="#ppt_x"/>
                                          </p:val>
                                        </p:tav>
                                      </p:tavLst>
                                    </p:anim>
                                    <p:anim calcmode="lin" valueType="num">
                                      <p:cBhvr additive="base">
                                        <p:cTn id="70" dur="3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3000" fill="hold"/>
                                        <p:tgtEl>
                                          <p:spTgt spid="12"/>
                                        </p:tgtEl>
                                        <p:attrNameLst>
                                          <p:attrName>ppt_x</p:attrName>
                                        </p:attrNameLst>
                                      </p:cBhvr>
                                      <p:tavLst>
                                        <p:tav tm="0">
                                          <p:val>
                                            <p:strVal val="1+#ppt_w/2"/>
                                          </p:val>
                                        </p:tav>
                                        <p:tav tm="100000">
                                          <p:val>
                                            <p:strVal val="#ppt_x"/>
                                          </p:val>
                                        </p:tav>
                                      </p:tavLst>
                                    </p:anim>
                                    <p:anim calcmode="lin" valueType="num">
                                      <p:cBhvr additive="base">
                                        <p:cTn id="74" dur="3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3000" fill="hold"/>
                                        <p:tgtEl>
                                          <p:spTgt spid="14"/>
                                        </p:tgtEl>
                                        <p:attrNameLst>
                                          <p:attrName>ppt_x</p:attrName>
                                        </p:attrNameLst>
                                      </p:cBhvr>
                                      <p:tavLst>
                                        <p:tav tm="0">
                                          <p:val>
                                            <p:strVal val="1+#ppt_w/2"/>
                                          </p:val>
                                        </p:tav>
                                        <p:tav tm="100000">
                                          <p:val>
                                            <p:strVal val="#ppt_x"/>
                                          </p:val>
                                        </p:tav>
                                      </p:tavLst>
                                    </p:anim>
                                    <p:anim calcmode="lin" valueType="num">
                                      <p:cBhvr additive="base">
                                        <p:cTn id="78" dur="3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3000" fill="hold"/>
                                        <p:tgtEl>
                                          <p:spTgt spid="16"/>
                                        </p:tgtEl>
                                        <p:attrNameLst>
                                          <p:attrName>ppt_x</p:attrName>
                                        </p:attrNameLst>
                                      </p:cBhvr>
                                      <p:tavLst>
                                        <p:tav tm="0">
                                          <p:val>
                                            <p:strVal val="1+#ppt_w/2"/>
                                          </p:val>
                                        </p:tav>
                                        <p:tav tm="100000">
                                          <p:val>
                                            <p:strVal val="#ppt_x"/>
                                          </p:val>
                                        </p:tav>
                                      </p:tavLst>
                                    </p:anim>
                                    <p:anim calcmode="lin" valueType="num">
                                      <p:cBhvr additive="base">
                                        <p:cTn id="82" dur="3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3000" fill="hold"/>
                                        <p:tgtEl>
                                          <p:spTgt spid="18"/>
                                        </p:tgtEl>
                                        <p:attrNameLst>
                                          <p:attrName>ppt_x</p:attrName>
                                        </p:attrNameLst>
                                      </p:cBhvr>
                                      <p:tavLst>
                                        <p:tav tm="0">
                                          <p:val>
                                            <p:strVal val="1+#ppt_w/2"/>
                                          </p:val>
                                        </p:tav>
                                        <p:tav tm="100000">
                                          <p:val>
                                            <p:strVal val="#ppt_x"/>
                                          </p:val>
                                        </p:tav>
                                      </p:tavLst>
                                    </p:anim>
                                    <p:anim calcmode="lin" valueType="num">
                                      <p:cBhvr additive="base">
                                        <p:cTn id="86" dur="3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3000" fill="hold"/>
                                        <p:tgtEl>
                                          <p:spTgt spid="20"/>
                                        </p:tgtEl>
                                        <p:attrNameLst>
                                          <p:attrName>ppt_x</p:attrName>
                                        </p:attrNameLst>
                                      </p:cBhvr>
                                      <p:tavLst>
                                        <p:tav tm="0">
                                          <p:val>
                                            <p:strVal val="1+#ppt_w/2"/>
                                          </p:val>
                                        </p:tav>
                                        <p:tav tm="100000">
                                          <p:val>
                                            <p:strVal val="#ppt_x"/>
                                          </p:val>
                                        </p:tav>
                                      </p:tavLst>
                                    </p:anim>
                                    <p:anim calcmode="lin" valueType="num">
                                      <p:cBhvr additive="base">
                                        <p:cTn id="90" dur="3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3000" fill="hold"/>
                                        <p:tgtEl>
                                          <p:spTgt spid="22"/>
                                        </p:tgtEl>
                                        <p:attrNameLst>
                                          <p:attrName>ppt_x</p:attrName>
                                        </p:attrNameLst>
                                      </p:cBhvr>
                                      <p:tavLst>
                                        <p:tav tm="0">
                                          <p:val>
                                            <p:strVal val="1+#ppt_w/2"/>
                                          </p:val>
                                        </p:tav>
                                        <p:tav tm="100000">
                                          <p:val>
                                            <p:strVal val="#ppt_x"/>
                                          </p:val>
                                        </p:tav>
                                      </p:tavLst>
                                    </p:anim>
                                    <p:anim calcmode="lin" valueType="num">
                                      <p:cBhvr additive="base">
                                        <p:cTn id="94" dur="3000" fill="hold"/>
                                        <p:tgtEl>
                                          <p:spTgt spid="22"/>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3000" fill="hold"/>
                                        <p:tgtEl>
                                          <p:spTgt spid="24"/>
                                        </p:tgtEl>
                                        <p:attrNameLst>
                                          <p:attrName>ppt_x</p:attrName>
                                        </p:attrNameLst>
                                      </p:cBhvr>
                                      <p:tavLst>
                                        <p:tav tm="0">
                                          <p:val>
                                            <p:strVal val="1+#ppt_w/2"/>
                                          </p:val>
                                        </p:tav>
                                        <p:tav tm="100000">
                                          <p:val>
                                            <p:strVal val="#ppt_x"/>
                                          </p:val>
                                        </p:tav>
                                      </p:tavLst>
                                    </p:anim>
                                    <p:anim calcmode="lin" valueType="num">
                                      <p:cBhvr additive="base">
                                        <p:cTn id="98" dur="3000" fill="hold"/>
                                        <p:tgtEl>
                                          <p:spTgt spid="24"/>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1+#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3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3000" fill="hold"/>
                                        <p:tgtEl>
                                          <p:spTgt spid="5"/>
                                        </p:tgtEl>
                                        <p:attrNameLst>
                                          <p:attrName>r</p:attrName>
                                        </p:attrNameLst>
                                      </p:cBhvr>
                                    </p:animRot>
                                  </p:childTnLst>
                                </p:cTn>
                              </p:par>
                              <p:par>
                                <p:cTn id="107" presetID="8" presetClass="emph" presetSubtype="0" autoRev="1" fill="hold"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3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3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3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3000" fill="hold"/>
                                        <p:tgtEl>
                                          <p:spTgt spid="17"/>
                                        </p:tgtEl>
                                        <p:attrNameLst>
                                          <p:attrName>r</p:attrName>
                                        </p:attrNameLst>
                                      </p:cBhvr>
                                    </p:animRot>
                                  </p:childTnLst>
                                </p:cTn>
                              </p:par>
                              <p:par>
                                <p:cTn id="119" presetID="8" presetClass="emph" presetSubtype="0" autoRev="1" fill="hold" nodeType="withEffect">
                                  <p:stCondLst>
                                    <p:cond delay="0"/>
                                  </p:stCondLst>
                                  <p:childTnLst>
                                    <p:animRot by="21600000">
                                      <p:cBhvr>
                                        <p:cTn id="120" dur="3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3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3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3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3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3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3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3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3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3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3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3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3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3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3000" fill="hold"/>
                                        <p:tgtEl>
                                          <p:spTgt spid="26"/>
                                        </p:tgtEl>
                                        <p:attrNameLst>
                                          <p:attrName>r</p:attrName>
                                        </p:attrNameLst>
                                      </p:cBhvr>
                                    </p:animRot>
                                  </p:childTnLst>
                                </p:cTn>
                              </p:par>
                            </p:childTnLst>
                          </p:cTn>
                        </p:par>
                        <p:par>
                          <p:cTn id="151" fill="hold">
                            <p:stCondLst>
                              <p:cond delay="6000"/>
                            </p:stCondLst>
                            <p:childTnLst>
                              <p:par>
                                <p:cTn id="152" presetID="2" presetClass="exit" presetSubtype="2" fill="hold" nodeType="afterEffect">
                                  <p:stCondLst>
                                    <p:cond delay="0"/>
                                  </p:stCondLst>
                                  <p:childTnLst>
                                    <p:anim calcmode="lin" valueType="num">
                                      <p:cBhvr additive="base">
                                        <p:cTn id="153" dur="3000"/>
                                        <p:tgtEl>
                                          <p:spTgt spid="3"/>
                                        </p:tgtEl>
                                        <p:attrNameLst>
                                          <p:attrName>ppt_x</p:attrName>
                                        </p:attrNameLst>
                                      </p:cBhvr>
                                      <p:tavLst>
                                        <p:tav tm="0">
                                          <p:val>
                                            <p:strVal val="ppt_x"/>
                                          </p:val>
                                        </p:tav>
                                        <p:tav tm="100000">
                                          <p:val>
                                            <p:strVal val="1+ppt_w/2"/>
                                          </p:val>
                                        </p:tav>
                                      </p:tavLst>
                                    </p:anim>
                                    <p:anim calcmode="lin" valueType="num">
                                      <p:cBhvr additive="base">
                                        <p:cTn id="154" dur="3000"/>
                                        <p:tgtEl>
                                          <p:spTgt spid="3"/>
                                        </p:tgtEl>
                                        <p:attrNameLst>
                                          <p:attrName>ppt_y</p:attrName>
                                        </p:attrNameLst>
                                      </p:cBhvr>
                                      <p:tavLst>
                                        <p:tav tm="0">
                                          <p:val>
                                            <p:strVal val="ppt_y"/>
                                          </p:val>
                                        </p:tav>
                                        <p:tav tm="100000">
                                          <p:val>
                                            <p:strVal val="ppt_y"/>
                                          </p:val>
                                        </p:tav>
                                      </p:tavLst>
                                    </p:anim>
                                    <p:set>
                                      <p:cBhvr>
                                        <p:cTn id="155" dur="1" fill="hold">
                                          <p:stCondLst>
                                            <p:cond delay="2999"/>
                                          </p:stCondLst>
                                        </p:cTn>
                                        <p:tgtEl>
                                          <p:spTgt spid="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3000"/>
                                        <p:tgtEl>
                                          <p:spTgt spid="5"/>
                                        </p:tgtEl>
                                        <p:attrNameLst>
                                          <p:attrName>ppt_x</p:attrName>
                                        </p:attrNameLst>
                                      </p:cBhvr>
                                      <p:tavLst>
                                        <p:tav tm="0">
                                          <p:val>
                                            <p:strVal val="ppt_x"/>
                                          </p:val>
                                        </p:tav>
                                        <p:tav tm="100000">
                                          <p:val>
                                            <p:strVal val="1+ppt_w/2"/>
                                          </p:val>
                                        </p:tav>
                                      </p:tavLst>
                                    </p:anim>
                                    <p:anim calcmode="lin" valueType="num">
                                      <p:cBhvr additive="base">
                                        <p:cTn id="158" dur="3000"/>
                                        <p:tgtEl>
                                          <p:spTgt spid="5"/>
                                        </p:tgtEl>
                                        <p:attrNameLst>
                                          <p:attrName>ppt_y</p:attrName>
                                        </p:attrNameLst>
                                      </p:cBhvr>
                                      <p:tavLst>
                                        <p:tav tm="0">
                                          <p:val>
                                            <p:strVal val="ppt_y"/>
                                          </p:val>
                                        </p:tav>
                                        <p:tav tm="100000">
                                          <p:val>
                                            <p:strVal val="ppt_y"/>
                                          </p:val>
                                        </p:tav>
                                      </p:tavLst>
                                    </p:anim>
                                    <p:set>
                                      <p:cBhvr>
                                        <p:cTn id="159" dur="1" fill="hold">
                                          <p:stCondLst>
                                            <p:cond delay="2999"/>
                                          </p:stCondLst>
                                        </p:cTn>
                                        <p:tgtEl>
                                          <p:spTgt spid="5"/>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1+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1+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1+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1+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1+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1+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1+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3000"/>
                                        <p:tgtEl>
                                          <p:spTgt spid="21"/>
                                        </p:tgtEl>
                                        <p:attrNameLst>
                                          <p:attrName>ppt_x</p:attrName>
                                        </p:attrNameLst>
                                      </p:cBhvr>
                                      <p:tavLst>
                                        <p:tav tm="0">
                                          <p:val>
                                            <p:strVal val="ppt_x"/>
                                          </p:val>
                                        </p:tav>
                                        <p:tav tm="100000">
                                          <p:val>
                                            <p:strVal val="1+ppt_w/2"/>
                                          </p:val>
                                        </p:tav>
                                      </p:tavLst>
                                    </p:anim>
                                    <p:anim calcmode="lin" valueType="num">
                                      <p:cBhvr additive="base">
                                        <p:cTn id="190" dur="3000"/>
                                        <p:tgtEl>
                                          <p:spTgt spid="21"/>
                                        </p:tgtEl>
                                        <p:attrNameLst>
                                          <p:attrName>ppt_y</p:attrName>
                                        </p:attrNameLst>
                                      </p:cBhvr>
                                      <p:tavLst>
                                        <p:tav tm="0">
                                          <p:val>
                                            <p:strVal val="ppt_y"/>
                                          </p:val>
                                        </p:tav>
                                        <p:tav tm="100000">
                                          <p:val>
                                            <p:strVal val="ppt_y"/>
                                          </p:val>
                                        </p:tav>
                                      </p:tavLst>
                                    </p:anim>
                                    <p:set>
                                      <p:cBhvr>
                                        <p:cTn id="191" dur="1" fill="hold">
                                          <p:stCondLst>
                                            <p:cond delay="2999"/>
                                          </p:stCondLst>
                                        </p:cTn>
                                        <p:tgtEl>
                                          <p:spTgt spid="21"/>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3000"/>
                                        <p:tgtEl>
                                          <p:spTgt spid="23"/>
                                        </p:tgtEl>
                                        <p:attrNameLst>
                                          <p:attrName>ppt_x</p:attrName>
                                        </p:attrNameLst>
                                      </p:cBhvr>
                                      <p:tavLst>
                                        <p:tav tm="0">
                                          <p:val>
                                            <p:strVal val="ppt_x"/>
                                          </p:val>
                                        </p:tav>
                                        <p:tav tm="100000">
                                          <p:val>
                                            <p:strVal val="1+ppt_w/2"/>
                                          </p:val>
                                        </p:tav>
                                      </p:tavLst>
                                    </p:anim>
                                    <p:anim calcmode="lin" valueType="num">
                                      <p:cBhvr additive="base">
                                        <p:cTn id="194" dur="3000"/>
                                        <p:tgtEl>
                                          <p:spTgt spid="23"/>
                                        </p:tgtEl>
                                        <p:attrNameLst>
                                          <p:attrName>ppt_y</p:attrName>
                                        </p:attrNameLst>
                                      </p:cBhvr>
                                      <p:tavLst>
                                        <p:tav tm="0">
                                          <p:val>
                                            <p:strVal val="ppt_y"/>
                                          </p:val>
                                        </p:tav>
                                        <p:tav tm="100000">
                                          <p:val>
                                            <p:strVal val="ppt_y"/>
                                          </p:val>
                                        </p:tav>
                                      </p:tavLst>
                                    </p:anim>
                                    <p:set>
                                      <p:cBhvr>
                                        <p:cTn id="195" dur="1" fill="hold">
                                          <p:stCondLst>
                                            <p:cond delay="2999"/>
                                          </p:stCondLst>
                                        </p:cTn>
                                        <p:tgtEl>
                                          <p:spTgt spid="23"/>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3000"/>
                                        <p:tgtEl>
                                          <p:spTgt spid="25"/>
                                        </p:tgtEl>
                                        <p:attrNameLst>
                                          <p:attrName>ppt_x</p:attrName>
                                        </p:attrNameLst>
                                      </p:cBhvr>
                                      <p:tavLst>
                                        <p:tav tm="0">
                                          <p:val>
                                            <p:strVal val="ppt_x"/>
                                          </p:val>
                                        </p:tav>
                                        <p:tav tm="100000">
                                          <p:val>
                                            <p:strVal val="1+ppt_w/2"/>
                                          </p:val>
                                        </p:tav>
                                      </p:tavLst>
                                    </p:anim>
                                    <p:anim calcmode="lin" valueType="num">
                                      <p:cBhvr additive="base">
                                        <p:cTn id="198" dur="3000"/>
                                        <p:tgtEl>
                                          <p:spTgt spid="25"/>
                                        </p:tgtEl>
                                        <p:attrNameLst>
                                          <p:attrName>ppt_y</p:attrName>
                                        </p:attrNameLst>
                                      </p:cBhvr>
                                      <p:tavLst>
                                        <p:tav tm="0">
                                          <p:val>
                                            <p:strVal val="ppt_y"/>
                                          </p:val>
                                        </p:tav>
                                        <p:tav tm="100000">
                                          <p:val>
                                            <p:strVal val="ppt_y"/>
                                          </p:val>
                                        </p:tav>
                                      </p:tavLst>
                                    </p:anim>
                                    <p:set>
                                      <p:cBhvr>
                                        <p:cTn id="199" dur="1" fill="hold">
                                          <p:stCondLst>
                                            <p:cond delay="2999"/>
                                          </p:stCondLst>
                                        </p:cTn>
                                        <p:tgtEl>
                                          <p:spTgt spid="25"/>
                                        </p:tgtEl>
                                        <p:attrNameLst>
                                          <p:attrName>style.visibility</p:attrName>
                                        </p:attrNameLst>
                                      </p:cBhvr>
                                      <p:to>
                                        <p:strVal val="hidden"/>
                                      </p:to>
                                    </p:set>
                                  </p:childTnLst>
                                </p:cTn>
                              </p:par>
                              <p:par>
                                <p:cTn id="200" presetID="8" presetClass="emph" presetSubtype="0" autoRev="1" fill="hold" nodeType="withEffect">
                                  <p:stCondLst>
                                    <p:cond delay="0"/>
                                  </p:stCondLst>
                                  <p:childTnLst>
                                    <p:animRot by="21600000">
                                      <p:cBhvr>
                                        <p:cTn id="201" dur="3000" fill="hold"/>
                                        <p:tgtEl>
                                          <p:spTgt spid="3"/>
                                        </p:tgtEl>
                                        <p:attrNameLst>
                                          <p:attrName>r</p:attrName>
                                        </p:attrNameLst>
                                      </p:cBhvr>
                                    </p:animRot>
                                  </p:childTnLst>
                                </p:cTn>
                              </p:par>
                              <p:par>
                                <p:cTn id="202" presetID="8" presetClass="emph" presetSubtype="0" autoRev="1" fill="hold" nodeType="withEffect">
                                  <p:stCondLst>
                                    <p:cond delay="0"/>
                                  </p:stCondLst>
                                  <p:childTnLst>
                                    <p:animRot by="-21600000">
                                      <p:cBhvr>
                                        <p:cTn id="203" dur="3000" fill="hold"/>
                                        <p:tgtEl>
                                          <p:spTgt spid="5"/>
                                        </p:tgtEl>
                                        <p:attrNameLst>
                                          <p:attrName>r</p:attrName>
                                        </p:attrNameLst>
                                      </p:cBhvr>
                                    </p:animRot>
                                  </p:childTnLst>
                                </p:cTn>
                              </p:par>
                              <p:par>
                                <p:cTn id="204" presetID="8" presetClass="emph" presetSubtype="0" autoRev="1" fill="hold" nodeType="withEffect">
                                  <p:stCondLst>
                                    <p:cond delay="0"/>
                                  </p:stCondLst>
                                  <p:childTnLst>
                                    <p:animRot by="21600000">
                                      <p:cBhvr>
                                        <p:cTn id="205" dur="3000" fill="hold"/>
                                        <p:tgtEl>
                                          <p:spTgt spid="7"/>
                                        </p:tgtEl>
                                        <p:attrNameLst>
                                          <p:attrName>r</p:attrName>
                                        </p:attrNameLst>
                                      </p:cBhvr>
                                    </p:animRot>
                                  </p:childTnLst>
                                </p:cTn>
                              </p:par>
                              <p:par>
                                <p:cTn id="206" presetID="8" presetClass="emph" presetSubtype="0" autoRev="1" fill="hold" nodeType="withEffect">
                                  <p:stCondLst>
                                    <p:cond delay="0"/>
                                  </p:stCondLst>
                                  <p:childTnLst>
                                    <p:animRot by="-21600000">
                                      <p:cBhvr>
                                        <p:cTn id="207" dur="3000" fill="hold"/>
                                        <p:tgtEl>
                                          <p:spTgt spid="9"/>
                                        </p:tgtEl>
                                        <p:attrNameLst>
                                          <p:attrName>r</p:attrName>
                                        </p:attrNameLst>
                                      </p:cBhvr>
                                    </p:animRot>
                                  </p:childTnLst>
                                </p:cTn>
                              </p:par>
                              <p:par>
                                <p:cTn id="208" presetID="8" presetClass="emph" presetSubtype="0" autoRev="1" fill="hold" nodeType="withEffect">
                                  <p:stCondLst>
                                    <p:cond delay="0"/>
                                  </p:stCondLst>
                                  <p:childTnLst>
                                    <p:animRot by="21600000">
                                      <p:cBhvr>
                                        <p:cTn id="209" dur="3000" fill="hold"/>
                                        <p:tgtEl>
                                          <p:spTgt spid="11"/>
                                        </p:tgtEl>
                                        <p:attrNameLst>
                                          <p:attrName>r</p:attrName>
                                        </p:attrNameLst>
                                      </p:cBhvr>
                                    </p:animRot>
                                  </p:childTnLst>
                                </p:cTn>
                              </p:par>
                              <p:par>
                                <p:cTn id="210" presetID="8" presetClass="emph" presetSubtype="0" autoRev="1" fill="hold" nodeType="withEffect">
                                  <p:stCondLst>
                                    <p:cond delay="0"/>
                                  </p:stCondLst>
                                  <p:childTnLst>
                                    <p:animRot by="-21600000">
                                      <p:cBhvr>
                                        <p:cTn id="211" dur="3000" fill="hold"/>
                                        <p:tgtEl>
                                          <p:spTgt spid="13"/>
                                        </p:tgtEl>
                                        <p:attrNameLst>
                                          <p:attrName>r</p:attrName>
                                        </p:attrNameLst>
                                      </p:cBhvr>
                                    </p:animRot>
                                  </p:childTnLst>
                                </p:cTn>
                              </p:par>
                              <p:par>
                                <p:cTn id="212" presetID="8" presetClass="emph" presetSubtype="0" autoRev="1" fill="hold" nodeType="withEffect">
                                  <p:stCondLst>
                                    <p:cond delay="0"/>
                                  </p:stCondLst>
                                  <p:childTnLst>
                                    <p:animRot by="21600000">
                                      <p:cBhvr>
                                        <p:cTn id="213" dur="3000" fill="hold"/>
                                        <p:tgtEl>
                                          <p:spTgt spid="15"/>
                                        </p:tgtEl>
                                        <p:attrNameLst>
                                          <p:attrName>r</p:attrName>
                                        </p:attrNameLst>
                                      </p:cBhvr>
                                    </p:animRot>
                                  </p:childTnLst>
                                </p:cTn>
                              </p:par>
                              <p:par>
                                <p:cTn id="214" presetID="8" presetClass="emph" presetSubtype="0" autoRev="1" fill="hold"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3000" fill="hold"/>
                                        <p:tgtEl>
                                          <p:spTgt spid="19"/>
                                        </p:tgtEl>
                                        <p:attrNameLst>
                                          <p:attrName>r</p:attrName>
                                        </p:attrNameLst>
                                      </p:cBhvr>
                                    </p:animRot>
                                  </p:childTnLst>
                                </p:cTn>
                              </p:par>
                              <p:par>
                                <p:cTn id="218" presetID="8" presetClass="emph" presetSubtype="0" autoRev="1" fill="hold" nodeType="withEffect">
                                  <p:stCondLst>
                                    <p:cond delay="0"/>
                                  </p:stCondLst>
                                  <p:childTnLst>
                                    <p:animRot by="-21600000">
                                      <p:cBhvr>
                                        <p:cTn id="219" dur="3000" fill="hold"/>
                                        <p:tgtEl>
                                          <p:spTgt spid="21"/>
                                        </p:tgtEl>
                                        <p:attrNameLst>
                                          <p:attrName>r</p:attrName>
                                        </p:attrNameLst>
                                      </p:cBhvr>
                                    </p:animRot>
                                  </p:childTnLst>
                                </p:cTn>
                              </p:par>
                              <p:par>
                                <p:cTn id="220" presetID="8" presetClass="emph" presetSubtype="0" autoRev="1" fill="hold" nodeType="withEffect">
                                  <p:stCondLst>
                                    <p:cond delay="0"/>
                                  </p:stCondLst>
                                  <p:childTnLst>
                                    <p:animRot by="21600000">
                                      <p:cBhvr>
                                        <p:cTn id="221" dur="3000" fill="hold"/>
                                        <p:tgtEl>
                                          <p:spTgt spid="23"/>
                                        </p:tgtEl>
                                        <p:attrNameLst>
                                          <p:attrName>r</p:attrName>
                                        </p:attrNameLst>
                                      </p:cBhvr>
                                    </p:animRot>
                                  </p:childTnLst>
                                </p:cTn>
                              </p:par>
                              <p:par>
                                <p:cTn id="222" presetID="8" presetClass="emph" presetSubtype="0" autoRev="1" fill="hold" nodeType="withEffect">
                                  <p:stCondLst>
                                    <p:cond delay="0"/>
                                  </p:stCondLst>
                                  <p:childTnLst>
                                    <p:animRot by="-21600000">
                                      <p:cBhvr>
                                        <p:cTn id="223" dur="3000" fill="hold"/>
                                        <p:tgtEl>
                                          <p:spTgt spid="25"/>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3000"/>
                                        <p:tgtEl>
                                          <p:spTgt spid="4"/>
                                        </p:tgtEl>
                                        <p:attrNameLst>
                                          <p:attrName>ppt_x</p:attrName>
                                        </p:attrNameLst>
                                      </p:cBhvr>
                                      <p:tavLst>
                                        <p:tav tm="0">
                                          <p:val>
                                            <p:strVal val="ppt_x"/>
                                          </p:val>
                                        </p:tav>
                                        <p:tav tm="100000">
                                          <p:val>
                                            <p:strVal val="0-ppt_w/2"/>
                                          </p:val>
                                        </p:tav>
                                      </p:tavLst>
                                    </p:anim>
                                    <p:anim calcmode="lin" valueType="num">
                                      <p:cBhvr additive="base">
                                        <p:cTn id="226" dur="3000"/>
                                        <p:tgtEl>
                                          <p:spTgt spid="4"/>
                                        </p:tgtEl>
                                        <p:attrNameLst>
                                          <p:attrName>ppt_y</p:attrName>
                                        </p:attrNameLst>
                                      </p:cBhvr>
                                      <p:tavLst>
                                        <p:tav tm="0">
                                          <p:val>
                                            <p:strVal val="ppt_y"/>
                                          </p:val>
                                        </p:tav>
                                        <p:tav tm="100000">
                                          <p:val>
                                            <p:strVal val="ppt_y"/>
                                          </p:val>
                                        </p:tav>
                                      </p:tavLst>
                                    </p:anim>
                                    <p:set>
                                      <p:cBhvr>
                                        <p:cTn id="227" dur="1" fill="hold">
                                          <p:stCondLst>
                                            <p:cond delay="2999"/>
                                          </p:stCondLst>
                                        </p:cTn>
                                        <p:tgtEl>
                                          <p:spTgt spid="4"/>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3000"/>
                                        <p:tgtEl>
                                          <p:spTgt spid="6"/>
                                        </p:tgtEl>
                                        <p:attrNameLst>
                                          <p:attrName>ppt_x</p:attrName>
                                        </p:attrNameLst>
                                      </p:cBhvr>
                                      <p:tavLst>
                                        <p:tav tm="0">
                                          <p:val>
                                            <p:strVal val="ppt_x"/>
                                          </p:val>
                                        </p:tav>
                                        <p:tav tm="100000">
                                          <p:val>
                                            <p:strVal val="0-ppt_w/2"/>
                                          </p:val>
                                        </p:tav>
                                      </p:tavLst>
                                    </p:anim>
                                    <p:anim calcmode="lin" valueType="num">
                                      <p:cBhvr additive="base">
                                        <p:cTn id="230" dur="3000"/>
                                        <p:tgtEl>
                                          <p:spTgt spid="6"/>
                                        </p:tgtEl>
                                        <p:attrNameLst>
                                          <p:attrName>ppt_y</p:attrName>
                                        </p:attrNameLst>
                                      </p:cBhvr>
                                      <p:tavLst>
                                        <p:tav tm="0">
                                          <p:val>
                                            <p:strVal val="ppt_y"/>
                                          </p:val>
                                        </p:tav>
                                        <p:tav tm="100000">
                                          <p:val>
                                            <p:strVal val="ppt_y"/>
                                          </p:val>
                                        </p:tav>
                                      </p:tavLst>
                                    </p:anim>
                                    <p:set>
                                      <p:cBhvr>
                                        <p:cTn id="231" dur="1" fill="hold">
                                          <p:stCondLst>
                                            <p:cond delay="2999"/>
                                          </p:stCondLst>
                                        </p:cTn>
                                        <p:tgtEl>
                                          <p:spTgt spid="6"/>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3000"/>
                                        <p:tgtEl>
                                          <p:spTgt spid="8"/>
                                        </p:tgtEl>
                                        <p:attrNameLst>
                                          <p:attrName>ppt_x</p:attrName>
                                        </p:attrNameLst>
                                      </p:cBhvr>
                                      <p:tavLst>
                                        <p:tav tm="0">
                                          <p:val>
                                            <p:strVal val="ppt_x"/>
                                          </p:val>
                                        </p:tav>
                                        <p:tav tm="100000">
                                          <p:val>
                                            <p:strVal val="0-ppt_w/2"/>
                                          </p:val>
                                        </p:tav>
                                      </p:tavLst>
                                    </p:anim>
                                    <p:anim calcmode="lin" valueType="num">
                                      <p:cBhvr additive="base">
                                        <p:cTn id="234" dur="3000"/>
                                        <p:tgtEl>
                                          <p:spTgt spid="8"/>
                                        </p:tgtEl>
                                        <p:attrNameLst>
                                          <p:attrName>ppt_y</p:attrName>
                                        </p:attrNameLst>
                                      </p:cBhvr>
                                      <p:tavLst>
                                        <p:tav tm="0">
                                          <p:val>
                                            <p:strVal val="ppt_y"/>
                                          </p:val>
                                        </p:tav>
                                        <p:tav tm="100000">
                                          <p:val>
                                            <p:strVal val="ppt_y"/>
                                          </p:val>
                                        </p:tav>
                                      </p:tavLst>
                                    </p:anim>
                                    <p:set>
                                      <p:cBhvr>
                                        <p:cTn id="235" dur="1" fill="hold">
                                          <p:stCondLst>
                                            <p:cond delay="2999"/>
                                          </p:stCondLst>
                                        </p:cTn>
                                        <p:tgtEl>
                                          <p:spTgt spid="8"/>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3000"/>
                                        <p:tgtEl>
                                          <p:spTgt spid="10"/>
                                        </p:tgtEl>
                                        <p:attrNameLst>
                                          <p:attrName>ppt_x</p:attrName>
                                        </p:attrNameLst>
                                      </p:cBhvr>
                                      <p:tavLst>
                                        <p:tav tm="0">
                                          <p:val>
                                            <p:strVal val="ppt_x"/>
                                          </p:val>
                                        </p:tav>
                                        <p:tav tm="100000">
                                          <p:val>
                                            <p:strVal val="0-ppt_w/2"/>
                                          </p:val>
                                        </p:tav>
                                      </p:tavLst>
                                    </p:anim>
                                    <p:anim calcmode="lin" valueType="num">
                                      <p:cBhvr additive="base">
                                        <p:cTn id="238" dur="3000"/>
                                        <p:tgtEl>
                                          <p:spTgt spid="10"/>
                                        </p:tgtEl>
                                        <p:attrNameLst>
                                          <p:attrName>ppt_y</p:attrName>
                                        </p:attrNameLst>
                                      </p:cBhvr>
                                      <p:tavLst>
                                        <p:tav tm="0">
                                          <p:val>
                                            <p:strVal val="ppt_y"/>
                                          </p:val>
                                        </p:tav>
                                        <p:tav tm="100000">
                                          <p:val>
                                            <p:strVal val="ppt_y"/>
                                          </p:val>
                                        </p:tav>
                                      </p:tavLst>
                                    </p:anim>
                                    <p:set>
                                      <p:cBhvr>
                                        <p:cTn id="239" dur="1" fill="hold">
                                          <p:stCondLst>
                                            <p:cond delay="2999"/>
                                          </p:stCondLst>
                                        </p:cTn>
                                        <p:tgtEl>
                                          <p:spTgt spid="10"/>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3000"/>
                                        <p:tgtEl>
                                          <p:spTgt spid="12"/>
                                        </p:tgtEl>
                                        <p:attrNameLst>
                                          <p:attrName>ppt_x</p:attrName>
                                        </p:attrNameLst>
                                      </p:cBhvr>
                                      <p:tavLst>
                                        <p:tav tm="0">
                                          <p:val>
                                            <p:strVal val="ppt_x"/>
                                          </p:val>
                                        </p:tav>
                                        <p:tav tm="100000">
                                          <p:val>
                                            <p:strVal val="0-ppt_w/2"/>
                                          </p:val>
                                        </p:tav>
                                      </p:tavLst>
                                    </p:anim>
                                    <p:anim calcmode="lin" valueType="num">
                                      <p:cBhvr additive="base">
                                        <p:cTn id="242" dur="3000"/>
                                        <p:tgtEl>
                                          <p:spTgt spid="12"/>
                                        </p:tgtEl>
                                        <p:attrNameLst>
                                          <p:attrName>ppt_y</p:attrName>
                                        </p:attrNameLst>
                                      </p:cBhvr>
                                      <p:tavLst>
                                        <p:tav tm="0">
                                          <p:val>
                                            <p:strVal val="ppt_y"/>
                                          </p:val>
                                        </p:tav>
                                        <p:tav tm="100000">
                                          <p:val>
                                            <p:strVal val="ppt_y"/>
                                          </p:val>
                                        </p:tav>
                                      </p:tavLst>
                                    </p:anim>
                                    <p:set>
                                      <p:cBhvr>
                                        <p:cTn id="243" dur="1" fill="hold">
                                          <p:stCondLst>
                                            <p:cond delay="2999"/>
                                          </p:stCondLst>
                                        </p:cTn>
                                        <p:tgtEl>
                                          <p:spTgt spid="12"/>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3000"/>
                                        <p:tgtEl>
                                          <p:spTgt spid="14"/>
                                        </p:tgtEl>
                                        <p:attrNameLst>
                                          <p:attrName>ppt_x</p:attrName>
                                        </p:attrNameLst>
                                      </p:cBhvr>
                                      <p:tavLst>
                                        <p:tav tm="0">
                                          <p:val>
                                            <p:strVal val="ppt_x"/>
                                          </p:val>
                                        </p:tav>
                                        <p:tav tm="100000">
                                          <p:val>
                                            <p:strVal val="0-ppt_w/2"/>
                                          </p:val>
                                        </p:tav>
                                      </p:tavLst>
                                    </p:anim>
                                    <p:anim calcmode="lin" valueType="num">
                                      <p:cBhvr additive="base">
                                        <p:cTn id="246" dur="3000"/>
                                        <p:tgtEl>
                                          <p:spTgt spid="14"/>
                                        </p:tgtEl>
                                        <p:attrNameLst>
                                          <p:attrName>ppt_y</p:attrName>
                                        </p:attrNameLst>
                                      </p:cBhvr>
                                      <p:tavLst>
                                        <p:tav tm="0">
                                          <p:val>
                                            <p:strVal val="ppt_y"/>
                                          </p:val>
                                        </p:tav>
                                        <p:tav tm="100000">
                                          <p:val>
                                            <p:strVal val="ppt_y"/>
                                          </p:val>
                                        </p:tav>
                                      </p:tavLst>
                                    </p:anim>
                                    <p:set>
                                      <p:cBhvr>
                                        <p:cTn id="247" dur="1" fill="hold">
                                          <p:stCondLst>
                                            <p:cond delay="2999"/>
                                          </p:stCondLst>
                                        </p:cTn>
                                        <p:tgtEl>
                                          <p:spTgt spid="14"/>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3000"/>
                                        <p:tgtEl>
                                          <p:spTgt spid="16"/>
                                        </p:tgtEl>
                                        <p:attrNameLst>
                                          <p:attrName>ppt_x</p:attrName>
                                        </p:attrNameLst>
                                      </p:cBhvr>
                                      <p:tavLst>
                                        <p:tav tm="0">
                                          <p:val>
                                            <p:strVal val="ppt_x"/>
                                          </p:val>
                                        </p:tav>
                                        <p:tav tm="100000">
                                          <p:val>
                                            <p:strVal val="0-ppt_w/2"/>
                                          </p:val>
                                        </p:tav>
                                      </p:tavLst>
                                    </p:anim>
                                    <p:anim calcmode="lin" valueType="num">
                                      <p:cBhvr additive="base">
                                        <p:cTn id="250" dur="3000"/>
                                        <p:tgtEl>
                                          <p:spTgt spid="16"/>
                                        </p:tgtEl>
                                        <p:attrNameLst>
                                          <p:attrName>ppt_y</p:attrName>
                                        </p:attrNameLst>
                                      </p:cBhvr>
                                      <p:tavLst>
                                        <p:tav tm="0">
                                          <p:val>
                                            <p:strVal val="ppt_y"/>
                                          </p:val>
                                        </p:tav>
                                        <p:tav tm="100000">
                                          <p:val>
                                            <p:strVal val="ppt_y"/>
                                          </p:val>
                                        </p:tav>
                                      </p:tavLst>
                                    </p:anim>
                                    <p:set>
                                      <p:cBhvr>
                                        <p:cTn id="251" dur="1" fill="hold">
                                          <p:stCondLst>
                                            <p:cond delay="2999"/>
                                          </p:stCondLst>
                                        </p:cTn>
                                        <p:tgtEl>
                                          <p:spTgt spid="16"/>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3000"/>
                                        <p:tgtEl>
                                          <p:spTgt spid="18"/>
                                        </p:tgtEl>
                                        <p:attrNameLst>
                                          <p:attrName>ppt_x</p:attrName>
                                        </p:attrNameLst>
                                      </p:cBhvr>
                                      <p:tavLst>
                                        <p:tav tm="0">
                                          <p:val>
                                            <p:strVal val="ppt_x"/>
                                          </p:val>
                                        </p:tav>
                                        <p:tav tm="100000">
                                          <p:val>
                                            <p:strVal val="0-ppt_w/2"/>
                                          </p:val>
                                        </p:tav>
                                      </p:tavLst>
                                    </p:anim>
                                    <p:anim calcmode="lin" valueType="num">
                                      <p:cBhvr additive="base">
                                        <p:cTn id="254" dur="3000"/>
                                        <p:tgtEl>
                                          <p:spTgt spid="18"/>
                                        </p:tgtEl>
                                        <p:attrNameLst>
                                          <p:attrName>ppt_y</p:attrName>
                                        </p:attrNameLst>
                                      </p:cBhvr>
                                      <p:tavLst>
                                        <p:tav tm="0">
                                          <p:val>
                                            <p:strVal val="ppt_y"/>
                                          </p:val>
                                        </p:tav>
                                        <p:tav tm="100000">
                                          <p:val>
                                            <p:strVal val="ppt_y"/>
                                          </p:val>
                                        </p:tav>
                                      </p:tavLst>
                                    </p:anim>
                                    <p:set>
                                      <p:cBhvr>
                                        <p:cTn id="255" dur="1" fill="hold">
                                          <p:stCondLst>
                                            <p:cond delay="2999"/>
                                          </p:stCondLst>
                                        </p:cTn>
                                        <p:tgtEl>
                                          <p:spTgt spid="18"/>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3000"/>
                                        <p:tgtEl>
                                          <p:spTgt spid="20"/>
                                        </p:tgtEl>
                                        <p:attrNameLst>
                                          <p:attrName>ppt_x</p:attrName>
                                        </p:attrNameLst>
                                      </p:cBhvr>
                                      <p:tavLst>
                                        <p:tav tm="0">
                                          <p:val>
                                            <p:strVal val="ppt_x"/>
                                          </p:val>
                                        </p:tav>
                                        <p:tav tm="100000">
                                          <p:val>
                                            <p:strVal val="0-ppt_w/2"/>
                                          </p:val>
                                        </p:tav>
                                      </p:tavLst>
                                    </p:anim>
                                    <p:anim calcmode="lin" valueType="num">
                                      <p:cBhvr additive="base">
                                        <p:cTn id="258" dur="3000"/>
                                        <p:tgtEl>
                                          <p:spTgt spid="20"/>
                                        </p:tgtEl>
                                        <p:attrNameLst>
                                          <p:attrName>ppt_y</p:attrName>
                                        </p:attrNameLst>
                                      </p:cBhvr>
                                      <p:tavLst>
                                        <p:tav tm="0">
                                          <p:val>
                                            <p:strVal val="ppt_y"/>
                                          </p:val>
                                        </p:tav>
                                        <p:tav tm="100000">
                                          <p:val>
                                            <p:strVal val="ppt_y"/>
                                          </p:val>
                                        </p:tav>
                                      </p:tavLst>
                                    </p:anim>
                                    <p:set>
                                      <p:cBhvr>
                                        <p:cTn id="259" dur="1" fill="hold">
                                          <p:stCondLst>
                                            <p:cond delay="2999"/>
                                          </p:stCondLst>
                                        </p:cTn>
                                        <p:tgtEl>
                                          <p:spTgt spid="20"/>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3000"/>
                                        <p:tgtEl>
                                          <p:spTgt spid="22"/>
                                        </p:tgtEl>
                                        <p:attrNameLst>
                                          <p:attrName>ppt_x</p:attrName>
                                        </p:attrNameLst>
                                      </p:cBhvr>
                                      <p:tavLst>
                                        <p:tav tm="0">
                                          <p:val>
                                            <p:strVal val="ppt_x"/>
                                          </p:val>
                                        </p:tav>
                                        <p:tav tm="100000">
                                          <p:val>
                                            <p:strVal val="0-ppt_w/2"/>
                                          </p:val>
                                        </p:tav>
                                      </p:tavLst>
                                    </p:anim>
                                    <p:anim calcmode="lin" valueType="num">
                                      <p:cBhvr additive="base">
                                        <p:cTn id="262" dur="3000"/>
                                        <p:tgtEl>
                                          <p:spTgt spid="22"/>
                                        </p:tgtEl>
                                        <p:attrNameLst>
                                          <p:attrName>ppt_y</p:attrName>
                                        </p:attrNameLst>
                                      </p:cBhvr>
                                      <p:tavLst>
                                        <p:tav tm="0">
                                          <p:val>
                                            <p:strVal val="ppt_y"/>
                                          </p:val>
                                        </p:tav>
                                        <p:tav tm="100000">
                                          <p:val>
                                            <p:strVal val="ppt_y"/>
                                          </p:val>
                                        </p:tav>
                                      </p:tavLst>
                                    </p:anim>
                                    <p:set>
                                      <p:cBhvr>
                                        <p:cTn id="263" dur="1" fill="hold">
                                          <p:stCondLst>
                                            <p:cond delay="2999"/>
                                          </p:stCondLst>
                                        </p:cTn>
                                        <p:tgtEl>
                                          <p:spTgt spid="22"/>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3000"/>
                                        <p:tgtEl>
                                          <p:spTgt spid="24"/>
                                        </p:tgtEl>
                                        <p:attrNameLst>
                                          <p:attrName>ppt_x</p:attrName>
                                        </p:attrNameLst>
                                      </p:cBhvr>
                                      <p:tavLst>
                                        <p:tav tm="0">
                                          <p:val>
                                            <p:strVal val="ppt_x"/>
                                          </p:val>
                                        </p:tav>
                                        <p:tav tm="100000">
                                          <p:val>
                                            <p:strVal val="0-ppt_w/2"/>
                                          </p:val>
                                        </p:tav>
                                      </p:tavLst>
                                    </p:anim>
                                    <p:anim calcmode="lin" valueType="num">
                                      <p:cBhvr additive="base">
                                        <p:cTn id="266" dur="3000"/>
                                        <p:tgtEl>
                                          <p:spTgt spid="24"/>
                                        </p:tgtEl>
                                        <p:attrNameLst>
                                          <p:attrName>ppt_y</p:attrName>
                                        </p:attrNameLst>
                                      </p:cBhvr>
                                      <p:tavLst>
                                        <p:tav tm="0">
                                          <p:val>
                                            <p:strVal val="ppt_y"/>
                                          </p:val>
                                        </p:tav>
                                        <p:tav tm="100000">
                                          <p:val>
                                            <p:strVal val="ppt_y"/>
                                          </p:val>
                                        </p:tav>
                                      </p:tavLst>
                                    </p:anim>
                                    <p:set>
                                      <p:cBhvr>
                                        <p:cTn id="267" dur="1" fill="hold">
                                          <p:stCondLst>
                                            <p:cond delay="2999"/>
                                          </p:stCondLst>
                                        </p:cTn>
                                        <p:tgtEl>
                                          <p:spTgt spid="24"/>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3000"/>
                                        <p:tgtEl>
                                          <p:spTgt spid="26"/>
                                        </p:tgtEl>
                                        <p:attrNameLst>
                                          <p:attrName>ppt_x</p:attrName>
                                        </p:attrNameLst>
                                      </p:cBhvr>
                                      <p:tavLst>
                                        <p:tav tm="0">
                                          <p:val>
                                            <p:strVal val="ppt_x"/>
                                          </p:val>
                                        </p:tav>
                                        <p:tav tm="100000">
                                          <p:val>
                                            <p:strVal val="0-ppt_w/2"/>
                                          </p:val>
                                        </p:tav>
                                      </p:tavLst>
                                    </p:anim>
                                    <p:anim calcmode="lin" valueType="num">
                                      <p:cBhvr additive="base">
                                        <p:cTn id="270" dur="3000"/>
                                        <p:tgtEl>
                                          <p:spTgt spid="26"/>
                                        </p:tgtEl>
                                        <p:attrNameLst>
                                          <p:attrName>ppt_y</p:attrName>
                                        </p:attrNameLst>
                                      </p:cBhvr>
                                      <p:tavLst>
                                        <p:tav tm="0">
                                          <p:val>
                                            <p:strVal val="ppt_y"/>
                                          </p:val>
                                        </p:tav>
                                        <p:tav tm="100000">
                                          <p:val>
                                            <p:strVal val="ppt_y"/>
                                          </p:val>
                                        </p:tav>
                                      </p:tavLst>
                                    </p:anim>
                                    <p:set>
                                      <p:cBhvr>
                                        <p:cTn id="271" dur="1" fill="hold">
                                          <p:stCondLst>
                                            <p:cond delay="2999"/>
                                          </p:stCondLst>
                                        </p:cTn>
                                        <p:tgtEl>
                                          <p:spTgt spid="26"/>
                                        </p:tgtEl>
                                        <p:attrNameLst>
                                          <p:attrName>style.visibility</p:attrName>
                                        </p:attrNameLst>
                                      </p:cBhvr>
                                      <p:to>
                                        <p:strVal val="hidden"/>
                                      </p:to>
                                    </p:set>
                                  </p:childTnLst>
                                </p:cTn>
                              </p:par>
                              <p:par>
                                <p:cTn id="272" presetID="8" presetClass="emph" presetSubtype="0" autoRev="1" fill="hold" nodeType="withEffect">
                                  <p:stCondLst>
                                    <p:cond delay="0"/>
                                  </p:stCondLst>
                                  <p:childTnLst>
                                    <p:animRot by="-21600000">
                                      <p:cBhvr>
                                        <p:cTn id="273" dur="3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3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3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3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3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3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3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3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3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3000" fill="hold"/>
                                        <p:tgtEl>
                                          <p:spTgt spid="22"/>
                                        </p:tgtEl>
                                        <p:attrNameLst>
                                          <p:attrName>r</p:attrName>
                                        </p:attrNameLst>
                                      </p:cBhvr>
                                    </p:animRot>
                                  </p:childTnLst>
                                </p:cTn>
                              </p:par>
                              <p:par>
                                <p:cTn id="292" presetID="8" presetClass="emph" presetSubtype="0" autoRev="1" fill="hold" nodeType="withEffect">
                                  <p:stCondLst>
                                    <p:cond delay="0"/>
                                  </p:stCondLst>
                                  <p:childTnLst>
                                    <p:animRot by="-21600000">
                                      <p:cBhvr>
                                        <p:cTn id="293" dur="3000" fill="hold"/>
                                        <p:tgtEl>
                                          <p:spTgt spid="24"/>
                                        </p:tgtEl>
                                        <p:attrNameLst>
                                          <p:attrName>r</p:attrName>
                                        </p:attrNameLst>
                                      </p:cBhvr>
                                    </p:animRot>
                                  </p:childTnLst>
                                </p:cTn>
                              </p:par>
                              <p:par>
                                <p:cTn id="294" presetID="8" presetClass="emph" presetSubtype="0" autoRev="1" fill="hold" nodeType="withEffect">
                                  <p:stCondLst>
                                    <p:cond delay="0"/>
                                  </p:stCondLst>
                                  <p:childTnLst>
                                    <p:animRot by="-21600000">
                                      <p:cBhvr>
                                        <p:cTn id="295" dur="3000" fill="hold"/>
                                        <p:tgtEl>
                                          <p:spTgt spid="26"/>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3000" fill="hold"/>
                                        <p:tgtEl>
                                          <p:spTgt spid="2"/>
                                        </p:tgtEl>
                                        <p:attrNameLst>
                                          <p:attrName>ppt_w</p:attrName>
                                        </p:attrNameLst>
                                      </p:cBhvr>
                                      <p:tavLst>
                                        <p:tav tm="0">
                                          <p:val>
                                            <p:fltVal val="0"/>
                                          </p:val>
                                        </p:tav>
                                        <p:tav tm="100000">
                                          <p:val>
                                            <p:strVal val="#ppt_w"/>
                                          </p:val>
                                        </p:tav>
                                      </p:tavLst>
                                    </p:anim>
                                    <p:anim calcmode="lin" valueType="num">
                                      <p:cBhvr>
                                        <p:cTn id="299" dur="3000" fill="hold"/>
                                        <p:tgtEl>
                                          <p:spTgt spid="2"/>
                                        </p:tgtEl>
                                        <p:attrNameLst>
                                          <p:attrName>ppt_h</p:attrName>
                                        </p:attrNameLst>
                                      </p:cBhvr>
                                      <p:tavLst>
                                        <p:tav tm="0">
                                          <p:val>
                                            <p:strVal val="#ppt_h"/>
                                          </p:val>
                                        </p:tav>
                                        <p:tav tm="100000">
                                          <p:val>
                                            <p:strVal val="#ppt_h"/>
                                          </p:val>
                                        </p:tav>
                                      </p:tavLst>
                                    </p:anim>
                                  </p:childTnLst>
                                </p:cTn>
                              </p:par>
                            </p:childTnLst>
                          </p:cTn>
                        </p:par>
                        <p:par>
                          <p:cTn id="300" fill="hold">
                            <p:stCondLst>
                              <p:cond delay="12000"/>
                            </p:stCondLst>
                            <p:childTnLst>
                              <p:par>
                                <p:cTn id="301" presetID="52" presetClass="entr" presetSubtype="0" fill="hold" nodeType="afterEffect">
                                  <p:stCondLst>
                                    <p:cond delay="0"/>
                                  </p:stCondLst>
                                  <p:childTnLst>
                                    <p:set>
                                      <p:cBhvr>
                                        <p:cTn id="302" dur="1" fill="hold">
                                          <p:stCondLst>
                                            <p:cond delay="0"/>
                                          </p:stCondLst>
                                        </p:cTn>
                                        <p:tgtEl>
                                          <p:spTgt spid="32"/>
                                        </p:tgtEl>
                                        <p:attrNameLst>
                                          <p:attrName>style.visibility</p:attrName>
                                        </p:attrNameLst>
                                      </p:cBhvr>
                                      <p:to>
                                        <p:strVal val="visible"/>
                                      </p:to>
                                    </p:set>
                                    <p:animScale>
                                      <p:cBhvr>
                                        <p:cTn id="303" dur="2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4" dur="2000" decel="50000" fill="hold">
                                          <p:stCondLst>
                                            <p:cond delay="0"/>
                                          </p:stCondLst>
                                        </p:cTn>
                                        <p:tgtEl>
                                          <p:spTgt spid="32"/>
                                        </p:tgtEl>
                                        <p:attrNameLst>
                                          <p:attrName>ppt_x</p:attrName>
                                          <p:attrName>ppt_y</p:attrName>
                                        </p:attrNameLst>
                                      </p:cBhvr>
                                    </p:animMotion>
                                    <p:animEffect transition="in" filter="fade">
                                      <p:cBhvr>
                                        <p:cTn id="305" dur="2000"/>
                                        <p:tgtEl>
                                          <p:spTgt spid="32"/>
                                        </p:tgtEl>
                                      </p:cBhvr>
                                    </p:animEffect>
                                  </p:childTnLst>
                                </p:cTn>
                              </p:par>
                            </p:childTnLst>
                          </p:cTn>
                        </p:par>
                        <p:par>
                          <p:cTn id="306" fill="hold">
                            <p:stCondLst>
                              <p:cond delay="14000"/>
                            </p:stCondLst>
                            <p:childTnLst>
                              <p:par>
                                <p:cTn id="307" presetID="52" presetClass="entr" presetSubtype="0" fill="hold" nodeType="afterEffect">
                                  <p:stCondLst>
                                    <p:cond delay="0"/>
                                  </p:stCondLst>
                                  <p:childTnLst>
                                    <p:set>
                                      <p:cBhvr>
                                        <p:cTn id="308" dur="1" fill="hold">
                                          <p:stCondLst>
                                            <p:cond delay="0"/>
                                          </p:stCondLst>
                                        </p:cTn>
                                        <p:tgtEl>
                                          <p:spTgt spid="33"/>
                                        </p:tgtEl>
                                        <p:attrNameLst>
                                          <p:attrName>style.visibility</p:attrName>
                                        </p:attrNameLst>
                                      </p:cBhvr>
                                      <p:to>
                                        <p:strVal val="visible"/>
                                      </p:to>
                                    </p:set>
                                    <p:animScale>
                                      <p:cBhvr>
                                        <p:cTn id="309" dur="20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0" dur="2000" decel="50000" fill="hold">
                                          <p:stCondLst>
                                            <p:cond delay="0"/>
                                          </p:stCondLst>
                                        </p:cTn>
                                        <p:tgtEl>
                                          <p:spTgt spid="33"/>
                                        </p:tgtEl>
                                        <p:attrNameLst>
                                          <p:attrName>ppt_x</p:attrName>
                                          <p:attrName>ppt_y</p:attrName>
                                        </p:attrNameLst>
                                      </p:cBhvr>
                                    </p:animMotion>
                                    <p:animEffect transition="in" filter="fade">
                                      <p:cBhvr>
                                        <p:cTn id="311" dur="2000"/>
                                        <p:tgtEl>
                                          <p:spTgt spid="33"/>
                                        </p:tgtEl>
                                      </p:cBhvr>
                                    </p:animEffect>
                                  </p:childTnLst>
                                </p:cTn>
                              </p:par>
                            </p:childTnLst>
                          </p:cTn>
                        </p:par>
                        <p:par>
                          <p:cTn id="312" fill="hold">
                            <p:stCondLst>
                              <p:cond delay="16000"/>
                            </p:stCondLst>
                            <p:childTnLst>
                              <p:par>
                                <p:cTn id="313" presetID="52" presetClass="entr" presetSubtype="0" fill="hold" nodeType="afterEffect">
                                  <p:stCondLst>
                                    <p:cond delay="0"/>
                                  </p:stCondLst>
                                  <p:childTnLst>
                                    <p:set>
                                      <p:cBhvr>
                                        <p:cTn id="314" dur="1" fill="hold">
                                          <p:stCondLst>
                                            <p:cond delay="0"/>
                                          </p:stCondLst>
                                        </p:cTn>
                                        <p:tgtEl>
                                          <p:spTgt spid="34"/>
                                        </p:tgtEl>
                                        <p:attrNameLst>
                                          <p:attrName>style.visibility</p:attrName>
                                        </p:attrNameLst>
                                      </p:cBhvr>
                                      <p:to>
                                        <p:strVal val="visible"/>
                                      </p:to>
                                    </p:set>
                                    <p:animScale>
                                      <p:cBhvr>
                                        <p:cTn id="315" dur="20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6" dur="2000" decel="50000" fill="hold">
                                          <p:stCondLst>
                                            <p:cond delay="0"/>
                                          </p:stCondLst>
                                        </p:cTn>
                                        <p:tgtEl>
                                          <p:spTgt spid="34"/>
                                        </p:tgtEl>
                                        <p:attrNameLst>
                                          <p:attrName>ppt_x</p:attrName>
                                          <p:attrName>ppt_y</p:attrName>
                                        </p:attrNameLst>
                                      </p:cBhvr>
                                    </p:animMotion>
                                    <p:animEffect transition="in" filter="fade">
                                      <p:cBhvr>
                                        <p:cTn id="317" dur="2000"/>
                                        <p:tgtEl>
                                          <p:spTgt spid="34"/>
                                        </p:tgtEl>
                                      </p:cBhvr>
                                    </p:animEffect>
                                  </p:childTnLst>
                                </p:cTn>
                              </p:par>
                            </p:childTnLst>
                          </p:cTn>
                        </p:par>
                        <p:par>
                          <p:cTn id="318" fill="hold">
                            <p:stCondLst>
                              <p:cond delay="18000"/>
                            </p:stCondLst>
                            <p:childTnLst>
                              <p:par>
                                <p:cTn id="319" presetID="52" presetClass="entr" presetSubtype="0" fill="hold" nodeType="afterEffect">
                                  <p:stCondLst>
                                    <p:cond delay="0"/>
                                  </p:stCondLst>
                                  <p:childTnLst>
                                    <p:set>
                                      <p:cBhvr>
                                        <p:cTn id="320" dur="1" fill="hold">
                                          <p:stCondLst>
                                            <p:cond delay="0"/>
                                          </p:stCondLst>
                                        </p:cTn>
                                        <p:tgtEl>
                                          <p:spTgt spid="35"/>
                                        </p:tgtEl>
                                        <p:attrNameLst>
                                          <p:attrName>style.visibility</p:attrName>
                                        </p:attrNameLst>
                                      </p:cBhvr>
                                      <p:to>
                                        <p:strVal val="visible"/>
                                      </p:to>
                                    </p:set>
                                    <p:animScale>
                                      <p:cBhvr>
                                        <p:cTn id="321" dur="2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2" dur="2000" decel="50000" fill="hold">
                                          <p:stCondLst>
                                            <p:cond delay="0"/>
                                          </p:stCondLst>
                                        </p:cTn>
                                        <p:tgtEl>
                                          <p:spTgt spid="35"/>
                                        </p:tgtEl>
                                        <p:attrNameLst>
                                          <p:attrName>ppt_x</p:attrName>
                                          <p:attrName>ppt_y</p:attrName>
                                        </p:attrNameLst>
                                      </p:cBhvr>
                                    </p:animMotion>
                                    <p:animEffect transition="in" filter="fade">
                                      <p:cBhvr>
                                        <p:cTn id="323" dur="2000"/>
                                        <p:tgtEl>
                                          <p:spTgt spid="35"/>
                                        </p:tgtEl>
                                      </p:cBhvr>
                                    </p:animEffect>
                                  </p:childTnLst>
                                </p:cTn>
                              </p:par>
                            </p:childTnLst>
                          </p:cTn>
                        </p:par>
                        <p:par>
                          <p:cTn id="324" fill="hold">
                            <p:stCondLst>
                              <p:cond delay="20000"/>
                            </p:stCondLst>
                            <p:childTnLst>
                              <p:par>
                                <p:cTn id="325" presetID="31" presetClass="entr" presetSubtype="0" fill="hold" nodeType="afterEffect">
                                  <p:stCondLst>
                                    <p:cond delay="0"/>
                                  </p:stCondLst>
                                  <p:iterate type="lt">
                                    <p:tmPct val="5000"/>
                                  </p:iterate>
                                  <p:childTnLst>
                                    <p:set>
                                      <p:cBhvr>
                                        <p:cTn id="326" dur="1" fill="hold">
                                          <p:stCondLst>
                                            <p:cond delay="0"/>
                                          </p:stCondLst>
                                        </p:cTn>
                                        <p:tgtEl>
                                          <p:spTgt spid="36"/>
                                        </p:tgtEl>
                                        <p:attrNameLst>
                                          <p:attrName>style.visibility</p:attrName>
                                        </p:attrNameLst>
                                      </p:cBhvr>
                                      <p:to>
                                        <p:strVal val="visible"/>
                                      </p:to>
                                    </p:set>
                                    <p:anim calcmode="lin" valueType="num">
                                      <p:cBhvr>
                                        <p:cTn id="327" dur="2000" fill="hold"/>
                                        <p:tgtEl>
                                          <p:spTgt spid="36"/>
                                        </p:tgtEl>
                                        <p:attrNameLst>
                                          <p:attrName>ppt_w</p:attrName>
                                        </p:attrNameLst>
                                      </p:cBhvr>
                                      <p:tavLst>
                                        <p:tav tm="0">
                                          <p:val>
                                            <p:fltVal val="0"/>
                                          </p:val>
                                        </p:tav>
                                        <p:tav tm="100000">
                                          <p:val>
                                            <p:strVal val="#ppt_w"/>
                                          </p:val>
                                        </p:tav>
                                      </p:tavLst>
                                    </p:anim>
                                    <p:anim calcmode="lin" valueType="num">
                                      <p:cBhvr>
                                        <p:cTn id="328" dur="2000" fill="hold"/>
                                        <p:tgtEl>
                                          <p:spTgt spid="36"/>
                                        </p:tgtEl>
                                        <p:attrNameLst>
                                          <p:attrName>ppt_h</p:attrName>
                                        </p:attrNameLst>
                                      </p:cBhvr>
                                      <p:tavLst>
                                        <p:tav tm="0">
                                          <p:val>
                                            <p:fltVal val="0"/>
                                          </p:val>
                                        </p:tav>
                                        <p:tav tm="100000">
                                          <p:val>
                                            <p:strVal val="#ppt_h"/>
                                          </p:val>
                                        </p:tav>
                                      </p:tavLst>
                                    </p:anim>
                                    <p:anim calcmode="lin" valueType="num">
                                      <p:cBhvr>
                                        <p:cTn id="329" dur="2000" fill="hold"/>
                                        <p:tgtEl>
                                          <p:spTgt spid="36"/>
                                        </p:tgtEl>
                                        <p:attrNameLst>
                                          <p:attrName>style.rotation</p:attrName>
                                        </p:attrNameLst>
                                      </p:cBhvr>
                                      <p:tavLst>
                                        <p:tav tm="0">
                                          <p:val>
                                            <p:fltVal val="90"/>
                                          </p:val>
                                        </p:tav>
                                        <p:tav tm="100000">
                                          <p:val>
                                            <p:fltVal val="0"/>
                                          </p:val>
                                        </p:tav>
                                      </p:tavLst>
                                    </p:anim>
                                    <p:animEffect transition="in" filter="fade">
                                      <p:cBhvr>
                                        <p:cTn id="330"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071539" y="1643056"/>
            <a:ext cx="7286676" cy="1631216"/>
          </a:xfrm>
          <a:prstGeom prst="rect">
            <a:avLst/>
          </a:prstGeom>
          <a:noFill/>
        </p:spPr>
        <p:txBody>
          <a:bodyPr wrap="square" rtlCol="0">
            <a:spAutoFit/>
          </a:bodyPr>
          <a:lstStyle/>
          <a:p>
            <a:pPr algn="ctr"/>
            <a:r>
              <a:rPr lang="es-PE" sz="2000" dirty="0" smtClean="0"/>
              <a:t>La vida te permitirá ser </a:t>
            </a:r>
            <a:r>
              <a:rPr lang="es-PE" sz="2000" dirty="0" err="1" smtClean="0"/>
              <a:t>felíz</a:t>
            </a:r>
            <a:r>
              <a:rPr lang="es-PE" sz="2000" dirty="0" smtClean="0"/>
              <a:t> cuando dejes de ser un esclavo de tus sueños y seas constructor y arquitecto de tu futuro. Arrastrar el pasado te impide avanzar hacia el futuro con la fuerza necesaria y suficiente como para ser </a:t>
            </a:r>
            <a:r>
              <a:rPr lang="es-PE" sz="2000" dirty="0" err="1" smtClean="0"/>
              <a:t>felíz</a:t>
            </a:r>
            <a:r>
              <a:rPr lang="es-PE" sz="2000" dirty="0" smtClean="0"/>
              <a:t>.</a:t>
            </a:r>
          </a:p>
          <a:p>
            <a:pPr algn="ctr"/>
            <a:r>
              <a:rPr lang="es-PE" sz="2000" dirty="0" smtClean="0"/>
              <a:t>“Lo que yace detrás de nosotros y lo que tenemos ante nosotros son asuntos pequeños en comparación con lo que hay dentro de nosotros.”</a:t>
            </a:r>
            <a:endParaRPr lang="es-PE" sz="2000" dirty="0"/>
          </a:p>
        </p:txBody>
      </p:sp>
      <p:sp>
        <p:nvSpPr>
          <p:cNvPr id="4" name="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963D00"/>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stock-photo-1608169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Paralelogramo"/>
          <p:cNvSpPr/>
          <p:nvPr/>
        </p:nvSpPr>
        <p:spPr>
          <a:xfrm rot="16200000">
            <a:off x="2000250" y="-2000250"/>
            <a:ext cx="5143501" cy="9144001"/>
          </a:xfrm>
          <a:prstGeom prst="parallelogram">
            <a:avLst>
              <a:gd name="adj" fmla="val 93437"/>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7" name="6 Paralelogramo"/>
          <p:cNvSpPr/>
          <p:nvPr/>
        </p:nvSpPr>
        <p:spPr>
          <a:xfrm rot="16200000">
            <a:off x="1812733" y="-1330543"/>
            <a:ext cx="4661312" cy="8286775"/>
          </a:xfrm>
          <a:prstGeom prst="parallelogram">
            <a:avLst>
              <a:gd name="adj" fmla="val 93437"/>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8" name="7 Paralelogramo"/>
          <p:cNvSpPr/>
          <p:nvPr/>
        </p:nvSpPr>
        <p:spPr>
          <a:xfrm rot="16200000">
            <a:off x="2669956" y="-1812731"/>
            <a:ext cx="4661312" cy="8286775"/>
          </a:xfrm>
          <a:prstGeom prst="parallelogram">
            <a:avLst>
              <a:gd name="adj" fmla="val 93437"/>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9" name="8 Paralelogramo"/>
          <p:cNvSpPr/>
          <p:nvPr/>
        </p:nvSpPr>
        <p:spPr>
          <a:xfrm rot="16200000">
            <a:off x="1625208" y="-660812"/>
            <a:ext cx="4179104" cy="7429518"/>
          </a:xfrm>
          <a:prstGeom prst="parallelogram">
            <a:avLst>
              <a:gd name="adj" fmla="val 92069"/>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0" name="9 Paralelogramo"/>
          <p:cNvSpPr/>
          <p:nvPr/>
        </p:nvSpPr>
        <p:spPr>
          <a:xfrm rot="16200000">
            <a:off x="3339690" y="-1625206"/>
            <a:ext cx="4179104" cy="7429518"/>
          </a:xfrm>
          <a:prstGeom prst="parallelogram">
            <a:avLst>
              <a:gd name="adj" fmla="val 93437"/>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1" name="10 Paralelogramo"/>
          <p:cNvSpPr/>
          <p:nvPr/>
        </p:nvSpPr>
        <p:spPr>
          <a:xfrm rot="16200000">
            <a:off x="1446614" y="-53588"/>
            <a:ext cx="3750477" cy="6643701"/>
          </a:xfrm>
          <a:prstGeom prst="parallelogram">
            <a:avLst>
              <a:gd name="adj" fmla="val 92294"/>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12" name="11 Paralelogramo"/>
          <p:cNvSpPr/>
          <p:nvPr/>
        </p:nvSpPr>
        <p:spPr>
          <a:xfrm rot="16200000">
            <a:off x="3946912" y="-1446611"/>
            <a:ext cx="3750477" cy="6643701"/>
          </a:xfrm>
          <a:prstGeom prst="parallelogram">
            <a:avLst>
              <a:gd name="adj" fmla="val 92294"/>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3" name="12 Paralelogramo"/>
          <p:cNvSpPr/>
          <p:nvPr/>
        </p:nvSpPr>
        <p:spPr>
          <a:xfrm rot="16200000">
            <a:off x="1268021" y="553635"/>
            <a:ext cx="3321849" cy="5857882"/>
          </a:xfrm>
          <a:prstGeom prst="parallelogram">
            <a:avLst>
              <a:gd name="adj" fmla="val 91004"/>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4" name="13 Paralelogramo"/>
          <p:cNvSpPr/>
          <p:nvPr/>
        </p:nvSpPr>
        <p:spPr>
          <a:xfrm rot="16200000">
            <a:off x="4554135" y="-1268017"/>
            <a:ext cx="3321849" cy="5857882"/>
          </a:xfrm>
          <a:prstGeom prst="parallelogram">
            <a:avLst>
              <a:gd name="adj" fmla="val 91004"/>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5" name="14 Paralelogramo"/>
          <p:cNvSpPr/>
          <p:nvPr/>
        </p:nvSpPr>
        <p:spPr>
          <a:xfrm rot="16200000">
            <a:off x="1089423" y="1160857"/>
            <a:ext cx="2893221" cy="5072066"/>
          </a:xfrm>
          <a:prstGeom prst="parallelogram">
            <a:avLst>
              <a:gd name="adj" fmla="val 88991"/>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6" name="15 Paralelogramo"/>
          <p:cNvSpPr/>
          <p:nvPr/>
        </p:nvSpPr>
        <p:spPr>
          <a:xfrm rot="16200000">
            <a:off x="5161357" y="-1089423"/>
            <a:ext cx="2893221" cy="5072066"/>
          </a:xfrm>
          <a:prstGeom prst="parallelogram">
            <a:avLst>
              <a:gd name="adj" fmla="val 88991"/>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7" name="16 Paralelogramo"/>
          <p:cNvSpPr/>
          <p:nvPr/>
        </p:nvSpPr>
        <p:spPr>
          <a:xfrm rot="16200000">
            <a:off x="830460" y="1902026"/>
            <a:ext cx="2411015" cy="4071934"/>
          </a:xfrm>
          <a:prstGeom prst="parallelogram">
            <a:avLst>
              <a:gd name="adj" fmla="val 86621"/>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8" name="17 Paralelogramo"/>
          <p:cNvSpPr/>
          <p:nvPr/>
        </p:nvSpPr>
        <p:spPr>
          <a:xfrm rot="16200000">
            <a:off x="5902526" y="-830460"/>
            <a:ext cx="2411015" cy="4071934"/>
          </a:xfrm>
          <a:prstGeom prst="parallelogram">
            <a:avLst>
              <a:gd name="adj" fmla="val 86621"/>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19" name="18 Paralelogramo"/>
          <p:cNvSpPr/>
          <p:nvPr/>
        </p:nvSpPr>
        <p:spPr>
          <a:xfrm rot="16200000">
            <a:off x="616146" y="2544968"/>
            <a:ext cx="1982387" cy="3214678"/>
          </a:xfrm>
          <a:prstGeom prst="parallelogram">
            <a:avLst>
              <a:gd name="adj" fmla="val 84459"/>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20" name="19 Paralelogramo"/>
          <p:cNvSpPr/>
          <p:nvPr/>
        </p:nvSpPr>
        <p:spPr>
          <a:xfrm rot="16200000">
            <a:off x="6545468" y="-616146"/>
            <a:ext cx="1982387" cy="3214678"/>
          </a:xfrm>
          <a:prstGeom prst="parallelogram">
            <a:avLst>
              <a:gd name="adj" fmla="val 84459"/>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21" name="20 Paralelogramo"/>
          <p:cNvSpPr/>
          <p:nvPr/>
        </p:nvSpPr>
        <p:spPr>
          <a:xfrm rot="16200000">
            <a:off x="401832" y="3187910"/>
            <a:ext cx="1553759" cy="2357422"/>
          </a:xfrm>
          <a:prstGeom prst="parallelogram">
            <a:avLst>
              <a:gd name="adj" fmla="val 80649"/>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22" name="21 Paralelogramo"/>
          <p:cNvSpPr/>
          <p:nvPr/>
        </p:nvSpPr>
        <p:spPr>
          <a:xfrm rot="16200000">
            <a:off x="7188409" y="-401832"/>
            <a:ext cx="1553759" cy="2357422"/>
          </a:xfrm>
          <a:prstGeom prst="parallelogram">
            <a:avLst>
              <a:gd name="adj" fmla="val 80649"/>
            </a:avLst>
          </a:prstGeom>
          <a:blipFill>
            <a:blip r:embed="rId3">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23" name="22 Paralelogramo"/>
          <p:cNvSpPr/>
          <p:nvPr/>
        </p:nvSpPr>
        <p:spPr>
          <a:xfrm rot="16200000">
            <a:off x="160729" y="3804063"/>
            <a:ext cx="1178709" cy="1500166"/>
          </a:xfrm>
          <a:prstGeom prst="parallelogram">
            <a:avLst>
              <a:gd name="adj" fmla="val 76205"/>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24" name="23 Paralelogramo"/>
          <p:cNvSpPr/>
          <p:nvPr/>
        </p:nvSpPr>
        <p:spPr>
          <a:xfrm rot="16200000">
            <a:off x="7858141" y="-214307"/>
            <a:ext cx="1071552" cy="1500166"/>
          </a:xfrm>
          <a:prstGeom prst="parallelogram">
            <a:avLst>
              <a:gd name="adj" fmla="val 70872"/>
            </a:avLst>
          </a:prstGeom>
          <a:blipFill>
            <a:blip r:embed="rId3">
              <a:lum bright="40000"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25" name="24 Paralelogramo"/>
          <p:cNvSpPr/>
          <p:nvPr/>
        </p:nvSpPr>
        <p:spPr>
          <a:xfrm rot="16200000">
            <a:off x="80361" y="4366637"/>
            <a:ext cx="696503" cy="857224"/>
          </a:xfrm>
          <a:prstGeom prst="parallelogram">
            <a:avLst>
              <a:gd name="adj" fmla="val 66701"/>
            </a:avLst>
          </a:prstGeom>
          <a:blipFill>
            <a:blip r:embed="rId4" cstate="print">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26" name="25 Paralelogramo"/>
          <p:cNvSpPr/>
          <p:nvPr/>
        </p:nvSpPr>
        <p:spPr>
          <a:xfrm rot="16789269">
            <a:off x="8420715" y="-133939"/>
            <a:ext cx="589346" cy="857224"/>
          </a:xfrm>
          <a:prstGeom prst="parallelogram">
            <a:avLst>
              <a:gd name="adj" fmla="val 59428"/>
            </a:avLst>
          </a:prstGeom>
          <a:blipFill>
            <a:blip r:embed="rId5" cstate="print">
              <a:lum contrast="40000"/>
            </a:blip>
            <a:stretch>
              <a:fillRect/>
            </a:stretch>
          </a:blipFill>
          <a:ln w="3175">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rgbClr val="FF0000"/>
              </a:solidFill>
            </a:endParaRPr>
          </a:p>
        </p:txBody>
      </p:sp>
      <p:sp>
        <p:nvSpPr>
          <p:cNvPr id="27" name="26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3" presetClass="entr" presetSubtype="5"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blinds(vertical)">
                                      <p:cBhvr>
                                        <p:cTn id="9" dur="2000"/>
                                        <p:tgtEl>
                                          <p:spTgt spid="6"/>
                                        </p:tgtEl>
                                      </p:cBhvr>
                                    </p:animEffect>
                                  </p:childTnLst>
                                </p:cTn>
                              </p:par>
                              <p:par>
                                <p:cTn id="10" presetID="2" presetClass="entr" presetSubtype="9" fill="hold" grpId="1"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2000" fill="hold"/>
                                        <p:tgtEl>
                                          <p:spTgt spid="6"/>
                                        </p:tgtEl>
                                        <p:attrNameLst>
                                          <p:attrName>ppt_x</p:attrName>
                                        </p:attrNameLst>
                                      </p:cBhvr>
                                      <p:tavLst>
                                        <p:tav tm="0">
                                          <p:val>
                                            <p:strVal val="0-#ppt_w/2"/>
                                          </p:val>
                                        </p:tav>
                                        <p:tav tm="100000">
                                          <p:val>
                                            <p:strVal val="#ppt_x"/>
                                          </p:val>
                                        </p:tav>
                                      </p:tavLst>
                                    </p:anim>
                                    <p:anim calcmode="lin" valueType="num">
                                      <p:cBhvr additive="base">
                                        <p:cTn id="13" dur="2000" fill="hold"/>
                                        <p:tgtEl>
                                          <p:spTgt spid="6"/>
                                        </p:tgtEl>
                                        <p:attrNameLst>
                                          <p:attrName>ppt_y</p:attrName>
                                        </p:attrNameLst>
                                      </p:cBhvr>
                                      <p:tavLst>
                                        <p:tav tm="0">
                                          <p:val>
                                            <p:strVal val="0-#ppt_h/2"/>
                                          </p:val>
                                        </p:tav>
                                        <p:tav tm="100000">
                                          <p:val>
                                            <p:strVal val="#ppt_y"/>
                                          </p:val>
                                        </p:tav>
                                      </p:tavLst>
                                    </p:anim>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2000"/>
                                        <p:tgtEl>
                                          <p:spTgt spid="7"/>
                                        </p:tgtEl>
                                      </p:cBhvr>
                                    </p:animEffect>
                                  </p:childTnLst>
                                </p:cTn>
                              </p:par>
                              <p:par>
                                <p:cTn id="17" presetID="2" presetClass="entr" presetSubtype="9" fill="hold" grpId="1"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0-#ppt_w/2"/>
                                          </p:val>
                                        </p:tav>
                                        <p:tav tm="100000">
                                          <p:val>
                                            <p:strVal val="#ppt_x"/>
                                          </p:val>
                                        </p:tav>
                                      </p:tavLst>
                                    </p:anim>
                                    <p:anim calcmode="lin" valueType="num">
                                      <p:cBhvr additive="base">
                                        <p:cTn id="20" dur="2000" fill="hold"/>
                                        <p:tgtEl>
                                          <p:spTgt spid="7"/>
                                        </p:tgtEl>
                                        <p:attrNameLst>
                                          <p:attrName>ppt_y</p:attrName>
                                        </p:attrNameLst>
                                      </p:cBhvr>
                                      <p:tavLst>
                                        <p:tav tm="0">
                                          <p:val>
                                            <p:strVal val="0-#ppt_h/2"/>
                                          </p:val>
                                        </p:tav>
                                        <p:tav tm="100000">
                                          <p:val>
                                            <p:strVal val="#ppt_y"/>
                                          </p:val>
                                        </p:tav>
                                      </p:tavLst>
                                    </p:anim>
                                  </p:childTnLst>
                                </p:cTn>
                              </p:par>
                              <p:par>
                                <p:cTn id="21" presetID="3" presetClass="entr" presetSubtype="5"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linds(vertical)">
                                      <p:cBhvr>
                                        <p:cTn id="23" dur="2000"/>
                                        <p:tgtEl>
                                          <p:spTgt spid="8"/>
                                        </p:tgtEl>
                                      </p:cBhvr>
                                    </p:animEffect>
                                  </p:childTnLst>
                                </p:cTn>
                              </p:par>
                              <p:par>
                                <p:cTn id="24" presetID="2" presetClass="entr" presetSubtype="9" fill="hold" grpId="1"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2000" fill="hold"/>
                                        <p:tgtEl>
                                          <p:spTgt spid="8"/>
                                        </p:tgtEl>
                                        <p:attrNameLst>
                                          <p:attrName>ppt_x</p:attrName>
                                        </p:attrNameLst>
                                      </p:cBhvr>
                                      <p:tavLst>
                                        <p:tav tm="0">
                                          <p:val>
                                            <p:strVal val="0-#ppt_w/2"/>
                                          </p:val>
                                        </p:tav>
                                        <p:tav tm="100000">
                                          <p:val>
                                            <p:strVal val="#ppt_x"/>
                                          </p:val>
                                        </p:tav>
                                      </p:tavLst>
                                    </p:anim>
                                    <p:anim calcmode="lin" valueType="num">
                                      <p:cBhvr additive="base">
                                        <p:cTn id="27" dur="2000" fill="hold"/>
                                        <p:tgtEl>
                                          <p:spTgt spid="8"/>
                                        </p:tgtEl>
                                        <p:attrNameLst>
                                          <p:attrName>ppt_y</p:attrName>
                                        </p:attrNameLst>
                                      </p:cBhvr>
                                      <p:tavLst>
                                        <p:tav tm="0">
                                          <p:val>
                                            <p:strVal val="0-#ppt_h/2"/>
                                          </p:val>
                                        </p:tav>
                                        <p:tav tm="100000">
                                          <p:val>
                                            <p:strVal val="#ppt_y"/>
                                          </p:val>
                                        </p:tav>
                                      </p:tavLst>
                                    </p:anim>
                                  </p:childTnLst>
                                </p:cTn>
                              </p:par>
                              <p:par>
                                <p:cTn id="28" presetID="3" presetClass="entr" presetSubtype="5"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linds(vertical)">
                                      <p:cBhvr>
                                        <p:cTn id="30" dur="2000"/>
                                        <p:tgtEl>
                                          <p:spTgt spid="9"/>
                                        </p:tgtEl>
                                      </p:cBhvr>
                                    </p:animEffect>
                                  </p:childTnLst>
                                </p:cTn>
                              </p:par>
                              <p:par>
                                <p:cTn id="31" presetID="2" presetClass="entr" presetSubtype="9" fill="hold" grpId="1"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3" presetClass="entr" presetSubtype="5"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vertical)">
                                      <p:cBhvr>
                                        <p:cTn id="37" dur="2000"/>
                                        <p:tgtEl>
                                          <p:spTgt spid="10"/>
                                        </p:tgtEl>
                                      </p:cBhvr>
                                    </p:animEffect>
                                  </p:childTnLst>
                                </p:cTn>
                              </p:par>
                              <p:par>
                                <p:cTn id="38" presetID="2" presetClass="entr" presetSubtype="9"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2000" fill="hold"/>
                                        <p:tgtEl>
                                          <p:spTgt spid="10"/>
                                        </p:tgtEl>
                                        <p:attrNameLst>
                                          <p:attrName>ppt_x</p:attrName>
                                        </p:attrNameLst>
                                      </p:cBhvr>
                                      <p:tavLst>
                                        <p:tav tm="0">
                                          <p:val>
                                            <p:strVal val="0-#ppt_w/2"/>
                                          </p:val>
                                        </p:tav>
                                        <p:tav tm="100000">
                                          <p:val>
                                            <p:strVal val="#ppt_x"/>
                                          </p:val>
                                        </p:tav>
                                      </p:tavLst>
                                    </p:anim>
                                    <p:anim calcmode="lin" valueType="num">
                                      <p:cBhvr additive="base">
                                        <p:cTn id="41" dur="2000" fill="hold"/>
                                        <p:tgtEl>
                                          <p:spTgt spid="10"/>
                                        </p:tgtEl>
                                        <p:attrNameLst>
                                          <p:attrName>ppt_y</p:attrName>
                                        </p:attrNameLst>
                                      </p:cBhvr>
                                      <p:tavLst>
                                        <p:tav tm="0">
                                          <p:val>
                                            <p:strVal val="0-#ppt_h/2"/>
                                          </p:val>
                                        </p:tav>
                                        <p:tav tm="100000">
                                          <p:val>
                                            <p:strVal val="#ppt_y"/>
                                          </p:val>
                                        </p:tav>
                                      </p:tavLst>
                                    </p:anim>
                                  </p:childTnLst>
                                </p:cTn>
                              </p:par>
                              <p:par>
                                <p:cTn id="42" presetID="3" presetClass="entr" presetSubtype="5" fill="hold" grpId="0" nodeType="with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blinds(vertical)">
                                      <p:cBhvr>
                                        <p:cTn id="44" dur="2000"/>
                                        <p:tgtEl>
                                          <p:spTgt spid="11"/>
                                        </p:tgtEl>
                                      </p:cBhvr>
                                    </p:animEffect>
                                  </p:childTnLst>
                                </p:cTn>
                              </p:par>
                              <p:par>
                                <p:cTn id="45" presetID="2" presetClass="entr" presetSubtype="9" fill="hold" grpId="1"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2000" fill="hold"/>
                                        <p:tgtEl>
                                          <p:spTgt spid="11"/>
                                        </p:tgtEl>
                                        <p:attrNameLst>
                                          <p:attrName>ppt_x</p:attrName>
                                        </p:attrNameLst>
                                      </p:cBhvr>
                                      <p:tavLst>
                                        <p:tav tm="0">
                                          <p:val>
                                            <p:strVal val="0-#ppt_w/2"/>
                                          </p:val>
                                        </p:tav>
                                        <p:tav tm="100000">
                                          <p:val>
                                            <p:strVal val="#ppt_x"/>
                                          </p:val>
                                        </p:tav>
                                      </p:tavLst>
                                    </p:anim>
                                    <p:anim calcmode="lin" valueType="num">
                                      <p:cBhvr additive="base">
                                        <p:cTn id="48" dur="2000" fill="hold"/>
                                        <p:tgtEl>
                                          <p:spTgt spid="11"/>
                                        </p:tgtEl>
                                        <p:attrNameLst>
                                          <p:attrName>ppt_y</p:attrName>
                                        </p:attrNameLst>
                                      </p:cBhvr>
                                      <p:tavLst>
                                        <p:tav tm="0">
                                          <p:val>
                                            <p:strVal val="0-#ppt_h/2"/>
                                          </p:val>
                                        </p:tav>
                                        <p:tav tm="100000">
                                          <p:val>
                                            <p:strVal val="#ppt_y"/>
                                          </p:val>
                                        </p:tav>
                                      </p:tavLst>
                                    </p:anim>
                                  </p:childTnLst>
                                </p:cTn>
                              </p:par>
                              <p:par>
                                <p:cTn id="49" presetID="3" presetClass="entr" presetSubtype="5"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linds(vertical)">
                                      <p:cBhvr>
                                        <p:cTn id="51" dur="2000"/>
                                        <p:tgtEl>
                                          <p:spTgt spid="12"/>
                                        </p:tgtEl>
                                      </p:cBhvr>
                                    </p:animEffect>
                                  </p:childTnLst>
                                </p:cTn>
                              </p:par>
                              <p:par>
                                <p:cTn id="52" presetID="2" presetClass="entr" presetSubtype="9"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2000" fill="hold"/>
                                        <p:tgtEl>
                                          <p:spTgt spid="12"/>
                                        </p:tgtEl>
                                        <p:attrNameLst>
                                          <p:attrName>ppt_x</p:attrName>
                                        </p:attrNameLst>
                                      </p:cBhvr>
                                      <p:tavLst>
                                        <p:tav tm="0">
                                          <p:val>
                                            <p:strVal val="0-#ppt_w/2"/>
                                          </p:val>
                                        </p:tav>
                                        <p:tav tm="100000">
                                          <p:val>
                                            <p:strVal val="#ppt_x"/>
                                          </p:val>
                                        </p:tav>
                                      </p:tavLst>
                                    </p:anim>
                                    <p:anim calcmode="lin" valueType="num">
                                      <p:cBhvr additive="base">
                                        <p:cTn id="55" dur="2000" fill="hold"/>
                                        <p:tgtEl>
                                          <p:spTgt spid="12"/>
                                        </p:tgtEl>
                                        <p:attrNameLst>
                                          <p:attrName>ppt_y</p:attrName>
                                        </p:attrNameLst>
                                      </p:cBhvr>
                                      <p:tavLst>
                                        <p:tav tm="0">
                                          <p:val>
                                            <p:strVal val="0-#ppt_h/2"/>
                                          </p:val>
                                        </p:tav>
                                        <p:tav tm="100000">
                                          <p:val>
                                            <p:strVal val="#ppt_y"/>
                                          </p:val>
                                        </p:tav>
                                      </p:tavLst>
                                    </p:anim>
                                  </p:childTnLst>
                                </p:cTn>
                              </p:par>
                              <p:par>
                                <p:cTn id="56" presetID="3" presetClass="entr" presetSubtype="5"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blinds(vertical)">
                                      <p:cBhvr>
                                        <p:cTn id="58" dur="2000"/>
                                        <p:tgtEl>
                                          <p:spTgt spid="13"/>
                                        </p:tgtEl>
                                      </p:cBhvr>
                                    </p:animEffect>
                                  </p:childTnLst>
                                </p:cTn>
                              </p:par>
                              <p:par>
                                <p:cTn id="59" presetID="2" presetClass="entr" presetSubtype="9" fill="hold" grpId="1"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0-#ppt_w/2"/>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3" presetClass="entr" presetSubtype="5"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blinds(vertical)">
                                      <p:cBhvr>
                                        <p:cTn id="65" dur="2000"/>
                                        <p:tgtEl>
                                          <p:spTgt spid="14"/>
                                        </p:tgtEl>
                                      </p:cBhvr>
                                    </p:animEffect>
                                  </p:childTnLst>
                                </p:cTn>
                              </p:par>
                              <p:par>
                                <p:cTn id="66" presetID="2" presetClass="entr" presetSubtype="9" fill="hold" grpId="1"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2000" fill="hold"/>
                                        <p:tgtEl>
                                          <p:spTgt spid="14"/>
                                        </p:tgtEl>
                                        <p:attrNameLst>
                                          <p:attrName>ppt_x</p:attrName>
                                        </p:attrNameLst>
                                      </p:cBhvr>
                                      <p:tavLst>
                                        <p:tav tm="0">
                                          <p:val>
                                            <p:strVal val="0-#ppt_w/2"/>
                                          </p:val>
                                        </p:tav>
                                        <p:tav tm="100000">
                                          <p:val>
                                            <p:strVal val="#ppt_x"/>
                                          </p:val>
                                        </p:tav>
                                      </p:tavLst>
                                    </p:anim>
                                    <p:anim calcmode="lin" valueType="num">
                                      <p:cBhvr additive="base">
                                        <p:cTn id="69" dur="2000" fill="hold"/>
                                        <p:tgtEl>
                                          <p:spTgt spid="14"/>
                                        </p:tgtEl>
                                        <p:attrNameLst>
                                          <p:attrName>ppt_y</p:attrName>
                                        </p:attrNameLst>
                                      </p:cBhvr>
                                      <p:tavLst>
                                        <p:tav tm="0">
                                          <p:val>
                                            <p:strVal val="0-#ppt_h/2"/>
                                          </p:val>
                                        </p:tav>
                                        <p:tav tm="100000">
                                          <p:val>
                                            <p:strVal val="#ppt_y"/>
                                          </p:val>
                                        </p:tav>
                                      </p:tavLst>
                                    </p:anim>
                                  </p:childTnLst>
                                </p:cTn>
                              </p:par>
                              <p:par>
                                <p:cTn id="70" presetID="3" presetClass="entr" presetSubtype="5"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blinds(vertical)">
                                      <p:cBhvr>
                                        <p:cTn id="72" dur="2000"/>
                                        <p:tgtEl>
                                          <p:spTgt spid="15"/>
                                        </p:tgtEl>
                                      </p:cBhvr>
                                    </p:animEffect>
                                  </p:childTnLst>
                                </p:cTn>
                              </p:par>
                              <p:par>
                                <p:cTn id="73" presetID="2" presetClass="entr" presetSubtype="9" fill="hold" grpId="1"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additive="base">
                                        <p:cTn id="75" dur="2000" fill="hold"/>
                                        <p:tgtEl>
                                          <p:spTgt spid="15"/>
                                        </p:tgtEl>
                                        <p:attrNameLst>
                                          <p:attrName>ppt_x</p:attrName>
                                        </p:attrNameLst>
                                      </p:cBhvr>
                                      <p:tavLst>
                                        <p:tav tm="0">
                                          <p:val>
                                            <p:strVal val="0-#ppt_w/2"/>
                                          </p:val>
                                        </p:tav>
                                        <p:tav tm="100000">
                                          <p:val>
                                            <p:strVal val="#ppt_x"/>
                                          </p:val>
                                        </p:tav>
                                      </p:tavLst>
                                    </p:anim>
                                    <p:anim calcmode="lin" valueType="num">
                                      <p:cBhvr additive="base">
                                        <p:cTn id="76" dur="2000" fill="hold"/>
                                        <p:tgtEl>
                                          <p:spTgt spid="15"/>
                                        </p:tgtEl>
                                        <p:attrNameLst>
                                          <p:attrName>ppt_y</p:attrName>
                                        </p:attrNameLst>
                                      </p:cBhvr>
                                      <p:tavLst>
                                        <p:tav tm="0">
                                          <p:val>
                                            <p:strVal val="0-#ppt_h/2"/>
                                          </p:val>
                                        </p:tav>
                                        <p:tav tm="100000">
                                          <p:val>
                                            <p:strVal val="#ppt_y"/>
                                          </p:val>
                                        </p:tav>
                                      </p:tavLst>
                                    </p:anim>
                                  </p:childTnLst>
                                </p:cTn>
                              </p:par>
                              <p:par>
                                <p:cTn id="77" presetID="3" presetClass="entr" presetSubtype="5" fill="hold" grpId="0" nodeType="with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blinds(vertical)">
                                      <p:cBhvr>
                                        <p:cTn id="79" dur="2000"/>
                                        <p:tgtEl>
                                          <p:spTgt spid="16"/>
                                        </p:tgtEl>
                                      </p:cBhvr>
                                    </p:animEffect>
                                  </p:childTnLst>
                                </p:cTn>
                              </p:par>
                              <p:par>
                                <p:cTn id="80" presetID="2" presetClass="entr" presetSubtype="9" fill="hold" grpId="1" nodeType="withEffect">
                                  <p:stCondLst>
                                    <p:cond delay="0"/>
                                  </p:stCondLst>
                                  <p:childTnLst>
                                    <p:set>
                                      <p:cBhvr>
                                        <p:cTn id="81" dur="1" fill="hold">
                                          <p:stCondLst>
                                            <p:cond delay="0"/>
                                          </p:stCondLst>
                                        </p:cTn>
                                        <p:tgtEl>
                                          <p:spTgt spid="16"/>
                                        </p:tgtEl>
                                        <p:attrNameLst>
                                          <p:attrName>style.visibility</p:attrName>
                                        </p:attrNameLst>
                                      </p:cBhvr>
                                      <p:to>
                                        <p:strVal val="visible"/>
                                      </p:to>
                                    </p:set>
                                    <p:anim calcmode="lin" valueType="num">
                                      <p:cBhvr additive="base">
                                        <p:cTn id="82" dur="2000" fill="hold"/>
                                        <p:tgtEl>
                                          <p:spTgt spid="16"/>
                                        </p:tgtEl>
                                        <p:attrNameLst>
                                          <p:attrName>ppt_x</p:attrName>
                                        </p:attrNameLst>
                                      </p:cBhvr>
                                      <p:tavLst>
                                        <p:tav tm="0">
                                          <p:val>
                                            <p:strVal val="0-#ppt_w/2"/>
                                          </p:val>
                                        </p:tav>
                                        <p:tav tm="100000">
                                          <p:val>
                                            <p:strVal val="#ppt_x"/>
                                          </p:val>
                                        </p:tav>
                                      </p:tavLst>
                                    </p:anim>
                                    <p:anim calcmode="lin" valueType="num">
                                      <p:cBhvr additive="base">
                                        <p:cTn id="83" dur="2000" fill="hold"/>
                                        <p:tgtEl>
                                          <p:spTgt spid="16"/>
                                        </p:tgtEl>
                                        <p:attrNameLst>
                                          <p:attrName>ppt_y</p:attrName>
                                        </p:attrNameLst>
                                      </p:cBhvr>
                                      <p:tavLst>
                                        <p:tav tm="0">
                                          <p:val>
                                            <p:strVal val="0-#ppt_h/2"/>
                                          </p:val>
                                        </p:tav>
                                        <p:tav tm="100000">
                                          <p:val>
                                            <p:strVal val="#ppt_y"/>
                                          </p:val>
                                        </p:tav>
                                      </p:tavLst>
                                    </p:anim>
                                  </p:childTnLst>
                                </p:cTn>
                              </p:par>
                              <p:par>
                                <p:cTn id="84" presetID="3" presetClass="entr" presetSubtype="5"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blinds(vertical)">
                                      <p:cBhvr>
                                        <p:cTn id="86" dur="2000"/>
                                        <p:tgtEl>
                                          <p:spTgt spid="17"/>
                                        </p:tgtEl>
                                      </p:cBhvr>
                                    </p:animEffect>
                                  </p:childTnLst>
                                </p:cTn>
                              </p:par>
                              <p:par>
                                <p:cTn id="87" presetID="2" presetClass="entr" presetSubtype="9" fill="hold" grpId="1"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0-#ppt_w/2"/>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3" presetClass="entr" presetSubtype="5"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blinds(vertical)">
                                      <p:cBhvr>
                                        <p:cTn id="93" dur="2000"/>
                                        <p:tgtEl>
                                          <p:spTgt spid="18"/>
                                        </p:tgtEl>
                                      </p:cBhvr>
                                    </p:animEffect>
                                  </p:childTnLst>
                                </p:cTn>
                              </p:par>
                              <p:par>
                                <p:cTn id="94" presetID="2" presetClass="entr" presetSubtype="9" fill="hold" grpId="1" nodeType="withEffect">
                                  <p:stCondLst>
                                    <p:cond delay="0"/>
                                  </p:stCondLst>
                                  <p:childTnLst>
                                    <p:set>
                                      <p:cBhvr>
                                        <p:cTn id="95" dur="1" fill="hold">
                                          <p:stCondLst>
                                            <p:cond delay="0"/>
                                          </p:stCondLst>
                                        </p:cTn>
                                        <p:tgtEl>
                                          <p:spTgt spid="18"/>
                                        </p:tgtEl>
                                        <p:attrNameLst>
                                          <p:attrName>style.visibility</p:attrName>
                                        </p:attrNameLst>
                                      </p:cBhvr>
                                      <p:to>
                                        <p:strVal val="visible"/>
                                      </p:to>
                                    </p:set>
                                    <p:anim calcmode="lin" valueType="num">
                                      <p:cBhvr additive="base">
                                        <p:cTn id="96" dur="2000" fill="hold"/>
                                        <p:tgtEl>
                                          <p:spTgt spid="18"/>
                                        </p:tgtEl>
                                        <p:attrNameLst>
                                          <p:attrName>ppt_x</p:attrName>
                                        </p:attrNameLst>
                                      </p:cBhvr>
                                      <p:tavLst>
                                        <p:tav tm="0">
                                          <p:val>
                                            <p:strVal val="0-#ppt_w/2"/>
                                          </p:val>
                                        </p:tav>
                                        <p:tav tm="100000">
                                          <p:val>
                                            <p:strVal val="#ppt_x"/>
                                          </p:val>
                                        </p:tav>
                                      </p:tavLst>
                                    </p:anim>
                                    <p:anim calcmode="lin" valueType="num">
                                      <p:cBhvr additive="base">
                                        <p:cTn id="97" dur="2000" fill="hold"/>
                                        <p:tgtEl>
                                          <p:spTgt spid="18"/>
                                        </p:tgtEl>
                                        <p:attrNameLst>
                                          <p:attrName>ppt_y</p:attrName>
                                        </p:attrNameLst>
                                      </p:cBhvr>
                                      <p:tavLst>
                                        <p:tav tm="0">
                                          <p:val>
                                            <p:strVal val="0-#ppt_h/2"/>
                                          </p:val>
                                        </p:tav>
                                        <p:tav tm="100000">
                                          <p:val>
                                            <p:strVal val="#ppt_y"/>
                                          </p:val>
                                        </p:tav>
                                      </p:tavLst>
                                    </p:anim>
                                  </p:childTnLst>
                                </p:cTn>
                              </p:par>
                              <p:par>
                                <p:cTn id="98" presetID="3" presetClass="entr" presetSubtype="5" fill="hold" grpId="0" nodeType="with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blinds(vertical)">
                                      <p:cBhvr>
                                        <p:cTn id="100" dur="2000"/>
                                        <p:tgtEl>
                                          <p:spTgt spid="19"/>
                                        </p:tgtEl>
                                      </p:cBhvr>
                                    </p:animEffect>
                                  </p:childTnLst>
                                </p:cTn>
                              </p:par>
                              <p:par>
                                <p:cTn id="101" presetID="2" presetClass="entr" presetSubtype="9" fill="hold" grpId="1" nodeType="with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additive="base">
                                        <p:cTn id="103" dur="2000" fill="hold"/>
                                        <p:tgtEl>
                                          <p:spTgt spid="19"/>
                                        </p:tgtEl>
                                        <p:attrNameLst>
                                          <p:attrName>ppt_x</p:attrName>
                                        </p:attrNameLst>
                                      </p:cBhvr>
                                      <p:tavLst>
                                        <p:tav tm="0">
                                          <p:val>
                                            <p:strVal val="0-#ppt_w/2"/>
                                          </p:val>
                                        </p:tav>
                                        <p:tav tm="100000">
                                          <p:val>
                                            <p:strVal val="#ppt_x"/>
                                          </p:val>
                                        </p:tav>
                                      </p:tavLst>
                                    </p:anim>
                                    <p:anim calcmode="lin" valueType="num">
                                      <p:cBhvr additive="base">
                                        <p:cTn id="104" dur="2000" fill="hold"/>
                                        <p:tgtEl>
                                          <p:spTgt spid="19"/>
                                        </p:tgtEl>
                                        <p:attrNameLst>
                                          <p:attrName>ppt_y</p:attrName>
                                        </p:attrNameLst>
                                      </p:cBhvr>
                                      <p:tavLst>
                                        <p:tav tm="0">
                                          <p:val>
                                            <p:strVal val="0-#ppt_h/2"/>
                                          </p:val>
                                        </p:tav>
                                        <p:tav tm="100000">
                                          <p:val>
                                            <p:strVal val="#ppt_y"/>
                                          </p:val>
                                        </p:tav>
                                      </p:tavLst>
                                    </p:anim>
                                  </p:childTnLst>
                                </p:cTn>
                              </p:par>
                              <p:par>
                                <p:cTn id="105" presetID="3" presetClass="entr" presetSubtype="5"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blinds(vertical)">
                                      <p:cBhvr>
                                        <p:cTn id="107" dur="2000"/>
                                        <p:tgtEl>
                                          <p:spTgt spid="20"/>
                                        </p:tgtEl>
                                      </p:cBhvr>
                                    </p:animEffect>
                                  </p:childTnLst>
                                </p:cTn>
                              </p:par>
                              <p:par>
                                <p:cTn id="108" presetID="2" presetClass="entr" presetSubtype="9" fill="hold" grpId="1"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additive="base">
                                        <p:cTn id="110" dur="2000" fill="hold"/>
                                        <p:tgtEl>
                                          <p:spTgt spid="20"/>
                                        </p:tgtEl>
                                        <p:attrNameLst>
                                          <p:attrName>ppt_x</p:attrName>
                                        </p:attrNameLst>
                                      </p:cBhvr>
                                      <p:tavLst>
                                        <p:tav tm="0">
                                          <p:val>
                                            <p:strVal val="0-#ppt_w/2"/>
                                          </p:val>
                                        </p:tav>
                                        <p:tav tm="100000">
                                          <p:val>
                                            <p:strVal val="#ppt_x"/>
                                          </p:val>
                                        </p:tav>
                                      </p:tavLst>
                                    </p:anim>
                                    <p:anim calcmode="lin" valueType="num">
                                      <p:cBhvr additive="base">
                                        <p:cTn id="111" dur="2000" fill="hold"/>
                                        <p:tgtEl>
                                          <p:spTgt spid="20"/>
                                        </p:tgtEl>
                                        <p:attrNameLst>
                                          <p:attrName>ppt_y</p:attrName>
                                        </p:attrNameLst>
                                      </p:cBhvr>
                                      <p:tavLst>
                                        <p:tav tm="0">
                                          <p:val>
                                            <p:strVal val="0-#ppt_h/2"/>
                                          </p:val>
                                        </p:tav>
                                        <p:tav tm="100000">
                                          <p:val>
                                            <p:strVal val="#ppt_y"/>
                                          </p:val>
                                        </p:tav>
                                      </p:tavLst>
                                    </p:anim>
                                  </p:childTnLst>
                                </p:cTn>
                              </p:par>
                              <p:par>
                                <p:cTn id="112" presetID="3" presetClass="entr" presetSubtype="5" fill="hold" grpId="0" nodeType="with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blinds(vertical)">
                                      <p:cBhvr>
                                        <p:cTn id="114" dur="2000"/>
                                        <p:tgtEl>
                                          <p:spTgt spid="21"/>
                                        </p:tgtEl>
                                      </p:cBhvr>
                                    </p:animEffect>
                                  </p:childTnLst>
                                </p:cTn>
                              </p:par>
                              <p:par>
                                <p:cTn id="115" presetID="2" presetClass="entr" presetSubtype="9" fill="hold" grpId="1"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0-#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3" presetClass="entr" presetSubtype="5"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Effect transition="in" filter="blinds(vertical)">
                                      <p:cBhvr>
                                        <p:cTn id="121" dur="2000"/>
                                        <p:tgtEl>
                                          <p:spTgt spid="22"/>
                                        </p:tgtEl>
                                      </p:cBhvr>
                                    </p:animEffect>
                                  </p:childTnLst>
                                </p:cTn>
                              </p:par>
                              <p:par>
                                <p:cTn id="122" presetID="2" presetClass="entr" presetSubtype="9" fill="hold" grpId="1" nodeType="withEffect">
                                  <p:stCondLst>
                                    <p:cond delay="0"/>
                                  </p:stCondLst>
                                  <p:childTnLst>
                                    <p:set>
                                      <p:cBhvr>
                                        <p:cTn id="123" dur="1" fill="hold">
                                          <p:stCondLst>
                                            <p:cond delay="0"/>
                                          </p:stCondLst>
                                        </p:cTn>
                                        <p:tgtEl>
                                          <p:spTgt spid="22"/>
                                        </p:tgtEl>
                                        <p:attrNameLst>
                                          <p:attrName>style.visibility</p:attrName>
                                        </p:attrNameLst>
                                      </p:cBhvr>
                                      <p:to>
                                        <p:strVal val="visible"/>
                                      </p:to>
                                    </p:set>
                                    <p:anim calcmode="lin" valueType="num">
                                      <p:cBhvr additive="base">
                                        <p:cTn id="124" dur="2000" fill="hold"/>
                                        <p:tgtEl>
                                          <p:spTgt spid="22"/>
                                        </p:tgtEl>
                                        <p:attrNameLst>
                                          <p:attrName>ppt_x</p:attrName>
                                        </p:attrNameLst>
                                      </p:cBhvr>
                                      <p:tavLst>
                                        <p:tav tm="0">
                                          <p:val>
                                            <p:strVal val="0-#ppt_w/2"/>
                                          </p:val>
                                        </p:tav>
                                        <p:tav tm="100000">
                                          <p:val>
                                            <p:strVal val="#ppt_x"/>
                                          </p:val>
                                        </p:tav>
                                      </p:tavLst>
                                    </p:anim>
                                    <p:anim calcmode="lin" valueType="num">
                                      <p:cBhvr additive="base">
                                        <p:cTn id="125" dur="2000" fill="hold"/>
                                        <p:tgtEl>
                                          <p:spTgt spid="22"/>
                                        </p:tgtEl>
                                        <p:attrNameLst>
                                          <p:attrName>ppt_y</p:attrName>
                                        </p:attrNameLst>
                                      </p:cBhvr>
                                      <p:tavLst>
                                        <p:tav tm="0">
                                          <p:val>
                                            <p:strVal val="0-#ppt_h/2"/>
                                          </p:val>
                                        </p:tav>
                                        <p:tav tm="100000">
                                          <p:val>
                                            <p:strVal val="#ppt_y"/>
                                          </p:val>
                                        </p:tav>
                                      </p:tavLst>
                                    </p:anim>
                                  </p:childTnLst>
                                </p:cTn>
                              </p:par>
                              <p:par>
                                <p:cTn id="126" presetID="3" presetClass="entr" presetSubtype="5" fill="hold" grpId="0"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blinds(vertical)">
                                      <p:cBhvr>
                                        <p:cTn id="128" dur="2000"/>
                                        <p:tgtEl>
                                          <p:spTgt spid="23"/>
                                        </p:tgtEl>
                                      </p:cBhvr>
                                    </p:animEffect>
                                  </p:childTnLst>
                                </p:cTn>
                              </p:par>
                              <p:par>
                                <p:cTn id="129" presetID="2" presetClass="entr" presetSubtype="9" fill="hold" grpId="1" nodeType="withEffect">
                                  <p:stCondLst>
                                    <p:cond delay="0"/>
                                  </p:stCondLst>
                                  <p:childTnLst>
                                    <p:set>
                                      <p:cBhvr>
                                        <p:cTn id="130" dur="1" fill="hold">
                                          <p:stCondLst>
                                            <p:cond delay="0"/>
                                          </p:stCondLst>
                                        </p:cTn>
                                        <p:tgtEl>
                                          <p:spTgt spid="23"/>
                                        </p:tgtEl>
                                        <p:attrNameLst>
                                          <p:attrName>style.visibility</p:attrName>
                                        </p:attrNameLst>
                                      </p:cBhvr>
                                      <p:to>
                                        <p:strVal val="visible"/>
                                      </p:to>
                                    </p:set>
                                    <p:anim calcmode="lin" valueType="num">
                                      <p:cBhvr additive="base">
                                        <p:cTn id="131" dur="2000" fill="hold"/>
                                        <p:tgtEl>
                                          <p:spTgt spid="23"/>
                                        </p:tgtEl>
                                        <p:attrNameLst>
                                          <p:attrName>ppt_x</p:attrName>
                                        </p:attrNameLst>
                                      </p:cBhvr>
                                      <p:tavLst>
                                        <p:tav tm="0">
                                          <p:val>
                                            <p:strVal val="0-#ppt_w/2"/>
                                          </p:val>
                                        </p:tav>
                                        <p:tav tm="100000">
                                          <p:val>
                                            <p:strVal val="#ppt_x"/>
                                          </p:val>
                                        </p:tav>
                                      </p:tavLst>
                                    </p:anim>
                                    <p:anim calcmode="lin" valueType="num">
                                      <p:cBhvr additive="base">
                                        <p:cTn id="132" dur="2000" fill="hold"/>
                                        <p:tgtEl>
                                          <p:spTgt spid="23"/>
                                        </p:tgtEl>
                                        <p:attrNameLst>
                                          <p:attrName>ppt_y</p:attrName>
                                        </p:attrNameLst>
                                      </p:cBhvr>
                                      <p:tavLst>
                                        <p:tav tm="0">
                                          <p:val>
                                            <p:strVal val="0-#ppt_h/2"/>
                                          </p:val>
                                        </p:tav>
                                        <p:tav tm="100000">
                                          <p:val>
                                            <p:strVal val="#ppt_y"/>
                                          </p:val>
                                        </p:tav>
                                      </p:tavLst>
                                    </p:anim>
                                  </p:childTnLst>
                                </p:cTn>
                              </p:par>
                              <p:par>
                                <p:cTn id="133" presetID="3" presetClass="entr" presetSubtype="5" fill="hold" grpId="0" nodeType="withEffect">
                                  <p:stCondLst>
                                    <p:cond delay="0"/>
                                  </p:stCondLst>
                                  <p:childTnLst>
                                    <p:set>
                                      <p:cBhvr>
                                        <p:cTn id="134" dur="1" fill="hold">
                                          <p:stCondLst>
                                            <p:cond delay="0"/>
                                          </p:stCondLst>
                                        </p:cTn>
                                        <p:tgtEl>
                                          <p:spTgt spid="24"/>
                                        </p:tgtEl>
                                        <p:attrNameLst>
                                          <p:attrName>style.visibility</p:attrName>
                                        </p:attrNameLst>
                                      </p:cBhvr>
                                      <p:to>
                                        <p:strVal val="visible"/>
                                      </p:to>
                                    </p:set>
                                    <p:animEffect transition="in" filter="blinds(vertical)">
                                      <p:cBhvr>
                                        <p:cTn id="135" dur="2000"/>
                                        <p:tgtEl>
                                          <p:spTgt spid="24"/>
                                        </p:tgtEl>
                                      </p:cBhvr>
                                    </p:animEffect>
                                  </p:childTnLst>
                                </p:cTn>
                              </p:par>
                              <p:par>
                                <p:cTn id="136" presetID="2" presetClass="entr" presetSubtype="9" fill="hold" grpId="1" nodeType="withEffect">
                                  <p:stCondLst>
                                    <p:cond delay="0"/>
                                  </p:stCondLst>
                                  <p:childTnLst>
                                    <p:set>
                                      <p:cBhvr>
                                        <p:cTn id="137" dur="1" fill="hold">
                                          <p:stCondLst>
                                            <p:cond delay="0"/>
                                          </p:stCondLst>
                                        </p:cTn>
                                        <p:tgtEl>
                                          <p:spTgt spid="24"/>
                                        </p:tgtEl>
                                        <p:attrNameLst>
                                          <p:attrName>style.visibility</p:attrName>
                                        </p:attrNameLst>
                                      </p:cBhvr>
                                      <p:to>
                                        <p:strVal val="visible"/>
                                      </p:to>
                                    </p:set>
                                    <p:anim calcmode="lin" valueType="num">
                                      <p:cBhvr additive="base">
                                        <p:cTn id="138" dur="2000" fill="hold"/>
                                        <p:tgtEl>
                                          <p:spTgt spid="24"/>
                                        </p:tgtEl>
                                        <p:attrNameLst>
                                          <p:attrName>ppt_x</p:attrName>
                                        </p:attrNameLst>
                                      </p:cBhvr>
                                      <p:tavLst>
                                        <p:tav tm="0">
                                          <p:val>
                                            <p:strVal val="0-#ppt_w/2"/>
                                          </p:val>
                                        </p:tav>
                                        <p:tav tm="100000">
                                          <p:val>
                                            <p:strVal val="#ppt_x"/>
                                          </p:val>
                                        </p:tav>
                                      </p:tavLst>
                                    </p:anim>
                                    <p:anim calcmode="lin" valueType="num">
                                      <p:cBhvr additive="base">
                                        <p:cTn id="139" dur="2000" fill="hold"/>
                                        <p:tgtEl>
                                          <p:spTgt spid="24"/>
                                        </p:tgtEl>
                                        <p:attrNameLst>
                                          <p:attrName>ppt_y</p:attrName>
                                        </p:attrNameLst>
                                      </p:cBhvr>
                                      <p:tavLst>
                                        <p:tav tm="0">
                                          <p:val>
                                            <p:strVal val="0-#ppt_h/2"/>
                                          </p:val>
                                        </p:tav>
                                        <p:tav tm="100000">
                                          <p:val>
                                            <p:strVal val="#ppt_y"/>
                                          </p:val>
                                        </p:tav>
                                      </p:tavLst>
                                    </p:anim>
                                  </p:childTnLst>
                                </p:cTn>
                              </p:par>
                              <p:par>
                                <p:cTn id="140" presetID="3" presetClass="entr" presetSubtype="5" fill="hold" grpId="0" nodeType="withEffect">
                                  <p:stCondLst>
                                    <p:cond delay="0"/>
                                  </p:stCondLst>
                                  <p:childTnLst>
                                    <p:set>
                                      <p:cBhvr>
                                        <p:cTn id="141" dur="1" fill="hold">
                                          <p:stCondLst>
                                            <p:cond delay="0"/>
                                          </p:stCondLst>
                                        </p:cTn>
                                        <p:tgtEl>
                                          <p:spTgt spid="25"/>
                                        </p:tgtEl>
                                        <p:attrNameLst>
                                          <p:attrName>style.visibility</p:attrName>
                                        </p:attrNameLst>
                                      </p:cBhvr>
                                      <p:to>
                                        <p:strVal val="visible"/>
                                      </p:to>
                                    </p:set>
                                    <p:animEffect transition="in" filter="blinds(vertical)">
                                      <p:cBhvr>
                                        <p:cTn id="142" dur="2000"/>
                                        <p:tgtEl>
                                          <p:spTgt spid="25"/>
                                        </p:tgtEl>
                                      </p:cBhvr>
                                    </p:animEffect>
                                  </p:childTnLst>
                                </p:cTn>
                              </p:par>
                              <p:par>
                                <p:cTn id="143" presetID="2" presetClass="entr" presetSubtype="9"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 calcmode="lin" valueType="num">
                                      <p:cBhvr additive="base">
                                        <p:cTn id="145" dur="2000" fill="hold"/>
                                        <p:tgtEl>
                                          <p:spTgt spid="25"/>
                                        </p:tgtEl>
                                        <p:attrNameLst>
                                          <p:attrName>ppt_x</p:attrName>
                                        </p:attrNameLst>
                                      </p:cBhvr>
                                      <p:tavLst>
                                        <p:tav tm="0">
                                          <p:val>
                                            <p:strVal val="0-#ppt_w/2"/>
                                          </p:val>
                                        </p:tav>
                                        <p:tav tm="100000">
                                          <p:val>
                                            <p:strVal val="#ppt_x"/>
                                          </p:val>
                                        </p:tav>
                                      </p:tavLst>
                                    </p:anim>
                                    <p:anim calcmode="lin" valueType="num">
                                      <p:cBhvr additive="base">
                                        <p:cTn id="146" dur="2000" fill="hold"/>
                                        <p:tgtEl>
                                          <p:spTgt spid="25"/>
                                        </p:tgtEl>
                                        <p:attrNameLst>
                                          <p:attrName>ppt_y</p:attrName>
                                        </p:attrNameLst>
                                      </p:cBhvr>
                                      <p:tavLst>
                                        <p:tav tm="0">
                                          <p:val>
                                            <p:strVal val="0-#ppt_h/2"/>
                                          </p:val>
                                        </p:tav>
                                        <p:tav tm="100000">
                                          <p:val>
                                            <p:strVal val="#ppt_y"/>
                                          </p:val>
                                        </p:tav>
                                      </p:tavLst>
                                    </p:anim>
                                  </p:childTnLst>
                                </p:cTn>
                              </p:par>
                              <p:par>
                                <p:cTn id="147" presetID="3" presetClass="entr" presetSubtype="5" fill="hold" grpId="0" nodeType="withEffect">
                                  <p:stCondLst>
                                    <p:cond delay="0"/>
                                  </p:stCondLst>
                                  <p:childTnLst>
                                    <p:set>
                                      <p:cBhvr>
                                        <p:cTn id="148" dur="1" fill="hold">
                                          <p:stCondLst>
                                            <p:cond delay="0"/>
                                          </p:stCondLst>
                                        </p:cTn>
                                        <p:tgtEl>
                                          <p:spTgt spid="26"/>
                                        </p:tgtEl>
                                        <p:attrNameLst>
                                          <p:attrName>style.visibility</p:attrName>
                                        </p:attrNameLst>
                                      </p:cBhvr>
                                      <p:to>
                                        <p:strVal val="visible"/>
                                      </p:to>
                                    </p:set>
                                    <p:animEffect transition="in" filter="blinds(vertical)">
                                      <p:cBhvr>
                                        <p:cTn id="149" dur="2000"/>
                                        <p:tgtEl>
                                          <p:spTgt spid="26"/>
                                        </p:tgtEl>
                                      </p:cBhvr>
                                    </p:animEffect>
                                  </p:childTnLst>
                                </p:cTn>
                              </p:par>
                              <p:par>
                                <p:cTn id="150" presetID="2" presetClass="entr" presetSubtype="9" fill="hold" grpId="1" nodeType="withEffect">
                                  <p:stCondLst>
                                    <p:cond delay="0"/>
                                  </p:stCondLst>
                                  <p:childTnLst>
                                    <p:set>
                                      <p:cBhvr>
                                        <p:cTn id="151" dur="1" fill="hold">
                                          <p:stCondLst>
                                            <p:cond delay="0"/>
                                          </p:stCondLst>
                                        </p:cTn>
                                        <p:tgtEl>
                                          <p:spTgt spid="26"/>
                                        </p:tgtEl>
                                        <p:attrNameLst>
                                          <p:attrName>style.visibility</p:attrName>
                                        </p:attrNameLst>
                                      </p:cBhvr>
                                      <p:to>
                                        <p:strVal val="visible"/>
                                      </p:to>
                                    </p:set>
                                    <p:anim calcmode="lin" valueType="num">
                                      <p:cBhvr additive="base">
                                        <p:cTn id="152" dur="2000" fill="hold"/>
                                        <p:tgtEl>
                                          <p:spTgt spid="26"/>
                                        </p:tgtEl>
                                        <p:attrNameLst>
                                          <p:attrName>ppt_x</p:attrName>
                                        </p:attrNameLst>
                                      </p:cBhvr>
                                      <p:tavLst>
                                        <p:tav tm="0">
                                          <p:val>
                                            <p:strVal val="0-#ppt_w/2"/>
                                          </p:val>
                                        </p:tav>
                                        <p:tav tm="100000">
                                          <p:val>
                                            <p:strVal val="#ppt_x"/>
                                          </p:val>
                                        </p:tav>
                                      </p:tavLst>
                                    </p:anim>
                                    <p:anim calcmode="lin" valueType="num">
                                      <p:cBhvr additive="base">
                                        <p:cTn id="153" dur="2000" fill="hold"/>
                                        <p:tgtEl>
                                          <p:spTgt spid="26"/>
                                        </p:tgtEl>
                                        <p:attrNameLst>
                                          <p:attrName>ppt_y</p:attrName>
                                        </p:attrNameLst>
                                      </p:cBhvr>
                                      <p:tavLst>
                                        <p:tav tm="0">
                                          <p:val>
                                            <p:strVal val="0-#ppt_h/2"/>
                                          </p:val>
                                        </p:tav>
                                        <p:tav tm="100000">
                                          <p:val>
                                            <p:strVal val="#ppt_y"/>
                                          </p:val>
                                        </p:tav>
                                      </p:tavLst>
                                    </p:anim>
                                  </p:childTnLst>
                                </p:cTn>
                              </p:par>
                            </p:childTnLst>
                          </p:cTn>
                        </p:par>
                        <p:par>
                          <p:cTn id="154" fill="hold">
                            <p:stCondLst>
                              <p:cond delay="2000"/>
                            </p:stCondLst>
                            <p:childTnLst>
                              <p:par>
                                <p:cTn id="155" presetID="2" presetClass="exit" presetSubtype="3" fill="hold" nodeType="afterEffect">
                                  <p:stCondLst>
                                    <p:cond delay="0"/>
                                  </p:stCondLst>
                                  <p:childTnLst>
                                    <p:anim calcmode="lin" valueType="num">
                                      <p:cBhvr additive="base">
                                        <p:cTn id="156" dur="2000"/>
                                        <p:tgtEl>
                                          <p:spTgt spid="7"/>
                                        </p:tgtEl>
                                        <p:attrNameLst>
                                          <p:attrName>ppt_x</p:attrName>
                                        </p:attrNameLst>
                                      </p:cBhvr>
                                      <p:tavLst>
                                        <p:tav tm="0">
                                          <p:val>
                                            <p:strVal val="ppt_x"/>
                                          </p:val>
                                        </p:tav>
                                        <p:tav tm="100000">
                                          <p:val>
                                            <p:strVal val="1+ppt_w/2"/>
                                          </p:val>
                                        </p:tav>
                                      </p:tavLst>
                                    </p:anim>
                                    <p:anim calcmode="lin" valueType="num">
                                      <p:cBhvr additive="base">
                                        <p:cTn id="157" dur="2000"/>
                                        <p:tgtEl>
                                          <p:spTgt spid="7"/>
                                        </p:tgtEl>
                                        <p:attrNameLst>
                                          <p:attrName>ppt_y</p:attrName>
                                        </p:attrNameLst>
                                      </p:cBhvr>
                                      <p:tavLst>
                                        <p:tav tm="0">
                                          <p:val>
                                            <p:strVal val="ppt_y"/>
                                          </p:val>
                                        </p:tav>
                                        <p:tav tm="100000">
                                          <p:val>
                                            <p:strVal val="0-ppt_h/2"/>
                                          </p:val>
                                        </p:tav>
                                      </p:tavLst>
                                    </p:anim>
                                    <p:set>
                                      <p:cBhvr>
                                        <p:cTn id="158" dur="1" fill="hold">
                                          <p:stCondLst>
                                            <p:cond delay="1999"/>
                                          </p:stCondLst>
                                        </p:cTn>
                                        <p:tgtEl>
                                          <p:spTgt spid="7"/>
                                        </p:tgtEl>
                                        <p:attrNameLst>
                                          <p:attrName>style.visibility</p:attrName>
                                        </p:attrNameLst>
                                      </p:cBhvr>
                                      <p:to>
                                        <p:strVal val="hidden"/>
                                      </p:to>
                                    </p:set>
                                  </p:childTnLst>
                                </p:cTn>
                              </p:par>
                              <p:par>
                                <p:cTn id="159" presetID="2" presetClass="exit" presetSubtype="3" fill="hold" nodeType="withEffect">
                                  <p:stCondLst>
                                    <p:cond delay="0"/>
                                  </p:stCondLst>
                                  <p:childTnLst>
                                    <p:anim calcmode="lin" valueType="num">
                                      <p:cBhvr additive="base">
                                        <p:cTn id="160" dur="2000"/>
                                        <p:tgtEl>
                                          <p:spTgt spid="9"/>
                                        </p:tgtEl>
                                        <p:attrNameLst>
                                          <p:attrName>ppt_x</p:attrName>
                                        </p:attrNameLst>
                                      </p:cBhvr>
                                      <p:tavLst>
                                        <p:tav tm="0">
                                          <p:val>
                                            <p:strVal val="ppt_x"/>
                                          </p:val>
                                        </p:tav>
                                        <p:tav tm="100000">
                                          <p:val>
                                            <p:strVal val="1+ppt_w/2"/>
                                          </p:val>
                                        </p:tav>
                                      </p:tavLst>
                                    </p:anim>
                                    <p:anim calcmode="lin" valueType="num">
                                      <p:cBhvr additive="base">
                                        <p:cTn id="161" dur="2000"/>
                                        <p:tgtEl>
                                          <p:spTgt spid="9"/>
                                        </p:tgtEl>
                                        <p:attrNameLst>
                                          <p:attrName>ppt_y</p:attrName>
                                        </p:attrNameLst>
                                      </p:cBhvr>
                                      <p:tavLst>
                                        <p:tav tm="0">
                                          <p:val>
                                            <p:strVal val="ppt_y"/>
                                          </p:val>
                                        </p:tav>
                                        <p:tav tm="100000">
                                          <p:val>
                                            <p:strVal val="0-ppt_h/2"/>
                                          </p:val>
                                        </p:tav>
                                      </p:tavLst>
                                    </p:anim>
                                    <p:set>
                                      <p:cBhvr>
                                        <p:cTn id="162" dur="1" fill="hold">
                                          <p:stCondLst>
                                            <p:cond delay="1999"/>
                                          </p:stCondLst>
                                        </p:cTn>
                                        <p:tgtEl>
                                          <p:spTgt spid="9"/>
                                        </p:tgtEl>
                                        <p:attrNameLst>
                                          <p:attrName>style.visibility</p:attrName>
                                        </p:attrNameLst>
                                      </p:cBhvr>
                                      <p:to>
                                        <p:strVal val="hidden"/>
                                      </p:to>
                                    </p:set>
                                  </p:childTnLst>
                                </p:cTn>
                              </p:par>
                              <p:par>
                                <p:cTn id="163" presetID="2" presetClass="exit" presetSubtype="3" fill="hold" nodeType="withEffect">
                                  <p:stCondLst>
                                    <p:cond delay="0"/>
                                  </p:stCondLst>
                                  <p:childTnLst>
                                    <p:anim calcmode="lin" valueType="num">
                                      <p:cBhvr additive="base">
                                        <p:cTn id="164" dur="2000"/>
                                        <p:tgtEl>
                                          <p:spTgt spid="11"/>
                                        </p:tgtEl>
                                        <p:attrNameLst>
                                          <p:attrName>ppt_x</p:attrName>
                                        </p:attrNameLst>
                                      </p:cBhvr>
                                      <p:tavLst>
                                        <p:tav tm="0">
                                          <p:val>
                                            <p:strVal val="ppt_x"/>
                                          </p:val>
                                        </p:tav>
                                        <p:tav tm="100000">
                                          <p:val>
                                            <p:strVal val="1+ppt_w/2"/>
                                          </p:val>
                                        </p:tav>
                                      </p:tavLst>
                                    </p:anim>
                                    <p:anim calcmode="lin" valueType="num">
                                      <p:cBhvr additive="base">
                                        <p:cTn id="165" dur="2000"/>
                                        <p:tgtEl>
                                          <p:spTgt spid="11"/>
                                        </p:tgtEl>
                                        <p:attrNameLst>
                                          <p:attrName>ppt_y</p:attrName>
                                        </p:attrNameLst>
                                      </p:cBhvr>
                                      <p:tavLst>
                                        <p:tav tm="0">
                                          <p:val>
                                            <p:strVal val="ppt_y"/>
                                          </p:val>
                                        </p:tav>
                                        <p:tav tm="100000">
                                          <p:val>
                                            <p:strVal val="0-ppt_h/2"/>
                                          </p:val>
                                        </p:tav>
                                      </p:tavLst>
                                    </p:anim>
                                    <p:set>
                                      <p:cBhvr>
                                        <p:cTn id="166" dur="1" fill="hold">
                                          <p:stCondLst>
                                            <p:cond delay="1999"/>
                                          </p:stCondLst>
                                        </p:cTn>
                                        <p:tgtEl>
                                          <p:spTgt spid="11"/>
                                        </p:tgtEl>
                                        <p:attrNameLst>
                                          <p:attrName>style.visibility</p:attrName>
                                        </p:attrNameLst>
                                      </p:cBhvr>
                                      <p:to>
                                        <p:strVal val="hidden"/>
                                      </p:to>
                                    </p:set>
                                  </p:childTnLst>
                                </p:cTn>
                              </p:par>
                              <p:par>
                                <p:cTn id="167" presetID="2" presetClass="exit" presetSubtype="3" fill="hold" nodeType="withEffect">
                                  <p:stCondLst>
                                    <p:cond delay="0"/>
                                  </p:stCondLst>
                                  <p:childTnLst>
                                    <p:anim calcmode="lin" valueType="num">
                                      <p:cBhvr additive="base">
                                        <p:cTn id="168" dur="2000"/>
                                        <p:tgtEl>
                                          <p:spTgt spid="13"/>
                                        </p:tgtEl>
                                        <p:attrNameLst>
                                          <p:attrName>ppt_x</p:attrName>
                                        </p:attrNameLst>
                                      </p:cBhvr>
                                      <p:tavLst>
                                        <p:tav tm="0">
                                          <p:val>
                                            <p:strVal val="ppt_x"/>
                                          </p:val>
                                        </p:tav>
                                        <p:tav tm="100000">
                                          <p:val>
                                            <p:strVal val="1+ppt_w/2"/>
                                          </p:val>
                                        </p:tav>
                                      </p:tavLst>
                                    </p:anim>
                                    <p:anim calcmode="lin" valueType="num">
                                      <p:cBhvr additive="base">
                                        <p:cTn id="169" dur="2000"/>
                                        <p:tgtEl>
                                          <p:spTgt spid="13"/>
                                        </p:tgtEl>
                                        <p:attrNameLst>
                                          <p:attrName>ppt_y</p:attrName>
                                        </p:attrNameLst>
                                      </p:cBhvr>
                                      <p:tavLst>
                                        <p:tav tm="0">
                                          <p:val>
                                            <p:strVal val="ppt_y"/>
                                          </p:val>
                                        </p:tav>
                                        <p:tav tm="100000">
                                          <p:val>
                                            <p:strVal val="0-ppt_h/2"/>
                                          </p:val>
                                        </p:tav>
                                      </p:tavLst>
                                    </p:anim>
                                    <p:set>
                                      <p:cBhvr>
                                        <p:cTn id="170" dur="1" fill="hold">
                                          <p:stCondLst>
                                            <p:cond delay="1999"/>
                                          </p:stCondLst>
                                        </p:cTn>
                                        <p:tgtEl>
                                          <p:spTgt spid="13"/>
                                        </p:tgtEl>
                                        <p:attrNameLst>
                                          <p:attrName>style.visibility</p:attrName>
                                        </p:attrNameLst>
                                      </p:cBhvr>
                                      <p:to>
                                        <p:strVal val="hidden"/>
                                      </p:to>
                                    </p:set>
                                  </p:childTnLst>
                                </p:cTn>
                              </p:par>
                              <p:par>
                                <p:cTn id="171" presetID="2" presetClass="exit" presetSubtype="3" fill="hold" nodeType="withEffect">
                                  <p:stCondLst>
                                    <p:cond delay="0"/>
                                  </p:stCondLst>
                                  <p:childTnLst>
                                    <p:anim calcmode="lin" valueType="num">
                                      <p:cBhvr additive="base">
                                        <p:cTn id="172" dur="2000"/>
                                        <p:tgtEl>
                                          <p:spTgt spid="15"/>
                                        </p:tgtEl>
                                        <p:attrNameLst>
                                          <p:attrName>ppt_x</p:attrName>
                                        </p:attrNameLst>
                                      </p:cBhvr>
                                      <p:tavLst>
                                        <p:tav tm="0">
                                          <p:val>
                                            <p:strVal val="ppt_x"/>
                                          </p:val>
                                        </p:tav>
                                        <p:tav tm="100000">
                                          <p:val>
                                            <p:strVal val="1+ppt_w/2"/>
                                          </p:val>
                                        </p:tav>
                                      </p:tavLst>
                                    </p:anim>
                                    <p:anim calcmode="lin" valueType="num">
                                      <p:cBhvr additive="base">
                                        <p:cTn id="173" dur="2000"/>
                                        <p:tgtEl>
                                          <p:spTgt spid="15"/>
                                        </p:tgtEl>
                                        <p:attrNameLst>
                                          <p:attrName>ppt_y</p:attrName>
                                        </p:attrNameLst>
                                      </p:cBhvr>
                                      <p:tavLst>
                                        <p:tav tm="0">
                                          <p:val>
                                            <p:strVal val="ppt_y"/>
                                          </p:val>
                                        </p:tav>
                                        <p:tav tm="100000">
                                          <p:val>
                                            <p:strVal val="0-ppt_h/2"/>
                                          </p:val>
                                        </p:tav>
                                      </p:tavLst>
                                    </p:anim>
                                    <p:set>
                                      <p:cBhvr>
                                        <p:cTn id="174" dur="1" fill="hold">
                                          <p:stCondLst>
                                            <p:cond delay="1999"/>
                                          </p:stCondLst>
                                        </p:cTn>
                                        <p:tgtEl>
                                          <p:spTgt spid="15"/>
                                        </p:tgtEl>
                                        <p:attrNameLst>
                                          <p:attrName>style.visibility</p:attrName>
                                        </p:attrNameLst>
                                      </p:cBhvr>
                                      <p:to>
                                        <p:strVal val="hidden"/>
                                      </p:to>
                                    </p:set>
                                  </p:childTnLst>
                                </p:cTn>
                              </p:par>
                              <p:par>
                                <p:cTn id="175" presetID="2" presetClass="exit" presetSubtype="3" fill="hold" nodeType="withEffect">
                                  <p:stCondLst>
                                    <p:cond delay="0"/>
                                  </p:stCondLst>
                                  <p:childTnLst>
                                    <p:anim calcmode="lin" valueType="num">
                                      <p:cBhvr additive="base">
                                        <p:cTn id="176" dur="2000"/>
                                        <p:tgtEl>
                                          <p:spTgt spid="17"/>
                                        </p:tgtEl>
                                        <p:attrNameLst>
                                          <p:attrName>ppt_x</p:attrName>
                                        </p:attrNameLst>
                                      </p:cBhvr>
                                      <p:tavLst>
                                        <p:tav tm="0">
                                          <p:val>
                                            <p:strVal val="ppt_x"/>
                                          </p:val>
                                        </p:tav>
                                        <p:tav tm="100000">
                                          <p:val>
                                            <p:strVal val="1+ppt_w/2"/>
                                          </p:val>
                                        </p:tav>
                                      </p:tavLst>
                                    </p:anim>
                                    <p:anim calcmode="lin" valueType="num">
                                      <p:cBhvr additive="base">
                                        <p:cTn id="177" dur="2000"/>
                                        <p:tgtEl>
                                          <p:spTgt spid="17"/>
                                        </p:tgtEl>
                                        <p:attrNameLst>
                                          <p:attrName>ppt_y</p:attrName>
                                        </p:attrNameLst>
                                      </p:cBhvr>
                                      <p:tavLst>
                                        <p:tav tm="0">
                                          <p:val>
                                            <p:strVal val="ppt_y"/>
                                          </p:val>
                                        </p:tav>
                                        <p:tav tm="100000">
                                          <p:val>
                                            <p:strVal val="0-ppt_h/2"/>
                                          </p:val>
                                        </p:tav>
                                      </p:tavLst>
                                    </p:anim>
                                    <p:set>
                                      <p:cBhvr>
                                        <p:cTn id="178" dur="1" fill="hold">
                                          <p:stCondLst>
                                            <p:cond delay="1999"/>
                                          </p:stCondLst>
                                        </p:cTn>
                                        <p:tgtEl>
                                          <p:spTgt spid="17"/>
                                        </p:tgtEl>
                                        <p:attrNameLst>
                                          <p:attrName>style.visibility</p:attrName>
                                        </p:attrNameLst>
                                      </p:cBhvr>
                                      <p:to>
                                        <p:strVal val="hidden"/>
                                      </p:to>
                                    </p:set>
                                  </p:childTnLst>
                                </p:cTn>
                              </p:par>
                              <p:par>
                                <p:cTn id="179" presetID="2" presetClass="exit" presetSubtype="3" fill="hold" nodeType="withEffect">
                                  <p:stCondLst>
                                    <p:cond delay="0"/>
                                  </p:stCondLst>
                                  <p:childTnLst>
                                    <p:anim calcmode="lin" valueType="num">
                                      <p:cBhvr additive="base">
                                        <p:cTn id="180" dur="2000"/>
                                        <p:tgtEl>
                                          <p:spTgt spid="19"/>
                                        </p:tgtEl>
                                        <p:attrNameLst>
                                          <p:attrName>ppt_x</p:attrName>
                                        </p:attrNameLst>
                                      </p:cBhvr>
                                      <p:tavLst>
                                        <p:tav tm="0">
                                          <p:val>
                                            <p:strVal val="ppt_x"/>
                                          </p:val>
                                        </p:tav>
                                        <p:tav tm="100000">
                                          <p:val>
                                            <p:strVal val="1+ppt_w/2"/>
                                          </p:val>
                                        </p:tav>
                                      </p:tavLst>
                                    </p:anim>
                                    <p:anim calcmode="lin" valueType="num">
                                      <p:cBhvr additive="base">
                                        <p:cTn id="181" dur="2000"/>
                                        <p:tgtEl>
                                          <p:spTgt spid="19"/>
                                        </p:tgtEl>
                                        <p:attrNameLst>
                                          <p:attrName>ppt_y</p:attrName>
                                        </p:attrNameLst>
                                      </p:cBhvr>
                                      <p:tavLst>
                                        <p:tav tm="0">
                                          <p:val>
                                            <p:strVal val="ppt_y"/>
                                          </p:val>
                                        </p:tav>
                                        <p:tav tm="100000">
                                          <p:val>
                                            <p:strVal val="0-ppt_h/2"/>
                                          </p:val>
                                        </p:tav>
                                      </p:tavLst>
                                    </p:anim>
                                    <p:set>
                                      <p:cBhvr>
                                        <p:cTn id="182" dur="1" fill="hold">
                                          <p:stCondLst>
                                            <p:cond delay="1999"/>
                                          </p:stCondLst>
                                        </p:cTn>
                                        <p:tgtEl>
                                          <p:spTgt spid="19"/>
                                        </p:tgtEl>
                                        <p:attrNameLst>
                                          <p:attrName>style.visibility</p:attrName>
                                        </p:attrNameLst>
                                      </p:cBhvr>
                                      <p:to>
                                        <p:strVal val="hidden"/>
                                      </p:to>
                                    </p:set>
                                  </p:childTnLst>
                                </p:cTn>
                              </p:par>
                              <p:par>
                                <p:cTn id="183" presetID="2" presetClass="exit" presetSubtype="3" fill="hold" nodeType="withEffect">
                                  <p:stCondLst>
                                    <p:cond delay="0"/>
                                  </p:stCondLst>
                                  <p:childTnLst>
                                    <p:anim calcmode="lin" valueType="num">
                                      <p:cBhvr additive="base">
                                        <p:cTn id="184" dur="2000"/>
                                        <p:tgtEl>
                                          <p:spTgt spid="21"/>
                                        </p:tgtEl>
                                        <p:attrNameLst>
                                          <p:attrName>ppt_x</p:attrName>
                                        </p:attrNameLst>
                                      </p:cBhvr>
                                      <p:tavLst>
                                        <p:tav tm="0">
                                          <p:val>
                                            <p:strVal val="ppt_x"/>
                                          </p:val>
                                        </p:tav>
                                        <p:tav tm="100000">
                                          <p:val>
                                            <p:strVal val="1+ppt_w/2"/>
                                          </p:val>
                                        </p:tav>
                                      </p:tavLst>
                                    </p:anim>
                                    <p:anim calcmode="lin" valueType="num">
                                      <p:cBhvr additive="base">
                                        <p:cTn id="185" dur="2000"/>
                                        <p:tgtEl>
                                          <p:spTgt spid="21"/>
                                        </p:tgtEl>
                                        <p:attrNameLst>
                                          <p:attrName>ppt_y</p:attrName>
                                        </p:attrNameLst>
                                      </p:cBhvr>
                                      <p:tavLst>
                                        <p:tav tm="0">
                                          <p:val>
                                            <p:strVal val="ppt_y"/>
                                          </p:val>
                                        </p:tav>
                                        <p:tav tm="100000">
                                          <p:val>
                                            <p:strVal val="0-ppt_h/2"/>
                                          </p:val>
                                        </p:tav>
                                      </p:tavLst>
                                    </p:anim>
                                    <p:set>
                                      <p:cBhvr>
                                        <p:cTn id="186" dur="1" fill="hold">
                                          <p:stCondLst>
                                            <p:cond delay="1999"/>
                                          </p:stCondLst>
                                        </p:cTn>
                                        <p:tgtEl>
                                          <p:spTgt spid="21"/>
                                        </p:tgtEl>
                                        <p:attrNameLst>
                                          <p:attrName>style.visibility</p:attrName>
                                        </p:attrNameLst>
                                      </p:cBhvr>
                                      <p:to>
                                        <p:strVal val="hidden"/>
                                      </p:to>
                                    </p:set>
                                  </p:childTnLst>
                                </p:cTn>
                              </p:par>
                              <p:par>
                                <p:cTn id="187" presetID="2" presetClass="exit" presetSubtype="3" fill="hold" nodeType="withEffect">
                                  <p:stCondLst>
                                    <p:cond delay="0"/>
                                  </p:stCondLst>
                                  <p:childTnLst>
                                    <p:anim calcmode="lin" valueType="num">
                                      <p:cBhvr additive="base">
                                        <p:cTn id="188" dur="2000"/>
                                        <p:tgtEl>
                                          <p:spTgt spid="23"/>
                                        </p:tgtEl>
                                        <p:attrNameLst>
                                          <p:attrName>ppt_x</p:attrName>
                                        </p:attrNameLst>
                                      </p:cBhvr>
                                      <p:tavLst>
                                        <p:tav tm="0">
                                          <p:val>
                                            <p:strVal val="ppt_x"/>
                                          </p:val>
                                        </p:tav>
                                        <p:tav tm="100000">
                                          <p:val>
                                            <p:strVal val="1+ppt_w/2"/>
                                          </p:val>
                                        </p:tav>
                                      </p:tavLst>
                                    </p:anim>
                                    <p:anim calcmode="lin" valueType="num">
                                      <p:cBhvr additive="base">
                                        <p:cTn id="189" dur="2000"/>
                                        <p:tgtEl>
                                          <p:spTgt spid="23"/>
                                        </p:tgtEl>
                                        <p:attrNameLst>
                                          <p:attrName>ppt_y</p:attrName>
                                        </p:attrNameLst>
                                      </p:cBhvr>
                                      <p:tavLst>
                                        <p:tav tm="0">
                                          <p:val>
                                            <p:strVal val="ppt_y"/>
                                          </p:val>
                                        </p:tav>
                                        <p:tav tm="100000">
                                          <p:val>
                                            <p:strVal val="0-ppt_h/2"/>
                                          </p:val>
                                        </p:tav>
                                      </p:tavLst>
                                    </p:anim>
                                    <p:set>
                                      <p:cBhvr>
                                        <p:cTn id="190" dur="1" fill="hold">
                                          <p:stCondLst>
                                            <p:cond delay="1999"/>
                                          </p:stCondLst>
                                        </p:cTn>
                                        <p:tgtEl>
                                          <p:spTgt spid="23"/>
                                        </p:tgtEl>
                                        <p:attrNameLst>
                                          <p:attrName>style.visibility</p:attrName>
                                        </p:attrNameLst>
                                      </p:cBhvr>
                                      <p:to>
                                        <p:strVal val="hidden"/>
                                      </p:to>
                                    </p:set>
                                  </p:childTnLst>
                                </p:cTn>
                              </p:par>
                              <p:par>
                                <p:cTn id="191" presetID="2" presetClass="exit" presetSubtype="3" fill="hold" nodeType="withEffect">
                                  <p:stCondLst>
                                    <p:cond delay="0"/>
                                  </p:stCondLst>
                                  <p:childTnLst>
                                    <p:anim calcmode="lin" valueType="num">
                                      <p:cBhvr additive="base">
                                        <p:cTn id="192" dur="2000"/>
                                        <p:tgtEl>
                                          <p:spTgt spid="25"/>
                                        </p:tgtEl>
                                        <p:attrNameLst>
                                          <p:attrName>ppt_x</p:attrName>
                                        </p:attrNameLst>
                                      </p:cBhvr>
                                      <p:tavLst>
                                        <p:tav tm="0">
                                          <p:val>
                                            <p:strVal val="ppt_x"/>
                                          </p:val>
                                        </p:tav>
                                        <p:tav tm="100000">
                                          <p:val>
                                            <p:strVal val="1+ppt_w/2"/>
                                          </p:val>
                                        </p:tav>
                                      </p:tavLst>
                                    </p:anim>
                                    <p:anim calcmode="lin" valueType="num">
                                      <p:cBhvr additive="base">
                                        <p:cTn id="193" dur="2000"/>
                                        <p:tgtEl>
                                          <p:spTgt spid="25"/>
                                        </p:tgtEl>
                                        <p:attrNameLst>
                                          <p:attrName>ppt_y</p:attrName>
                                        </p:attrNameLst>
                                      </p:cBhvr>
                                      <p:tavLst>
                                        <p:tav tm="0">
                                          <p:val>
                                            <p:strVal val="ppt_y"/>
                                          </p:val>
                                        </p:tav>
                                        <p:tav tm="100000">
                                          <p:val>
                                            <p:strVal val="0-ppt_h/2"/>
                                          </p:val>
                                        </p:tav>
                                      </p:tavLst>
                                    </p:anim>
                                    <p:set>
                                      <p:cBhvr>
                                        <p:cTn id="194" dur="1" fill="hold">
                                          <p:stCondLst>
                                            <p:cond delay="1999"/>
                                          </p:stCondLst>
                                        </p:cTn>
                                        <p:tgtEl>
                                          <p:spTgt spid="25"/>
                                        </p:tgtEl>
                                        <p:attrNameLst>
                                          <p:attrName>style.visibility</p:attrName>
                                        </p:attrNameLst>
                                      </p:cBhvr>
                                      <p:to>
                                        <p:strVal val="hidden"/>
                                      </p:to>
                                    </p:set>
                                  </p:childTnLst>
                                </p:cTn>
                              </p:par>
                              <p:par>
                                <p:cTn id="195" presetID="2" presetClass="exit" presetSubtype="12" fill="hold" nodeType="withEffect">
                                  <p:stCondLst>
                                    <p:cond delay="0"/>
                                  </p:stCondLst>
                                  <p:childTnLst>
                                    <p:anim calcmode="lin" valueType="num">
                                      <p:cBhvr additive="base">
                                        <p:cTn id="196" dur="2000"/>
                                        <p:tgtEl>
                                          <p:spTgt spid="8"/>
                                        </p:tgtEl>
                                        <p:attrNameLst>
                                          <p:attrName>ppt_x</p:attrName>
                                        </p:attrNameLst>
                                      </p:cBhvr>
                                      <p:tavLst>
                                        <p:tav tm="0">
                                          <p:val>
                                            <p:strVal val="ppt_x"/>
                                          </p:val>
                                        </p:tav>
                                        <p:tav tm="100000">
                                          <p:val>
                                            <p:strVal val="0-ppt_w/2"/>
                                          </p:val>
                                        </p:tav>
                                      </p:tavLst>
                                    </p:anim>
                                    <p:anim calcmode="lin" valueType="num">
                                      <p:cBhvr additive="base">
                                        <p:cTn id="197" dur="2000"/>
                                        <p:tgtEl>
                                          <p:spTgt spid="8"/>
                                        </p:tgtEl>
                                        <p:attrNameLst>
                                          <p:attrName>ppt_y</p:attrName>
                                        </p:attrNameLst>
                                      </p:cBhvr>
                                      <p:tavLst>
                                        <p:tav tm="0">
                                          <p:val>
                                            <p:strVal val="ppt_y"/>
                                          </p:val>
                                        </p:tav>
                                        <p:tav tm="100000">
                                          <p:val>
                                            <p:strVal val="1+ppt_h/2"/>
                                          </p:val>
                                        </p:tav>
                                      </p:tavLst>
                                    </p:anim>
                                    <p:set>
                                      <p:cBhvr>
                                        <p:cTn id="198" dur="1" fill="hold">
                                          <p:stCondLst>
                                            <p:cond delay="1999"/>
                                          </p:stCondLst>
                                        </p:cTn>
                                        <p:tgtEl>
                                          <p:spTgt spid="8"/>
                                        </p:tgtEl>
                                        <p:attrNameLst>
                                          <p:attrName>style.visibility</p:attrName>
                                        </p:attrNameLst>
                                      </p:cBhvr>
                                      <p:to>
                                        <p:strVal val="hidden"/>
                                      </p:to>
                                    </p:set>
                                  </p:childTnLst>
                                </p:cTn>
                              </p:par>
                              <p:par>
                                <p:cTn id="199" presetID="2" presetClass="exit" presetSubtype="12" fill="hold" nodeType="withEffect">
                                  <p:stCondLst>
                                    <p:cond delay="0"/>
                                  </p:stCondLst>
                                  <p:childTnLst>
                                    <p:anim calcmode="lin" valueType="num">
                                      <p:cBhvr additive="base">
                                        <p:cTn id="200" dur="2000"/>
                                        <p:tgtEl>
                                          <p:spTgt spid="10"/>
                                        </p:tgtEl>
                                        <p:attrNameLst>
                                          <p:attrName>ppt_x</p:attrName>
                                        </p:attrNameLst>
                                      </p:cBhvr>
                                      <p:tavLst>
                                        <p:tav tm="0">
                                          <p:val>
                                            <p:strVal val="ppt_x"/>
                                          </p:val>
                                        </p:tav>
                                        <p:tav tm="100000">
                                          <p:val>
                                            <p:strVal val="0-ppt_w/2"/>
                                          </p:val>
                                        </p:tav>
                                      </p:tavLst>
                                    </p:anim>
                                    <p:anim calcmode="lin" valueType="num">
                                      <p:cBhvr additive="base">
                                        <p:cTn id="201" dur="2000"/>
                                        <p:tgtEl>
                                          <p:spTgt spid="10"/>
                                        </p:tgtEl>
                                        <p:attrNameLst>
                                          <p:attrName>ppt_y</p:attrName>
                                        </p:attrNameLst>
                                      </p:cBhvr>
                                      <p:tavLst>
                                        <p:tav tm="0">
                                          <p:val>
                                            <p:strVal val="ppt_y"/>
                                          </p:val>
                                        </p:tav>
                                        <p:tav tm="100000">
                                          <p:val>
                                            <p:strVal val="1+ppt_h/2"/>
                                          </p:val>
                                        </p:tav>
                                      </p:tavLst>
                                    </p:anim>
                                    <p:set>
                                      <p:cBhvr>
                                        <p:cTn id="202" dur="1" fill="hold">
                                          <p:stCondLst>
                                            <p:cond delay="1999"/>
                                          </p:stCondLst>
                                        </p:cTn>
                                        <p:tgtEl>
                                          <p:spTgt spid="10"/>
                                        </p:tgtEl>
                                        <p:attrNameLst>
                                          <p:attrName>style.visibility</p:attrName>
                                        </p:attrNameLst>
                                      </p:cBhvr>
                                      <p:to>
                                        <p:strVal val="hidden"/>
                                      </p:to>
                                    </p:set>
                                  </p:childTnLst>
                                </p:cTn>
                              </p:par>
                              <p:par>
                                <p:cTn id="203" presetID="2" presetClass="exit" presetSubtype="12" fill="hold" nodeType="withEffect">
                                  <p:stCondLst>
                                    <p:cond delay="0"/>
                                  </p:stCondLst>
                                  <p:childTnLst>
                                    <p:anim calcmode="lin" valueType="num">
                                      <p:cBhvr additive="base">
                                        <p:cTn id="204" dur="2000"/>
                                        <p:tgtEl>
                                          <p:spTgt spid="12"/>
                                        </p:tgtEl>
                                        <p:attrNameLst>
                                          <p:attrName>ppt_x</p:attrName>
                                        </p:attrNameLst>
                                      </p:cBhvr>
                                      <p:tavLst>
                                        <p:tav tm="0">
                                          <p:val>
                                            <p:strVal val="ppt_x"/>
                                          </p:val>
                                        </p:tav>
                                        <p:tav tm="100000">
                                          <p:val>
                                            <p:strVal val="0-ppt_w/2"/>
                                          </p:val>
                                        </p:tav>
                                      </p:tavLst>
                                    </p:anim>
                                    <p:anim calcmode="lin" valueType="num">
                                      <p:cBhvr additive="base">
                                        <p:cTn id="205" dur="2000"/>
                                        <p:tgtEl>
                                          <p:spTgt spid="12"/>
                                        </p:tgtEl>
                                        <p:attrNameLst>
                                          <p:attrName>ppt_y</p:attrName>
                                        </p:attrNameLst>
                                      </p:cBhvr>
                                      <p:tavLst>
                                        <p:tav tm="0">
                                          <p:val>
                                            <p:strVal val="ppt_y"/>
                                          </p:val>
                                        </p:tav>
                                        <p:tav tm="100000">
                                          <p:val>
                                            <p:strVal val="1+ppt_h/2"/>
                                          </p:val>
                                        </p:tav>
                                      </p:tavLst>
                                    </p:anim>
                                    <p:set>
                                      <p:cBhvr>
                                        <p:cTn id="206" dur="1" fill="hold">
                                          <p:stCondLst>
                                            <p:cond delay="1999"/>
                                          </p:stCondLst>
                                        </p:cTn>
                                        <p:tgtEl>
                                          <p:spTgt spid="12"/>
                                        </p:tgtEl>
                                        <p:attrNameLst>
                                          <p:attrName>style.visibility</p:attrName>
                                        </p:attrNameLst>
                                      </p:cBhvr>
                                      <p:to>
                                        <p:strVal val="hidden"/>
                                      </p:to>
                                    </p:set>
                                  </p:childTnLst>
                                </p:cTn>
                              </p:par>
                              <p:par>
                                <p:cTn id="207" presetID="2" presetClass="exit" presetSubtype="12" fill="hold" nodeType="withEffect">
                                  <p:stCondLst>
                                    <p:cond delay="0"/>
                                  </p:stCondLst>
                                  <p:childTnLst>
                                    <p:anim calcmode="lin" valueType="num">
                                      <p:cBhvr additive="base">
                                        <p:cTn id="208" dur="2000"/>
                                        <p:tgtEl>
                                          <p:spTgt spid="14"/>
                                        </p:tgtEl>
                                        <p:attrNameLst>
                                          <p:attrName>ppt_x</p:attrName>
                                        </p:attrNameLst>
                                      </p:cBhvr>
                                      <p:tavLst>
                                        <p:tav tm="0">
                                          <p:val>
                                            <p:strVal val="ppt_x"/>
                                          </p:val>
                                        </p:tav>
                                        <p:tav tm="100000">
                                          <p:val>
                                            <p:strVal val="0-ppt_w/2"/>
                                          </p:val>
                                        </p:tav>
                                      </p:tavLst>
                                    </p:anim>
                                    <p:anim calcmode="lin" valueType="num">
                                      <p:cBhvr additive="base">
                                        <p:cTn id="209" dur="2000"/>
                                        <p:tgtEl>
                                          <p:spTgt spid="14"/>
                                        </p:tgtEl>
                                        <p:attrNameLst>
                                          <p:attrName>ppt_y</p:attrName>
                                        </p:attrNameLst>
                                      </p:cBhvr>
                                      <p:tavLst>
                                        <p:tav tm="0">
                                          <p:val>
                                            <p:strVal val="ppt_y"/>
                                          </p:val>
                                        </p:tav>
                                        <p:tav tm="100000">
                                          <p:val>
                                            <p:strVal val="1+ppt_h/2"/>
                                          </p:val>
                                        </p:tav>
                                      </p:tavLst>
                                    </p:anim>
                                    <p:set>
                                      <p:cBhvr>
                                        <p:cTn id="210" dur="1" fill="hold">
                                          <p:stCondLst>
                                            <p:cond delay="1999"/>
                                          </p:stCondLst>
                                        </p:cTn>
                                        <p:tgtEl>
                                          <p:spTgt spid="14"/>
                                        </p:tgtEl>
                                        <p:attrNameLst>
                                          <p:attrName>style.visibility</p:attrName>
                                        </p:attrNameLst>
                                      </p:cBhvr>
                                      <p:to>
                                        <p:strVal val="hidden"/>
                                      </p:to>
                                    </p:set>
                                  </p:childTnLst>
                                </p:cTn>
                              </p:par>
                              <p:par>
                                <p:cTn id="211" presetID="2" presetClass="exit" presetSubtype="12" fill="hold" nodeType="withEffect">
                                  <p:stCondLst>
                                    <p:cond delay="0"/>
                                  </p:stCondLst>
                                  <p:childTnLst>
                                    <p:anim calcmode="lin" valueType="num">
                                      <p:cBhvr additive="base">
                                        <p:cTn id="212" dur="2000"/>
                                        <p:tgtEl>
                                          <p:spTgt spid="16"/>
                                        </p:tgtEl>
                                        <p:attrNameLst>
                                          <p:attrName>ppt_x</p:attrName>
                                        </p:attrNameLst>
                                      </p:cBhvr>
                                      <p:tavLst>
                                        <p:tav tm="0">
                                          <p:val>
                                            <p:strVal val="ppt_x"/>
                                          </p:val>
                                        </p:tav>
                                        <p:tav tm="100000">
                                          <p:val>
                                            <p:strVal val="0-ppt_w/2"/>
                                          </p:val>
                                        </p:tav>
                                      </p:tavLst>
                                    </p:anim>
                                    <p:anim calcmode="lin" valueType="num">
                                      <p:cBhvr additive="base">
                                        <p:cTn id="213" dur="2000"/>
                                        <p:tgtEl>
                                          <p:spTgt spid="16"/>
                                        </p:tgtEl>
                                        <p:attrNameLst>
                                          <p:attrName>ppt_y</p:attrName>
                                        </p:attrNameLst>
                                      </p:cBhvr>
                                      <p:tavLst>
                                        <p:tav tm="0">
                                          <p:val>
                                            <p:strVal val="ppt_y"/>
                                          </p:val>
                                        </p:tav>
                                        <p:tav tm="100000">
                                          <p:val>
                                            <p:strVal val="1+ppt_h/2"/>
                                          </p:val>
                                        </p:tav>
                                      </p:tavLst>
                                    </p:anim>
                                    <p:set>
                                      <p:cBhvr>
                                        <p:cTn id="214" dur="1" fill="hold">
                                          <p:stCondLst>
                                            <p:cond delay="1999"/>
                                          </p:stCondLst>
                                        </p:cTn>
                                        <p:tgtEl>
                                          <p:spTgt spid="16"/>
                                        </p:tgtEl>
                                        <p:attrNameLst>
                                          <p:attrName>style.visibility</p:attrName>
                                        </p:attrNameLst>
                                      </p:cBhvr>
                                      <p:to>
                                        <p:strVal val="hidden"/>
                                      </p:to>
                                    </p:set>
                                  </p:childTnLst>
                                </p:cTn>
                              </p:par>
                              <p:par>
                                <p:cTn id="215" presetID="2" presetClass="exit" presetSubtype="12" fill="hold" nodeType="withEffect">
                                  <p:stCondLst>
                                    <p:cond delay="0"/>
                                  </p:stCondLst>
                                  <p:childTnLst>
                                    <p:anim calcmode="lin" valueType="num">
                                      <p:cBhvr additive="base">
                                        <p:cTn id="216" dur="2000"/>
                                        <p:tgtEl>
                                          <p:spTgt spid="18"/>
                                        </p:tgtEl>
                                        <p:attrNameLst>
                                          <p:attrName>ppt_x</p:attrName>
                                        </p:attrNameLst>
                                      </p:cBhvr>
                                      <p:tavLst>
                                        <p:tav tm="0">
                                          <p:val>
                                            <p:strVal val="ppt_x"/>
                                          </p:val>
                                        </p:tav>
                                        <p:tav tm="100000">
                                          <p:val>
                                            <p:strVal val="0-ppt_w/2"/>
                                          </p:val>
                                        </p:tav>
                                      </p:tavLst>
                                    </p:anim>
                                    <p:anim calcmode="lin" valueType="num">
                                      <p:cBhvr additive="base">
                                        <p:cTn id="217" dur="2000"/>
                                        <p:tgtEl>
                                          <p:spTgt spid="18"/>
                                        </p:tgtEl>
                                        <p:attrNameLst>
                                          <p:attrName>ppt_y</p:attrName>
                                        </p:attrNameLst>
                                      </p:cBhvr>
                                      <p:tavLst>
                                        <p:tav tm="0">
                                          <p:val>
                                            <p:strVal val="ppt_y"/>
                                          </p:val>
                                        </p:tav>
                                        <p:tav tm="100000">
                                          <p:val>
                                            <p:strVal val="1+ppt_h/2"/>
                                          </p:val>
                                        </p:tav>
                                      </p:tavLst>
                                    </p:anim>
                                    <p:set>
                                      <p:cBhvr>
                                        <p:cTn id="218" dur="1" fill="hold">
                                          <p:stCondLst>
                                            <p:cond delay="1999"/>
                                          </p:stCondLst>
                                        </p:cTn>
                                        <p:tgtEl>
                                          <p:spTgt spid="18"/>
                                        </p:tgtEl>
                                        <p:attrNameLst>
                                          <p:attrName>style.visibility</p:attrName>
                                        </p:attrNameLst>
                                      </p:cBhvr>
                                      <p:to>
                                        <p:strVal val="hidden"/>
                                      </p:to>
                                    </p:set>
                                  </p:childTnLst>
                                </p:cTn>
                              </p:par>
                              <p:par>
                                <p:cTn id="219" presetID="2" presetClass="exit" presetSubtype="12" fill="hold" nodeType="withEffect">
                                  <p:stCondLst>
                                    <p:cond delay="0"/>
                                  </p:stCondLst>
                                  <p:childTnLst>
                                    <p:anim calcmode="lin" valueType="num">
                                      <p:cBhvr additive="base">
                                        <p:cTn id="220" dur="2000"/>
                                        <p:tgtEl>
                                          <p:spTgt spid="20"/>
                                        </p:tgtEl>
                                        <p:attrNameLst>
                                          <p:attrName>ppt_x</p:attrName>
                                        </p:attrNameLst>
                                      </p:cBhvr>
                                      <p:tavLst>
                                        <p:tav tm="0">
                                          <p:val>
                                            <p:strVal val="ppt_x"/>
                                          </p:val>
                                        </p:tav>
                                        <p:tav tm="100000">
                                          <p:val>
                                            <p:strVal val="0-ppt_w/2"/>
                                          </p:val>
                                        </p:tav>
                                      </p:tavLst>
                                    </p:anim>
                                    <p:anim calcmode="lin" valueType="num">
                                      <p:cBhvr additive="base">
                                        <p:cTn id="221" dur="2000"/>
                                        <p:tgtEl>
                                          <p:spTgt spid="20"/>
                                        </p:tgtEl>
                                        <p:attrNameLst>
                                          <p:attrName>ppt_y</p:attrName>
                                        </p:attrNameLst>
                                      </p:cBhvr>
                                      <p:tavLst>
                                        <p:tav tm="0">
                                          <p:val>
                                            <p:strVal val="ppt_y"/>
                                          </p:val>
                                        </p:tav>
                                        <p:tav tm="100000">
                                          <p:val>
                                            <p:strVal val="1+ppt_h/2"/>
                                          </p:val>
                                        </p:tav>
                                      </p:tavLst>
                                    </p:anim>
                                    <p:set>
                                      <p:cBhvr>
                                        <p:cTn id="222" dur="1" fill="hold">
                                          <p:stCondLst>
                                            <p:cond delay="1999"/>
                                          </p:stCondLst>
                                        </p:cTn>
                                        <p:tgtEl>
                                          <p:spTgt spid="20"/>
                                        </p:tgtEl>
                                        <p:attrNameLst>
                                          <p:attrName>style.visibility</p:attrName>
                                        </p:attrNameLst>
                                      </p:cBhvr>
                                      <p:to>
                                        <p:strVal val="hidden"/>
                                      </p:to>
                                    </p:set>
                                  </p:childTnLst>
                                </p:cTn>
                              </p:par>
                              <p:par>
                                <p:cTn id="223" presetID="2" presetClass="exit" presetSubtype="12" fill="hold" nodeType="withEffect">
                                  <p:stCondLst>
                                    <p:cond delay="0"/>
                                  </p:stCondLst>
                                  <p:childTnLst>
                                    <p:anim calcmode="lin" valueType="num">
                                      <p:cBhvr additive="base">
                                        <p:cTn id="224" dur="2000"/>
                                        <p:tgtEl>
                                          <p:spTgt spid="22"/>
                                        </p:tgtEl>
                                        <p:attrNameLst>
                                          <p:attrName>ppt_x</p:attrName>
                                        </p:attrNameLst>
                                      </p:cBhvr>
                                      <p:tavLst>
                                        <p:tav tm="0">
                                          <p:val>
                                            <p:strVal val="ppt_x"/>
                                          </p:val>
                                        </p:tav>
                                        <p:tav tm="100000">
                                          <p:val>
                                            <p:strVal val="0-ppt_w/2"/>
                                          </p:val>
                                        </p:tav>
                                      </p:tavLst>
                                    </p:anim>
                                    <p:anim calcmode="lin" valueType="num">
                                      <p:cBhvr additive="base">
                                        <p:cTn id="225" dur="2000"/>
                                        <p:tgtEl>
                                          <p:spTgt spid="22"/>
                                        </p:tgtEl>
                                        <p:attrNameLst>
                                          <p:attrName>ppt_y</p:attrName>
                                        </p:attrNameLst>
                                      </p:cBhvr>
                                      <p:tavLst>
                                        <p:tav tm="0">
                                          <p:val>
                                            <p:strVal val="ppt_y"/>
                                          </p:val>
                                        </p:tav>
                                        <p:tav tm="100000">
                                          <p:val>
                                            <p:strVal val="1+ppt_h/2"/>
                                          </p:val>
                                        </p:tav>
                                      </p:tavLst>
                                    </p:anim>
                                    <p:set>
                                      <p:cBhvr>
                                        <p:cTn id="226" dur="1" fill="hold">
                                          <p:stCondLst>
                                            <p:cond delay="1999"/>
                                          </p:stCondLst>
                                        </p:cTn>
                                        <p:tgtEl>
                                          <p:spTgt spid="22"/>
                                        </p:tgtEl>
                                        <p:attrNameLst>
                                          <p:attrName>style.visibility</p:attrName>
                                        </p:attrNameLst>
                                      </p:cBhvr>
                                      <p:to>
                                        <p:strVal val="hidden"/>
                                      </p:to>
                                    </p:set>
                                  </p:childTnLst>
                                </p:cTn>
                              </p:par>
                              <p:par>
                                <p:cTn id="227" presetID="2" presetClass="exit" presetSubtype="12" fill="hold" nodeType="withEffect">
                                  <p:stCondLst>
                                    <p:cond delay="0"/>
                                  </p:stCondLst>
                                  <p:childTnLst>
                                    <p:anim calcmode="lin" valueType="num">
                                      <p:cBhvr additive="base">
                                        <p:cTn id="228" dur="2000"/>
                                        <p:tgtEl>
                                          <p:spTgt spid="24"/>
                                        </p:tgtEl>
                                        <p:attrNameLst>
                                          <p:attrName>ppt_x</p:attrName>
                                        </p:attrNameLst>
                                      </p:cBhvr>
                                      <p:tavLst>
                                        <p:tav tm="0">
                                          <p:val>
                                            <p:strVal val="ppt_x"/>
                                          </p:val>
                                        </p:tav>
                                        <p:tav tm="100000">
                                          <p:val>
                                            <p:strVal val="0-ppt_w/2"/>
                                          </p:val>
                                        </p:tav>
                                      </p:tavLst>
                                    </p:anim>
                                    <p:anim calcmode="lin" valueType="num">
                                      <p:cBhvr additive="base">
                                        <p:cTn id="229" dur="2000"/>
                                        <p:tgtEl>
                                          <p:spTgt spid="24"/>
                                        </p:tgtEl>
                                        <p:attrNameLst>
                                          <p:attrName>ppt_y</p:attrName>
                                        </p:attrNameLst>
                                      </p:cBhvr>
                                      <p:tavLst>
                                        <p:tav tm="0">
                                          <p:val>
                                            <p:strVal val="ppt_y"/>
                                          </p:val>
                                        </p:tav>
                                        <p:tav tm="100000">
                                          <p:val>
                                            <p:strVal val="1+ppt_h/2"/>
                                          </p:val>
                                        </p:tav>
                                      </p:tavLst>
                                    </p:anim>
                                    <p:set>
                                      <p:cBhvr>
                                        <p:cTn id="230" dur="1" fill="hold">
                                          <p:stCondLst>
                                            <p:cond delay="1999"/>
                                          </p:stCondLst>
                                        </p:cTn>
                                        <p:tgtEl>
                                          <p:spTgt spid="24"/>
                                        </p:tgtEl>
                                        <p:attrNameLst>
                                          <p:attrName>style.visibility</p:attrName>
                                        </p:attrNameLst>
                                      </p:cBhvr>
                                      <p:to>
                                        <p:strVal val="hidden"/>
                                      </p:to>
                                    </p:set>
                                  </p:childTnLst>
                                </p:cTn>
                              </p:par>
                              <p:par>
                                <p:cTn id="231" presetID="2" presetClass="exit" presetSubtype="12" fill="hold" nodeType="withEffect">
                                  <p:stCondLst>
                                    <p:cond delay="0"/>
                                  </p:stCondLst>
                                  <p:childTnLst>
                                    <p:anim calcmode="lin" valueType="num">
                                      <p:cBhvr additive="base">
                                        <p:cTn id="232" dur="2000"/>
                                        <p:tgtEl>
                                          <p:spTgt spid="26"/>
                                        </p:tgtEl>
                                        <p:attrNameLst>
                                          <p:attrName>ppt_x</p:attrName>
                                        </p:attrNameLst>
                                      </p:cBhvr>
                                      <p:tavLst>
                                        <p:tav tm="0">
                                          <p:val>
                                            <p:strVal val="ppt_x"/>
                                          </p:val>
                                        </p:tav>
                                        <p:tav tm="100000">
                                          <p:val>
                                            <p:strVal val="0-ppt_w/2"/>
                                          </p:val>
                                        </p:tav>
                                      </p:tavLst>
                                    </p:anim>
                                    <p:anim calcmode="lin" valueType="num">
                                      <p:cBhvr additive="base">
                                        <p:cTn id="233" dur="2000"/>
                                        <p:tgtEl>
                                          <p:spTgt spid="26"/>
                                        </p:tgtEl>
                                        <p:attrNameLst>
                                          <p:attrName>ppt_y</p:attrName>
                                        </p:attrNameLst>
                                      </p:cBhvr>
                                      <p:tavLst>
                                        <p:tav tm="0">
                                          <p:val>
                                            <p:strVal val="ppt_y"/>
                                          </p:val>
                                        </p:tav>
                                        <p:tav tm="100000">
                                          <p:val>
                                            <p:strVal val="1+ppt_h/2"/>
                                          </p:val>
                                        </p:tav>
                                      </p:tavLst>
                                    </p:anim>
                                    <p:set>
                                      <p:cBhvr>
                                        <p:cTn id="234" dur="1" fill="hold">
                                          <p:stCondLst>
                                            <p:cond delay="1999"/>
                                          </p:stCondLst>
                                        </p:cTn>
                                        <p:tgtEl>
                                          <p:spTgt spid="26"/>
                                        </p:tgtEl>
                                        <p:attrNameLst>
                                          <p:attrName>style.visibility</p:attrName>
                                        </p:attrNameLst>
                                      </p:cBhvr>
                                      <p:to>
                                        <p:strVal val="hidden"/>
                                      </p:to>
                                    </p:set>
                                  </p:childTnLst>
                                </p:cTn>
                              </p:par>
                              <p:par>
                                <p:cTn id="235" presetID="2" presetClass="exit" presetSubtype="12" fill="hold" nodeType="withEffect">
                                  <p:stCondLst>
                                    <p:cond delay="0"/>
                                  </p:stCondLst>
                                  <p:childTnLst>
                                    <p:anim calcmode="lin" valueType="num">
                                      <p:cBhvr additive="base">
                                        <p:cTn id="236" dur="2000"/>
                                        <p:tgtEl>
                                          <p:spTgt spid="6"/>
                                        </p:tgtEl>
                                        <p:attrNameLst>
                                          <p:attrName>ppt_x</p:attrName>
                                        </p:attrNameLst>
                                      </p:cBhvr>
                                      <p:tavLst>
                                        <p:tav tm="0">
                                          <p:val>
                                            <p:strVal val="ppt_x"/>
                                          </p:val>
                                        </p:tav>
                                        <p:tav tm="100000">
                                          <p:val>
                                            <p:strVal val="0-ppt_w/2"/>
                                          </p:val>
                                        </p:tav>
                                      </p:tavLst>
                                    </p:anim>
                                    <p:anim calcmode="lin" valueType="num">
                                      <p:cBhvr additive="base">
                                        <p:cTn id="237" dur="2000"/>
                                        <p:tgtEl>
                                          <p:spTgt spid="6"/>
                                        </p:tgtEl>
                                        <p:attrNameLst>
                                          <p:attrName>ppt_y</p:attrName>
                                        </p:attrNameLst>
                                      </p:cBhvr>
                                      <p:tavLst>
                                        <p:tav tm="0">
                                          <p:val>
                                            <p:strVal val="ppt_y"/>
                                          </p:val>
                                        </p:tav>
                                        <p:tav tm="100000">
                                          <p:val>
                                            <p:strVal val="1+ppt_h/2"/>
                                          </p:val>
                                        </p:tav>
                                      </p:tavLst>
                                    </p:anim>
                                    <p:set>
                                      <p:cBhvr>
                                        <p:cTn id="238" dur="1" fill="hold">
                                          <p:stCondLst>
                                            <p:cond delay="1999"/>
                                          </p:stCondLst>
                                        </p:cTn>
                                        <p:tgtEl>
                                          <p:spTgt spid="6"/>
                                        </p:tgtEl>
                                        <p:attrNameLst>
                                          <p:attrName>style.visibility</p:attrName>
                                        </p:attrNameLst>
                                      </p:cBhvr>
                                      <p:to>
                                        <p:strVal val="hidden"/>
                                      </p:to>
                                    </p:set>
                                  </p:childTnLst>
                                </p:cTn>
                              </p:par>
                              <p:par>
                                <p:cTn id="239" presetID="3" presetClass="exit" presetSubtype="10" fill="hold" nodeType="withEffect">
                                  <p:stCondLst>
                                    <p:cond delay="0"/>
                                  </p:stCondLst>
                                  <p:childTnLst>
                                    <p:animEffect transition="out" filter="blinds(horizontal)">
                                      <p:cBhvr>
                                        <p:cTn id="240" dur="2000"/>
                                        <p:tgtEl>
                                          <p:spTgt spid="7"/>
                                        </p:tgtEl>
                                      </p:cBhvr>
                                    </p:animEffect>
                                    <p:set>
                                      <p:cBhvr>
                                        <p:cTn id="241" dur="1" fill="hold">
                                          <p:stCondLst>
                                            <p:cond delay="1999"/>
                                          </p:stCondLst>
                                        </p:cTn>
                                        <p:tgtEl>
                                          <p:spTgt spid="7"/>
                                        </p:tgtEl>
                                        <p:attrNameLst>
                                          <p:attrName>style.visibility</p:attrName>
                                        </p:attrNameLst>
                                      </p:cBhvr>
                                      <p:to>
                                        <p:strVal val="hidden"/>
                                      </p:to>
                                    </p:set>
                                  </p:childTnLst>
                                </p:cTn>
                              </p:par>
                              <p:par>
                                <p:cTn id="242" presetID="3" presetClass="exit" presetSubtype="10" fill="hold" nodeType="withEffect">
                                  <p:stCondLst>
                                    <p:cond delay="0"/>
                                  </p:stCondLst>
                                  <p:childTnLst>
                                    <p:animEffect transition="out" filter="blinds(horizontal)">
                                      <p:cBhvr>
                                        <p:cTn id="243" dur="2000"/>
                                        <p:tgtEl>
                                          <p:spTgt spid="9"/>
                                        </p:tgtEl>
                                      </p:cBhvr>
                                    </p:animEffect>
                                    <p:set>
                                      <p:cBhvr>
                                        <p:cTn id="244" dur="1" fill="hold">
                                          <p:stCondLst>
                                            <p:cond delay="1999"/>
                                          </p:stCondLst>
                                        </p:cTn>
                                        <p:tgtEl>
                                          <p:spTgt spid="9"/>
                                        </p:tgtEl>
                                        <p:attrNameLst>
                                          <p:attrName>style.visibility</p:attrName>
                                        </p:attrNameLst>
                                      </p:cBhvr>
                                      <p:to>
                                        <p:strVal val="hidden"/>
                                      </p:to>
                                    </p:set>
                                  </p:childTnLst>
                                </p:cTn>
                              </p:par>
                              <p:par>
                                <p:cTn id="245" presetID="3" presetClass="exit" presetSubtype="10" fill="hold" nodeType="withEffect">
                                  <p:stCondLst>
                                    <p:cond delay="0"/>
                                  </p:stCondLst>
                                  <p:childTnLst>
                                    <p:animEffect transition="out" filter="blinds(horizontal)">
                                      <p:cBhvr>
                                        <p:cTn id="246" dur="2000"/>
                                        <p:tgtEl>
                                          <p:spTgt spid="11"/>
                                        </p:tgtEl>
                                      </p:cBhvr>
                                    </p:animEffect>
                                    <p:set>
                                      <p:cBhvr>
                                        <p:cTn id="247" dur="1" fill="hold">
                                          <p:stCondLst>
                                            <p:cond delay="1999"/>
                                          </p:stCondLst>
                                        </p:cTn>
                                        <p:tgtEl>
                                          <p:spTgt spid="11"/>
                                        </p:tgtEl>
                                        <p:attrNameLst>
                                          <p:attrName>style.visibility</p:attrName>
                                        </p:attrNameLst>
                                      </p:cBhvr>
                                      <p:to>
                                        <p:strVal val="hidden"/>
                                      </p:to>
                                    </p:set>
                                  </p:childTnLst>
                                </p:cTn>
                              </p:par>
                              <p:par>
                                <p:cTn id="248" presetID="3" presetClass="exit" presetSubtype="10" fill="hold" nodeType="withEffect">
                                  <p:stCondLst>
                                    <p:cond delay="0"/>
                                  </p:stCondLst>
                                  <p:childTnLst>
                                    <p:animEffect transition="out" filter="blinds(horizontal)">
                                      <p:cBhvr>
                                        <p:cTn id="249" dur="2000"/>
                                        <p:tgtEl>
                                          <p:spTgt spid="13"/>
                                        </p:tgtEl>
                                      </p:cBhvr>
                                    </p:animEffect>
                                    <p:set>
                                      <p:cBhvr>
                                        <p:cTn id="250" dur="1" fill="hold">
                                          <p:stCondLst>
                                            <p:cond delay="1999"/>
                                          </p:stCondLst>
                                        </p:cTn>
                                        <p:tgtEl>
                                          <p:spTgt spid="13"/>
                                        </p:tgtEl>
                                        <p:attrNameLst>
                                          <p:attrName>style.visibility</p:attrName>
                                        </p:attrNameLst>
                                      </p:cBhvr>
                                      <p:to>
                                        <p:strVal val="hidden"/>
                                      </p:to>
                                    </p:set>
                                  </p:childTnLst>
                                </p:cTn>
                              </p:par>
                              <p:par>
                                <p:cTn id="251" presetID="3" presetClass="exit" presetSubtype="10" fill="hold" nodeType="withEffect">
                                  <p:stCondLst>
                                    <p:cond delay="0"/>
                                  </p:stCondLst>
                                  <p:childTnLst>
                                    <p:animEffect transition="out" filter="blinds(horizontal)">
                                      <p:cBhvr>
                                        <p:cTn id="252" dur="2000"/>
                                        <p:tgtEl>
                                          <p:spTgt spid="15"/>
                                        </p:tgtEl>
                                      </p:cBhvr>
                                    </p:animEffect>
                                    <p:set>
                                      <p:cBhvr>
                                        <p:cTn id="253" dur="1" fill="hold">
                                          <p:stCondLst>
                                            <p:cond delay="1999"/>
                                          </p:stCondLst>
                                        </p:cTn>
                                        <p:tgtEl>
                                          <p:spTgt spid="15"/>
                                        </p:tgtEl>
                                        <p:attrNameLst>
                                          <p:attrName>style.visibility</p:attrName>
                                        </p:attrNameLst>
                                      </p:cBhvr>
                                      <p:to>
                                        <p:strVal val="hidden"/>
                                      </p:to>
                                    </p:set>
                                  </p:childTnLst>
                                </p:cTn>
                              </p:par>
                              <p:par>
                                <p:cTn id="254" presetID="3" presetClass="exit" presetSubtype="10" fill="hold" nodeType="withEffect">
                                  <p:stCondLst>
                                    <p:cond delay="0"/>
                                  </p:stCondLst>
                                  <p:childTnLst>
                                    <p:animEffect transition="out" filter="blinds(horizontal)">
                                      <p:cBhvr>
                                        <p:cTn id="255" dur="2000"/>
                                        <p:tgtEl>
                                          <p:spTgt spid="17"/>
                                        </p:tgtEl>
                                      </p:cBhvr>
                                    </p:animEffect>
                                    <p:set>
                                      <p:cBhvr>
                                        <p:cTn id="256" dur="1" fill="hold">
                                          <p:stCondLst>
                                            <p:cond delay="1999"/>
                                          </p:stCondLst>
                                        </p:cTn>
                                        <p:tgtEl>
                                          <p:spTgt spid="17"/>
                                        </p:tgtEl>
                                        <p:attrNameLst>
                                          <p:attrName>style.visibility</p:attrName>
                                        </p:attrNameLst>
                                      </p:cBhvr>
                                      <p:to>
                                        <p:strVal val="hidden"/>
                                      </p:to>
                                    </p:set>
                                  </p:childTnLst>
                                </p:cTn>
                              </p:par>
                              <p:par>
                                <p:cTn id="257" presetID="3" presetClass="exit" presetSubtype="10" fill="hold" nodeType="withEffect">
                                  <p:stCondLst>
                                    <p:cond delay="0"/>
                                  </p:stCondLst>
                                  <p:childTnLst>
                                    <p:animEffect transition="out" filter="blinds(horizontal)">
                                      <p:cBhvr>
                                        <p:cTn id="258" dur="2000"/>
                                        <p:tgtEl>
                                          <p:spTgt spid="19"/>
                                        </p:tgtEl>
                                      </p:cBhvr>
                                    </p:animEffect>
                                    <p:set>
                                      <p:cBhvr>
                                        <p:cTn id="259" dur="1" fill="hold">
                                          <p:stCondLst>
                                            <p:cond delay="1999"/>
                                          </p:stCondLst>
                                        </p:cTn>
                                        <p:tgtEl>
                                          <p:spTgt spid="19"/>
                                        </p:tgtEl>
                                        <p:attrNameLst>
                                          <p:attrName>style.visibility</p:attrName>
                                        </p:attrNameLst>
                                      </p:cBhvr>
                                      <p:to>
                                        <p:strVal val="hidden"/>
                                      </p:to>
                                    </p:set>
                                  </p:childTnLst>
                                </p:cTn>
                              </p:par>
                              <p:par>
                                <p:cTn id="260" presetID="3" presetClass="exit" presetSubtype="10" fill="hold" nodeType="withEffect">
                                  <p:stCondLst>
                                    <p:cond delay="0"/>
                                  </p:stCondLst>
                                  <p:childTnLst>
                                    <p:animEffect transition="out" filter="blinds(horizontal)">
                                      <p:cBhvr>
                                        <p:cTn id="261" dur="2000"/>
                                        <p:tgtEl>
                                          <p:spTgt spid="21"/>
                                        </p:tgtEl>
                                      </p:cBhvr>
                                    </p:animEffect>
                                    <p:set>
                                      <p:cBhvr>
                                        <p:cTn id="262" dur="1" fill="hold">
                                          <p:stCondLst>
                                            <p:cond delay="1999"/>
                                          </p:stCondLst>
                                        </p:cTn>
                                        <p:tgtEl>
                                          <p:spTgt spid="21"/>
                                        </p:tgtEl>
                                        <p:attrNameLst>
                                          <p:attrName>style.visibility</p:attrName>
                                        </p:attrNameLst>
                                      </p:cBhvr>
                                      <p:to>
                                        <p:strVal val="hidden"/>
                                      </p:to>
                                    </p:set>
                                  </p:childTnLst>
                                </p:cTn>
                              </p:par>
                              <p:par>
                                <p:cTn id="263" presetID="3" presetClass="exit" presetSubtype="10" fill="hold" nodeType="withEffect">
                                  <p:stCondLst>
                                    <p:cond delay="0"/>
                                  </p:stCondLst>
                                  <p:childTnLst>
                                    <p:animEffect transition="out" filter="blinds(horizontal)">
                                      <p:cBhvr>
                                        <p:cTn id="264" dur="2000"/>
                                        <p:tgtEl>
                                          <p:spTgt spid="23"/>
                                        </p:tgtEl>
                                      </p:cBhvr>
                                    </p:animEffect>
                                    <p:set>
                                      <p:cBhvr>
                                        <p:cTn id="265" dur="1" fill="hold">
                                          <p:stCondLst>
                                            <p:cond delay="1999"/>
                                          </p:stCondLst>
                                        </p:cTn>
                                        <p:tgtEl>
                                          <p:spTgt spid="23"/>
                                        </p:tgtEl>
                                        <p:attrNameLst>
                                          <p:attrName>style.visibility</p:attrName>
                                        </p:attrNameLst>
                                      </p:cBhvr>
                                      <p:to>
                                        <p:strVal val="hidden"/>
                                      </p:to>
                                    </p:set>
                                  </p:childTnLst>
                                </p:cTn>
                              </p:par>
                              <p:par>
                                <p:cTn id="266" presetID="3" presetClass="exit" presetSubtype="10" fill="hold" nodeType="withEffect">
                                  <p:stCondLst>
                                    <p:cond delay="0"/>
                                  </p:stCondLst>
                                  <p:childTnLst>
                                    <p:animEffect transition="out" filter="blinds(horizontal)">
                                      <p:cBhvr>
                                        <p:cTn id="267" dur="2000"/>
                                        <p:tgtEl>
                                          <p:spTgt spid="25"/>
                                        </p:tgtEl>
                                      </p:cBhvr>
                                    </p:animEffect>
                                    <p:set>
                                      <p:cBhvr>
                                        <p:cTn id="268" dur="1" fill="hold">
                                          <p:stCondLst>
                                            <p:cond delay="1999"/>
                                          </p:stCondLst>
                                        </p:cTn>
                                        <p:tgtEl>
                                          <p:spTgt spid="25"/>
                                        </p:tgtEl>
                                        <p:attrNameLst>
                                          <p:attrName>style.visibility</p:attrName>
                                        </p:attrNameLst>
                                      </p:cBhvr>
                                      <p:to>
                                        <p:strVal val="hidden"/>
                                      </p:to>
                                    </p:set>
                                  </p:childTnLst>
                                </p:cTn>
                              </p:par>
                              <p:par>
                                <p:cTn id="269" presetID="3" presetClass="exit" presetSubtype="10" fill="hold" nodeType="withEffect">
                                  <p:stCondLst>
                                    <p:cond delay="0"/>
                                  </p:stCondLst>
                                  <p:childTnLst>
                                    <p:animEffect transition="out" filter="blinds(horizontal)">
                                      <p:cBhvr>
                                        <p:cTn id="270" dur="2000"/>
                                        <p:tgtEl>
                                          <p:spTgt spid="8"/>
                                        </p:tgtEl>
                                      </p:cBhvr>
                                    </p:animEffect>
                                    <p:set>
                                      <p:cBhvr>
                                        <p:cTn id="271" dur="1" fill="hold">
                                          <p:stCondLst>
                                            <p:cond delay="1999"/>
                                          </p:stCondLst>
                                        </p:cTn>
                                        <p:tgtEl>
                                          <p:spTgt spid="8"/>
                                        </p:tgtEl>
                                        <p:attrNameLst>
                                          <p:attrName>style.visibility</p:attrName>
                                        </p:attrNameLst>
                                      </p:cBhvr>
                                      <p:to>
                                        <p:strVal val="hidden"/>
                                      </p:to>
                                    </p:set>
                                  </p:childTnLst>
                                </p:cTn>
                              </p:par>
                              <p:par>
                                <p:cTn id="272" presetID="3" presetClass="exit" presetSubtype="10" fill="hold" nodeType="withEffect">
                                  <p:stCondLst>
                                    <p:cond delay="0"/>
                                  </p:stCondLst>
                                  <p:childTnLst>
                                    <p:animEffect transition="out" filter="blinds(horizontal)">
                                      <p:cBhvr>
                                        <p:cTn id="273" dur="2000"/>
                                        <p:tgtEl>
                                          <p:spTgt spid="10"/>
                                        </p:tgtEl>
                                      </p:cBhvr>
                                    </p:animEffect>
                                    <p:set>
                                      <p:cBhvr>
                                        <p:cTn id="274" dur="1" fill="hold">
                                          <p:stCondLst>
                                            <p:cond delay="1999"/>
                                          </p:stCondLst>
                                        </p:cTn>
                                        <p:tgtEl>
                                          <p:spTgt spid="10"/>
                                        </p:tgtEl>
                                        <p:attrNameLst>
                                          <p:attrName>style.visibility</p:attrName>
                                        </p:attrNameLst>
                                      </p:cBhvr>
                                      <p:to>
                                        <p:strVal val="hidden"/>
                                      </p:to>
                                    </p:set>
                                  </p:childTnLst>
                                </p:cTn>
                              </p:par>
                              <p:par>
                                <p:cTn id="275" presetID="3" presetClass="exit" presetSubtype="10" fill="hold" nodeType="withEffect">
                                  <p:stCondLst>
                                    <p:cond delay="0"/>
                                  </p:stCondLst>
                                  <p:childTnLst>
                                    <p:animEffect transition="out" filter="blinds(horizontal)">
                                      <p:cBhvr>
                                        <p:cTn id="276" dur="2000"/>
                                        <p:tgtEl>
                                          <p:spTgt spid="12"/>
                                        </p:tgtEl>
                                      </p:cBhvr>
                                    </p:animEffect>
                                    <p:set>
                                      <p:cBhvr>
                                        <p:cTn id="277" dur="1" fill="hold">
                                          <p:stCondLst>
                                            <p:cond delay="1999"/>
                                          </p:stCondLst>
                                        </p:cTn>
                                        <p:tgtEl>
                                          <p:spTgt spid="12"/>
                                        </p:tgtEl>
                                        <p:attrNameLst>
                                          <p:attrName>style.visibility</p:attrName>
                                        </p:attrNameLst>
                                      </p:cBhvr>
                                      <p:to>
                                        <p:strVal val="hidden"/>
                                      </p:to>
                                    </p:set>
                                  </p:childTnLst>
                                </p:cTn>
                              </p:par>
                              <p:par>
                                <p:cTn id="278" presetID="3" presetClass="exit" presetSubtype="10" fill="hold" nodeType="withEffect">
                                  <p:stCondLst>
                                    <p:cond delay="0"/>
                                  </p:stCondLst>
                                  <p:childTnLst>
                                    <p:animEffect transition="out" filter="blinds(horizontal)">
                                      <p:cBhvr>
                                        <p:cTn id="279" dur="2000"/>
                                        <p:tgtEl>
                                          <p:spTgt spid="14"/>
                                        </p:tgtEl>
                                      </p:cBhvr>
                                    </p:animEffect>
                                    <p:set>
                                      <p:cBhvr>
                                        <p:cTn id="280" dur="1" fill="hold">
                                          <p:stCondLst>
                                            <p:cond delay="1999"/>
                                          </p:stCondLst>
                                        </p:cTn>
                                        <p:tgtEl>
                                          <p:spTgt spid="14"/>
                                        </p:tgtEl>
                                        <p:attrNameLst>
                                          <p:attrName>style.visibility</p:attrName>
                                        </p:attrNameLst>
                                      </p:cBhvr>
                                      <p:to>
                                        <p:strVal val="hidden"/>
                                      </p:to>
                                    </p:set>
                                  </p:childTnLst>
                                </p:cTn>
                              </p:par>
                              <p:par>
                                <p:cTn id="281" presetID="3" presetClass="exit" presetSubtype="10" fill="hold" nodeType="withEffect">
                                  <p:stCondLst>
                                    <p:cond delay="0"/>
                                  </p:stCondLst>
                                  <p:childTnLst>
                                    <p:animEffect transition="out" filter="blinds(horizontal)">
                                      <p:cBhvr>
                                        <p:cTn id="282" dur="2000"/>
                                        <p:tgtEl>
                                          <p:spTgt spid="16"/>
                                        </p:tgtEl>
                                      </p:cBhvr>
                                    </p:animEffect>
                                    <p:set>
                                      <p:cBhvr>
                                        <p:cTn id="283" dur="1" fill="hold">
                                          <p:stCondLst>
                                            <p:cond delay="1999"/>
                                          </p:stCondLst>
                                        </p:cTn>
                                        <p:tgtEl>
                                          <p:spTgt spid="16"/>
                                        </p:tgtEl>
                                        <p:attrNameLst>
                                          <p:attrName>style.visibility</p:attrName>
                                        </p:attrNameLst>
                                      </p:cBhvr>
                                      <p:to>
                                        <p:strVal val="hidden"/>
                                      </p:to>
                                    </p:set>
                                  </p:childTnLst>
                                </p:cTn>
                              </p:par>
                              <p:par>
                                <p:cTn id="284" presetID="3" presetClass="exit" presetSubtype="10" fill="hold" nodeType="withEffect">
                                  <p:stCondLst>
                                    <p:cond delay="0"/>
                                  </p:stCondLst>
                                  <p:childTnLst>
                                    <p:animEffect transition="out" filter="blinds(horizontal)">
                                      <p:cBhvr>
                                        <p:cTn id="285" dur="2000"/>
                                        <p:tgtEl>
                                          <p:spTgt spid="18"/>
                                        </p:tgtEl>
                                      </p:cBhvr>
                                    </p:animEffect>
                                    <p:set>
                                      <p:cBhvr>
                                        <p:cTn id="286" dur="1" fill="hold">
                                          <p:stCondLst>
                                            <p:cond delay="1999"/>
                                          </p:stCondLst>
                                        </p:cTn>
                                        <p:tgtEl>
                                          <p:spTgt spid="18"/>
                                        </p:tgtEl>
                                        <p:attrNameLst>
                                          <p:attrName>style.visibility</p:attrName>
                                        </p:attrNameLst>
                                      </p:cBhvr>
                                      <p:to>
                                        <p:strVal val="hidden"/>
                                      </p:to>
                                    </p:set>
                                  </p:childTnLst>
                                </p:cTn>
                              </p:par>
                              <p:par>
                                <p:cTn id="287" presetID="3" presetClass="exit" presetSubtype="10" fill="hold" nodeType="withEffect">
                                  <p:stCondLst>
                                    <p:cond delay="0"/>
                                  </p:stCondLst>
                                  <p:childTnLst>
                                    <p:animEffect transition="out" filter="blinds(horizontal)">
                                      <p:cBhvr>
                                        <p:cTn id="288" dur="2000"/>
                                        <p:tgtEl>
                                          <p:spTgt spid="20"/>
                                        </p:tgtEl>
                                      </p:cBhvr>
                                    </p:animEffect>
                                    <p:set>
                                      <p:cBhvr>
                                        <p:cTn id="289" dur="1" fill="hold">
                                          <p:stCondLst>
                                            <p:cond delay="1999"/>
                                          </p:stCondLst>
                                        </p:cTn>
                                        <p:tgtEl>
                                          <p:spTgt spid="20"/>
                                        </p:tgtEl>
                                        <p:attrNameLst>
                                          <p:attrName>style.visibility</p:attrName>
                                        </p:attrNameLst>
                                      </p:cBhvr>
                                      <p:to>
                                        <p:strVal val="hidden"/>
                                      </p:to>
                                    </p:set>
                                  </p:childTnLst>
                                </p:cTn>
                              </p:par>
                              <p:par>
                                <p:cTn id="290" presetID="3" presetClass="exit" presetSubtype="10" fill="hold" nodeType="withEffect">
                                  <p:stCondLst>
                                    <p:cond delay="0"/>
                                  </p:stCondLst>
                                  <p:childTnLst>
                                    <p:animEffect transition="out" filter="blinds(horizontal)">
                                      <p:cBhvr>
                                        <p:cTn id="291" dur="2000"/>
                                        <p:tgtEl>
                                          <p:spTgt spid="22"/>
                                        </p:tgtEl>
                                      </p:cBhvr>
                                    </p:animEffect>
                                    <p:set>
                                      <p:cBhvr>
                                        <p:cTn id="292" dur="1" fill="hold">
                                          <p:stCondLst>
                                            <p:cond delay="1999"/>
                                          </p:stCondLst>
                                        </p:cTn>
                                        <p:tgtEl>
                                          <p:spTgt spid="22"/>
                                        </p:tgtEl>
                                        <p:attrNameLst>
                                          <p:attrName>style.visibility</p:attrName>
                                        </p:attrNameLst>
                                      </p:cBhvr>
                                      <p:to>
                                        <p:strVal val="hidden"/>
                                      </p:to>
                                    </p:set>
                                  </p:childTnLst>
                                </p:cTn>
                              </p:par>
                              <p:par>
                                <p:cTn id="293" presetID="3" presetClass="exit" presetSubtype="10" fill="hold" nodeType="withEffect">
                                  <p:stCondLst>
                                    <p:cond delay="0"/>
                                  </p:stCondLst>
                                  <p:childTnLst>
                                    <p:animEffect transition="out" filter="blinds(horizontal)">
                                      <p:cBhvr>
                                        <p:cTn id="294" dur="2000"/>
                                        <p:tgtEl>
                                          <p:spTgt spid="24"/>
                                        </p:tgtEl>
                                      </p:cBhvr>
                                    </p:animEffect>
                                    <p:set>
                                      <p:cBhvr>
                                        <p:cTn id="295" dur="1" fill="hold">
                                          <p:stCondLst>
                                            <p:cond delay="1999"/>
                                          </p:stCondLst>
                                        </p:cTn>
                                        <p:tgtEl>
                                          <p:spTgt spid="24"/>
                                        </p:tgtEl>
                                        <p:attrNameLst>
                                          <p:attrName>style.visibility</p:attrName>
                                        </p:attrNameLst>
                                      </p:cBhvr>
                                      <p:to>
                                        <p:strVal val="hidden"/>
                                      </p:to>
                                    </p:set>
                                  </p:childTnLst>
                                </p:cTn>
                              </p:par>
                              <p:par>
                                <p:cTn id="296" presetID="3" presetClass="exit" presetSubtype="10" fill="hold" nodeType="withEffect">
                                  <p:stCondLst>
                                    <p:cond delay="0"/>
                                  </p:stCondLst>
                                  <p:childTnLst>
                                    <p:animEffect transition="out" filter="blinds(horizontal)">
                                      <p:cBhvr>
                                        <p:cTn id="297" dur="2000"/>
                                        <p:tgtEl>
                                          <p:spTgt spid="26"/>
                                        </p:tgtEl>
                                      </p:cBhvr>
                                    </p:animEffect>
                                    <p:set>
                                      <p:cBhvr>
                                        <p:cTn id="298" dur="1" fill="hold">
                                          <p:stCondLst>
                                            <p:cond delay="1999"/>
                                          </p:stCondLst>
                                        </p:cTn>
                                        <p:tgtEl>
                                          <p:spTgt spid="26"/>
                                        </p:tgtEl>
                                        <p:attrNameLst>
                                          <p:attrName>style.visibility</p:attrName>
                                        </p:attrNameLst>
                                      </p:cBhvr>
                                      <p:to>
                                        <p:strVal val="hidden"/>
                                      </p:to>
                                    </p:set>
                                  </p:childTnLst>
                                </p:cTn>
                              </p:par>
                              <p:par>
                                <p:cTn id="299" presetID="3" presetClass="exit" presetSubtype="10" fill="hold" nodeType="withEffect">
                                  <p:stCondLst>
                                    <p:cond delay="0"/>
                                  </p:stCondLst>
                                  <p:childTnLst>
                                    <p:animEffect transition="out" filter="blinds(horizontal)">
                                      <p:cBhvr>
                                        <p:cTn id="300" dur="2000"/>
                                        <p:tgtEl>
                                          <p:spTgt spid="6"/>
                                        </p:tgtEl>
                                      </p:cBhvr>
                                    </p:animEffect>
                                    <p:set>
                                      <p:cBhvr>
                                        <p:cTn id="301" dur="1" fill="hold">
                                          <p:stCondLst>
                                            <p:cond delay="1999"/>
                                          </p:stCondLst>
                                        </p:cTn>
                                        <p:tgtEl>
                                          <p:spTgt spid="6"/>
                                        </p:tgtEl>
                                        <p:attrNameLst>
                                          <p:attrName>style.visibility</p:attrName>
                                        </p:attrNameLst>
                                      </p:cBhvr>
                                      <p:to>
                                        <p:strVal val="hidden"/>
                                      </p:to>
                                    </p:set>
                                  </p:childTnLst>
                                </p:cTn>
                              </p:par>
                              <p:par>
                                <p:cTn id="302" presetID="23" presetClass="entr" presetSubtype="288" fill="hold" nodeType="withEffect">
                                  <p:stCondLst>
                                    <p:cond delay="0"/>
                                  </p:stCondLst>
                                  <p:childTnLst>
                                    <p:set>
                                      <p:cBhvr>
                                        <p:cTn id="303" dur="1" fill="hold">
                                          <p:stCondLst>
                                            <p:cond delay="0"/>
                                          </p:stCondLst>
                                        </p:cTn>
                                        <p:tgtEl>
                                          <p:spTgt spid="2"/>
                                        </p:tgtEl>
                                        <p:attrNameLst>
                                          <p:attrName>style.visibility</p:attrName>
                                        </p:attrNameLst>
                                      </p:cBhvr>
                                      <p:to>
                                        <p:strVal val="visible"/>
                                      </p:to>
                                    </p:set>
                                    <p:anim calcmode="lin" valueType="num">
                                      <p:cBhvr>
                                        <p:cTn id="304" dur="2000" fill="hold"/>
                                        <p:tgtEl>
                                          <p:spTgt spid="2"/>
                                        </p:tgtEl>
                                        <p:attrNameLst>
                                          <p:attrName>ppt_w</p:attrName>
                                        </p:attrNameLst>
                                      </p:cBhvr>
                                      <p:tavLst>
                                        <p:tav tm="0">
                                          <p:val>
                                            <p:strVal val="4/3*#ppt_w"/>
                                          </p:val>
                                        </p:tav>
                                        <p:tav tm="100000">
                                          <p:val>
                                            <p:strVal val="#ppt_w"/>
                                          </p:val>
                                        </p:tav>
                                      </p:tavLst>
                                    </p:anim>
                                    <p:anim calcmode="lin" valueType="num">
                                      <p:cBhvr>
                                        <p:cTn id="305" dur="2000" fill="hold"/>
                                        <p:tgtEl>
                                          <p:spTgt spid="2"/>
                                        </p:tgtEl>
                                        <p:attrNameLst>
                                          <p:attrName>ppt_h</p:attrName>
                                        </p:attrNameLst>
                                      </p:cBhvr>
                                      <p:tavLst>
                                        <p:tav tm="0">
                                          <p:val>
                                            <p:strVal val="4/3*#ppt_h"/>
                                          </p:val>
                                        </p:tav>
                                        <p:tav tm="100000">
                                          <p:val>
                                            <p:strVal val="#ppt_h"/>
                                          </p:val>
                                        </p:tav>
                                      </p:tavLst>
                                    </p:anim>
                                  </p:childTnLst>
                                </p:cTn>
                              </p:par>
                              <p:par>
                                <p:cTn id="306" presetID="8" presetClass="entr" presetSubtype="32" fill="hold" nodeType="withEffect">
                                  <p:stCondLst>
                                    <p:cond delay="0"/>
                                  </p:stCondLst>
                                  <p:childTnLst>
                                    <p:set>
                                      <p:cBhvr>
                                        <p:cTn id="307" dur="1" fill="hold">
                                          <p:stCondLst>
                                            <p:cond delay="0"/>
                                          </p:stCondLst>
                                        </p:cTn>
                                        <p:tgtEl>
                                          <p:spTgt spid="2"/>
                                        </p:tgtEl>
                                        <p:attrNameLst>
                                          <p:attrName>style.visibility</p:attrName>
                                        </p:attrNameLst>
                                      </p:cBhvr>
                                      <p:to>
                                        <p:strVal val="visible"/>
                                      </p:to>
                                    </p:set>
                                    <p:animEffect transition="in" filter="diamond(out)">
                                      <p:cBhvr>
                                        <p:cTn id="3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500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25075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3214678" y="1857388"/>
            <a:ext cx="2643206" cy="1087328"/>
          </a:xfrm>
          <a:prstGeom prst="donut">
            <a:avLst>
              <a:gd name="adj" fmla="val 13320"/>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857488" y="1643074"/>
            <a:ext cx="3357586" cy="1522260"/>
          </a:xfrm>
          <a:prstGeom prst="donut">
            <a:avLst>
              <a:gd name="adj" fmla="val 7372"/>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571736" y="1357322"/>
            <a:ext cx="3929090" cy="2102168"/>
          </a:xfrm>
          <a:prstGeom prst="donut">
            <a:avLst>
              <a:gd name="adj" fmla="val 7040"/>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285984" y="1071569"/>
            <a:ext cx="4572032" cy="2682077"/>
          </a:xfrm>
          <a:prstGeom prst="donut">
            <a:avLst>
              <a:gd name="adj" fmla="val 3436"/>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00232" y="785817"/>
            <a:ext cx="5143536" cy="3261985"/>
          </a:xfrm>
          <a:prstGeom prst="donut">
            <a:avLst>
              <a:gd name="adj" fmla="val 3436"/>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643306" y="2071701"/>
            <a:ext cx="1785950" cy="579909"/>
          </a:xfrm>
          <a:prstGeom prst="donut">
            <a:avLst>
              <a:gd name="adj" fmla="val 19940"/>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1714480" y="500066"/>
            <a:ext cx="5786478" cy="3841894"/>
          </a:xfrm>
          <a:prstGeom prst="donut">
            <a:avLst>
              <a:gd name="adj" fmla="val 3436"/>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428728" y="285751"/>
            <a:ext cx="6357982" cy="4276825"/>
          </a:xfrm>
          <a:prstGeom prst="donut">
            <a:avLst>
              <a:gd name="adj" fmla="val 3436"/>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142976" y="0"/>
            <a:ext cx="6929486" cy="4929204"/>
          </a:xfrm>
          <a:prstGeom prst="donut">
            <a:avLst>
              <a:gd name="adj" fmla="val 3436"/>
            </a:avLst>
          </a:prstGeom>
          <a:blipFill>
            <a:blip r:embed="rId3">
              <a:duotone>
                <a:schemeClr val="accent5">
                  <a:shade val="45000"/>
                  <a:satMod val="135000"/>
                </a:schemeClr>
                <a:prstClr val="white"/>
              </a:duotone>
              <a:lum contrast="1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autoRev="1" fill="hold" grpId="1"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3" presetClass="exit" presetSubtype="544" fill="hold" grpId="2"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grpId="2"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grpId="2"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17" presetClass="exit" presetSubtype="8" fill="hold" grpId="3" nodeType="withEffect">
                                  <p:stCondLst>
                                    <p:cond delay="0"/>
                                  </p:stCondLst>
                                  <p:childTnLst>
                                    <p:anim calcmode="lin" valueType="num">
                                      <p:cBhvr>
                                        <p:cTn id="135" dur="2000"/>
                                        <p:tgtEl>
                                          <p:spTgt spid="3"/>
                                        </p:tgtEl>
                                        <p:attrNameLst>
                                          <p:attrName>ppt_x</p:attrName>
                                        </p:attrNameLst>
                                      </p:cBhvr>
                                      <p:tavLst>
                                        <p:tav tm="0">
                                          <p:val>
                                            <p:strVal val="ppt_x"/>
                                          </p:val>
                                        </p:tav>
                                        <p:tav tm="100000">
                                          <p:val>
                                            <p:strVal val="ppt_x-ppt_w/2"/>
                                          </p:val>
                                        </p:tav>
                                      </p:tavLst>
                                    </p:anim>
                                    <p:anim calcmode="lin" valueType="num">
                                      <p:cBhvr>
                                        <p:cTn id="136" dur="2000"/>
                                        <p:tgtEl>
                                          <p:spTgt spid="3"/>
                                        </p:tgtEl>
                                        <p:attrNameLst>
                                          <p:attrName>ppt_y</p:attrName>
                                        </p:attrNameLst>
                                      </p:cBhvr>
                                      <p:tavLst>
                                        <p:tav tm="0">
                                          <p:val>
                                            <p:strVal val="ppt_y"/>
                                          </p:val>
                                        </p:tav>
                                        <p:tav tm="100000">
                                          <p:val>
                                            <p:strVal val="ppt_y"/>
                                          </p:val>
                                        </p:tav>
                                      </p:tavLst>
                                    </p:anim>
                                    <p:anim calcmode="lin" valueType="num">
                                      <p:cBhvr>
                                        <p:cTn id="137" dur="2000"/>
                                        <p:tgtEl>
                                          <p:spTgt spid="3"/>
                                        </p:tgtEl>
                                        <p:attrNameLst>
                                          <p:attrName>ppt_w</p:attrName>
                                        </p:attrNameLst>
                                      </p:cBhvr>
                                      <p:tavLst>
                                        <p:tav tm="0">
                                          <p:val>
                                            <p:strVal val="ppt_w"/>
                                          </p:val>
                                        </p:tav>
                                        <p:tav tm="100000">
                                          <p:val>
                                            <p:fltVal val="0"/>
                                          </p:val>
                                        </p:tav>
                                      </p:tavLst>
                                    </p:anim>
                                    <p:anim calcmode="lin" valueType="num">
                                      <p:cBhvr>
                                        <p:cTn id="138" dur="2000"/>
                                        <p:tgtEl>
                                          <p:spTgt spid="3"/>
                                        </p:tgtEl>
                                        <p:attrNameLst>
                                          <p:attrName>ppt_h</p:attrName>
                                        </p:attrNameLst>
                                      </p:cBhvr>
                                      <p:tavLst>
                                        <p:tav tm="0">
                                          <p:val>
                                            <p:strVal val="ppt_h"/>
                                          </p:val>
                                        </p:tav>
                                        <p:tav tm="100000">
                                          <p:val>
                                            <p:strVal val="ppt_h"/>
                                          </p:val>
                                        </p:tav>
                                      </p:tavLst>
                                    </p:anim>
                                    <p:set>
                                      <p:cBhvr>
                                        <p:cTn id="139" dur="1" fill="hold">
                                          <p:stCondLst>
                                            <p:cond delay="1999"/>
                                          </p:stCondLst>
                                        </p:cTn>
                                        <p:tgtEl>
                                          <p:spTgt spid="3"/>
                                        </p:tgtEl>
                                        <p:attrNameLst>
                                          <p:attrName>style.visibility</p:attrName>
                                        </p:attrNameLst>
                                      </p:cBhvr>
                                      <p:to>
                                        <p:strVal val="hidden"/>
                                      </p:to>
                                    </p:set>
                                  </p:childTnLst>
                                </p:cTn>
                              </p:par>
                              <p:par>
                                <p:cTn id="140" presetID="17" presetClass="exit" presetSubtype="2" fill="hold" grpId="3" nodeType="withEffect">
                                  <p:stCondLst>
                                    <p:cond delay="0"/>
                                  </p:stCondLst>
                                  <p:childTnLst>
                                    <p:anim calcmode="lin" valueType="num">
                                      <p:cBhvr>
                                        <p:cTn id="141" dur="2000"/>
                                        <p:tgtEl>
                                          <p:spTgt spid="4"/>
                                        </p:tgtEl>
                                        <p:attrNameLst>
                                          <p:attrName>ppt_x</p:attrName>
                                        </p:attrNameLst>
                                      </p:cBhvr>
                                      <p:tavLst>
                                        <p:tav tm="0">
                                          <p:val>
                                            <p:strVal val="ppt_x"/>
                                          </p:val>
                                        </p:tav>
                                        <p:tav tm="100000">
                                          <p:val>
                                            <p:strVal val="ppt_x+ppt_w/2"/>
                                          </p:val>
                                        </p:tav>
                                      </p:tavLst>
                                    </p:anim>
                                    <p:anim calcmode="lin" valueType="num">
                                      <p:cBhvr>
                                        <p:cTn id="142" dur="2000"/>
                                        <p:tgtEl>
                                          <p:spTgt spid="4"/>
                                        </p:tgtEl>
                                        <p:attrNameLst>
                                          <p:attrName>ppt_y</p:attrName>
                                        </p:attrNameLst>
                                      </p:cBhvr>
                                      <p:tavLst>
                                        <p:tav tm="0">
                                          <p:val>
                                            <p:strVal val="ppt_y"/>
                                          </p:val>
                                        </p:tav>
                                        <p:tav tm="100000">
                                          <p:val>
                                            <p:strVal val="ppt_y"/>
                                          </p:val>
                                        </p:tav>
                                      </p:tavLst>
                                    </p:anim>
                                    <p:anim calcmode="lin" valueType="num">
                                      <p:cBhvr>
                                        <p:cTn id="143" dur="2000"/>
                                        <p:tgtEl>
                                          <p:spTgt spid="4"/>
                                        </p:tgtEl>
                                        <p:attrNameLst>
                                          <p:attrName>ppt_w</p:attrName>
                                        </p:attrNameLst>
                                      </p:cBhvr>
                                      <p:tavLst>
                                        <p:tav tm="0">
                                          <p:val>
                                            <p:strVal val="ppt_w"/>
                                          </p:val>
                                        </p:tav>
                                        <p:tav tm="100000">
                                          <p:val>
                                            <p:fltVal val="0"/>
                                          </p:val>
                                        </p:tav>
                                      </p:tavLst>
                                    </p:anim>
                                    <p:anim calcmode="lin" valueType="num">
                                      <p:cBhvr>
                                        <p:cTn id="144" dur="2000"/>
                                        <p:tgtEl>
                                          <p:spTgt spid="4"/>
                                        </p:tgtEl>
                                        <p:attrNameLst>
                                          <p:attrName>ppt_h</p:attrName>
                                        </p:attrNameLst>
                                      </p:cBhvr>
                                      <p:tavLst>
                                        <p:tav tm="0">
                                          <p:val>
                                            <p:strVal val="ppt_h"/>
                                          </p:val>
                                        </p:tav>
                                        <p:tav tm="100000">
                                          <p:val>
                                            <p:strVal val="ppt_h"/>
                                          </p:val>
                                        </p:tav>
                                      </p:tavLst>
                                    </p:anim>
                                    <p:set>
                                      <p:cBhvr>
                                        <p:cTn id="145" dur="1" fill="hold">
                                          <p:stCondLst>
                                            <p:cond delay="1999"/>
                                          </p:stCondLst>
                                        </p:cTn>
                                        <p:tgtEl>
                                          <p:spTgt spid="4"/>
                                        </p:tgtEl>
                                        <p:attrNameLst>
                                          <p:attrName>style.visibility</p:attrName>
                                        </p:attrNameLst>
                                      </p:cBhvr>
                                      <p:to>
                                        <p:strVal val="hidden"/>
                                      </p:to>
                                    </p:set>
                                  </p:childTnLst>
                                </p:cTn>
                              </p:par>
                              <p:par>
                                <p:cTn id="146" presetID="17" presetClass="exit" presetSubtype="8" fill="hold" grpId="3" nodeType="withEffect">
                                  <p:stCondLst>
                                    <p:cond delay="0"/>
                                  </p:stCondLst>
                                  <p:childTnLst>
                                    <p:anim calcmode="lin" valueType="num">
                                      <p:cBhvr>
                                        <p:cTn id="147" dur="2000"/>
                                        <p:tgtEl>
                                          <p:spTgt spid="5"/>
                                        </p:tgtEl>
                                        <p:attrNameLst>
                                          <p:attrName>ppt_x</p:attrName>
                                        </p:attrNameLst>
                                      </p:cBhvr>
                                      <p:tavLst>
                                        <p:tav tm="0">
                                          <p:val>
                                            <p:strVal val="ppt_x"/>
                                          </p:val>
                                        </p:tav>
                                        <p:tav tm="100000">
                                          <p:val>
                                            <p:strVal val="ppt_x-ppt_w/2"/>
                                          </p:val>
                                        </p:tav>
                                      </p:tavLst>
                                    </p:anim>
                                    <p:anim calcmode="lin" valueType="num">
                                      <p:cBhvr>
                                        <p:cTn id="148" dur="2000"/>
                                        <p:tgtEl>
                                          <p:spTgt spid="5"/>
                                        </p:tgtEl>
                                        <p:attrNameLst>
                                          <p:attrName>ppt_y</p:attrName>
                                        </p:attrNameLst>
                                      </p:cBhvr>
                                      <p:tavLst>
                                        <p:tav tm="0">
                                          <p:val>
                                            <p:strVal val="ppt_y"/>
                                          </p:val>
                                        </p:tav>
                                        <p:tav tm="100000">
                                          <p:val>
                                            <p:strVal val="ppt_y"/>
                                          </p:val>
                                        </p:tav>
                                      </p:tavLst>
                                    </p:anim>
                                    <p:anim calcmode="lin" valueType="num">
                                      <p:cBhvr>
                                        <p:cTn id="149" dur="2000"/>
                                        <p:tgtEl>
                                          <p:spTgt spid="5"/>
                                        </p:tgtEl>
                                        <p:attrNameLst>
                                          <p:attrName>ppt_w</p:attrName>
                                        </p:attrNameLst>
                                      </p:cBhvr>
                                      <p:tavLst>
                                        <p:tav tm="0">
                                          <p:val>
                                            <p:strVal val="ppt_w"/>
                                          </p:val>
                                        </p:tav>
                                        <p:tav tm="100000">
                                          <p:val>
                                            <p:fltVal val="0"/>
                                          </p:val>
                                        </p:tav>
                                      </p:tavLst>
                                    </p:anim>
                                    <p:anim calcmode="lin" valueType="num">
                                      <p:cBhvr>
                                        <p:cTn id="150" dur="2000"/>
                                        <p:tgtEl>
                                          <p:spTgt spid="5"/>
                                        </p:tgtEl>
                                        <p:attrNameLst>
                                          <p:attrName>ppt_h</p:attrName>
                                        </p:attrNameLst>
                                      </p:cBhvr>
                                      <p:tavLst>
                                        <p:tav tm="0">
                                          <p:val>
                                            <p:strVal val="ppt_h"/>
                                          </p:val>
                                        </p:tav>
                                        <p:tav tm="100000">
                                          <p:val>
                                            <p:strVal val="ppt_h"/>
                                          </p:val>
                                        </p:tav>
                                      </p:tavLst>
                                    </p:anim>
                                    <p:set>
                                      <p:cBhvr>
                                        <p:cTn id="151" dur="1" fill="hold">
                                          <p:stCondLst>
                                            <p:cond delay="1999"/>
                                          </p:stCondLst>
                                        </p:cTn>
                                        <p:tgtEl>
                                          <p:spTgt spid="5"/>
                                        </p:tgtEl>
                                        <p:attrNameLst>
                                          <p:attrName>style.visibility</p:attrName>
                                        </p:attrNameLst>
                                      </p:cBhvr>
                                      <p:to>
                                        <p:strVal val="hidden"/>
                                      </p:to>
                                    </p:set>
                                  </p:childTnLst>
                                </p:cTn>
                              </p:par>
                              <p:par>
                                <p:cTn id="152" presetID="17" presetClass="exit" presetSubtype="2" fill="hold" grpId="3" nodeType="withEffect">
                                  <p:stCondLst>
                                    <p:cond delay="0"/>
                                  </p:stCondLst>
                                  <p:childTnLst>
                                    <p:anim calcmode="lin" valueType="num">
                                      <p:cBhvr>
                                        <p:cTn id="153" dur="2000"/>
                                        <p:tgtEl>
                                          <p:spTgt spid="6"/>
                                        </p:tgtEl>
                                        <p:attrNameLst>
                                          <p:attrName>ppt_x</p:attrName>
                                        </p:attrNameLst>
                                      </p:cBhvr>
                                      <p:tavLst>
                                        <p:tav tm="0">
                                          <p:val>
                                            <p:strVal val="ppt_x"/>
                                          </p:val>
                                        </p:tav>
                                        <p:tav tm="100000">
                                          <p:val>
                                            <p:strVal val="ppt_x+ppt_w/2"/>
                                          </p:val>
                                        </p:tav>
                                      </p:tavLst>
                                    </p:anim>
                                    <p:anim calcmode="lin" valueType="num">
                                      <p:cBhvr>
                                        <p:cTn id="154" dur="2000"/>
                                        <p:tgtEl>
                                          <p:spTgt spid="6"/>
                                        </p:tgtEl>
                                        <p:attrNameLst>
                                          <p:attrName>ppt_y</p:attrName>
                                        </p:attrNameLst>
                                      </p:cBhvr>
                                      <p:tavLst>
                                        <p:tav tm="0">
                                          <p:val>
                                            <p:strVal val="ppt_y"/>
                                          </p:val>
                                        </p:tav>
                                        <p:tav tm="100000">
                                          <p:val>
                                            <p:strVal val="ppt_y"/>
                                          </p:val>
                                        </p:tav>
                                      </p:tavLst>
                                    </p:anim>
                                    <p:anim calcmode="lin" valueType="num">
                                      <p:cBhvr>
                                        <p:cTn id="155" dur="2000"/>
                                        <p:tgtEl>
                                          <p:spTgt spid="6"/>
                                        </p:tgtEl>
                                        <p:attrNameLst>
                                          <p:attrName>ppt_w</p:attrName>
                                        </p:attrNameLst>
                                      </p:cBhvr>
                                      <p:tavLst>
                                        <p:tav tm="0">
                                          <p:val>
                                            <p:strVal val="ppt_w"/>
                                          </p:val>
                                        </p:tav>
                                        <p:tav tm="100000">
                                          <p:val>
                                            <p:fltVal val="0"/>
                                          </p:val>
                                        </p:tav>
                                      </p:tavLst>
                                    </p:anim>
                                    <p:anim calcmode="lin" valueType="num">
                                      <p:cBhvr>
                                        <p:cTn id="156" dur="2000"/>
                                        <p:tgtEl>
                                          <p:spTgt spid="6"/>
                                        </p:tgtEl>
                                        <p:attrNameLst>
                                          <p:attrName>ppt_h</p:attrName>
                                        </p:attrNameLst>
                                      </p:cBhvr>
                                      <p:tavLst>
                                        <p:tav tm="0">
                                          <p:val>
                                            <p:strVal val="ppt_h"/>
                                          </p:val>
                                        </p:tav>
                                        <p:tav tm="100000">
                                          <p:val>
                                            <p:strVal val="ppt_h"/>
                                          </p:val>
                                        </p:tav>
                                      </p:tavLst>
                                    </p:anim>
                                    <p:set>
                                      <p:cBhvr>
                                        <p:cTn id="157" dur="1" fill="hold">
                                          <p:stCondLst>
                                            <p:cond delay="1999"/>
                                          </p:stCondLst>
                                        </p:cTn>
                                        <p:tgtEl>
                                          <p:spTgt spid="6"/>
                                        </p:tgtEl>
                                        <p:attrNameLst>
                                          <p:attrName>style.visibility</p:attrName>
                                        </p:attrNameLst>
                                      </p:cBhvr>
                                      <p:to>
                                        <p:strVal val="hidden"/>
                                      </p:to>
                                    </p:set>
                                  </p:childTnLst>
                                </p:cTn>
                              </p:par>
                              <p:par>
                                <p:cTn id="158" presetID="17" presetClass="exit" presetSubtype="8" fill="hold" grpId="3" nodeType="withEffect">
                                  <p:stCondLst>
                                    <p:cond delay="0"/>
                                  </p:stCondLst>
                                  <p:childTnLst>
                                    <p:anim calcmode="lin" valueType="num">
                                      <p:cBhvr>
                                        <p:cTn id="159" dur="2000"/>
                                        <p:tgtEl>
                                          <p:spTgt spid="7"/>
                                        </p:tgtEl>
                                        <p:attrNameLst>
                                          <p:attrName>ppt_x</p:attrName>
                                        </p:attrNameLst>
                                      </p:cBhvr>
                                      <p:tavLst>
                                        <p:tav tm="0">
                                          <p:val>
                                            <p:strVal val="ppt_x"/>
                                          </p:val>
                                        </p:tav>
                                        <p:tav tm="100000">
                                          <p:val>
                                            <p:strVal val="ppt_x-ppt_w/2"/>
                                          </p:val>
                                        </p:tav>
                                      </p:tavLst>
                                    </p:anim>
                                    <p:anim calcmode="lin" valueType="num">
                                      <p:cBhvr>
                                        <p:cTn id="160" dur="2000"/>
                                        <p:tgtEl>
                                          <p:spTgt spid="7"/>
                                        </p:tgtEl>
                                        <p:attrNameLst>
                                          <p:attrName>ppt_y</p:attrName>
                                        </p:attrNameLst>
                                      </p:cBhvr>
                                      <p:tavLst>
                                        <p:tav tm="0">
                                          <p:val>
                                            <p:strVal val="ppt_y"/>
                                          </p:val>
                                        </p:tav>
                                        <p:tav tm="100000">
                                          <p:val>
                                            <p:strVal val="ppt_y"/>
                                          </p:val>
                                        </p:tav>
                                      </p:tavLst>
                                    </p:anim>
                                    <p:anim calcmode="lin" valueType="num">
                                      <p:cBhvr>
                                        <p:cTn id="161" dur="2000"/>
                                        <p:tgtEl>
                                          <p:spTgt spid="7"/>
                                        </p:tgtEl>
                                        <p:attrNameLst>
                                          <p:attrName>ppt_w</p:attrName>
                                        </p:attrNameLst>
                                      </p:cBhvr>
                                      <p:tavLst>
                                        <p:tav tm="0">
                                          <p:val>
                                            <p:strVal val="ppt_w"/>
                                          </p:val>
                                        </p:tav>
                                        <p:tav tm="100000">
                                          <p:val>
                                            <p:fltVal val="0"/>
                                          </p:val>
                                        </p:tav>
                                      </p:tavLst>
                                    </p:anim>
                                    <p:anim calcmode="lin" valueType="num">
                                      <p:cBhvr>
                                        <p:cTn id="162" dur="2000"/>
                                        <p:tgtEl>
                                          <p:spTgt spid="7"/>
                                        </p:tgtEl>
                                        <p:attrNameLst>
                                          <p:attrName>ppt_h</p:attrName>
                                        </p:attrNameLst>
                                      </p:cBhvr>
                                      <p:tavLst>
                                        <p:tav tm="0">
                                          <p:val>
                                            <p:strVal val="ppt_h"/>
                                          </p:val>
                                        </p:tav>
                                        <p:tav tm="100000">
                                          <p:val>
                                            <p:strVal val="ppt_h"/>
                                          </p:val>
                                        </p:tav>
                                      </p:tavLst>
                                    </p:anim>
                                    <p:set>
                                      <p:cBhvr>
                                        <p:cTn id="163" dur="1" fill="hold">
                                          <p:stCondLst>
                                            <p:cond delay="1999"/>
                                          </p:stCondLst>
                                        </p:cTn>
                                        <p:tgtEl>
                                          <p:spTgt spid="7"/>
                                        </p:tgtEl>
                                        <p:attrNameLst>
                                          <p:attrName>style.visibility</p:attrName>
                                        </p:attrNameLst>
                                      </p:cBhvr>
                                      <p:to>
                                        <p:strVal val="hidden"/>
                                      </p:to>
                                    </p:set>
                                  </p:childTnLst>
                                </p:cTn>
                              </p:par>
                              <p:par>
                                <p:cTn id="164" presetID="17" presetClass="exit" presetSubtype="2" fill="hold" grpId="3" nodeType="withEffect">
                                  <p:stCondLst>
                                    <p:cond delay="0"/>
                                  </p:stCondLst>
                                  <p:childTnLst>
                                    <p:anim calcmode="lin" valueType="num">
                                      <p:cBhvr>
                                        <p:cTn id="165" dur="2000"/>
                                        <p:tgtEl>
                                          <p:spTgt spid="8"/>
                                        </p:tgtEl>
                                        <p:attrNameLst>
                                          <p:attrName>ppt_x</p:attrName>
                                        </p:attrNameLst>
                                      </p:cBhvr>
                                      <p:tavLst>
                                        <p:tav tm="0">
                                          <p:val>
                                            <p:strVal val="ppt_x"/>
                                          </p:val>
                                        </p:tav>
                                        <p:tav tm="100000">
                                          <p:val>
                                            <p:strVal val="ppt_x+ppt_w/2"/>
                                          </p:val>
                                        </p:tav>
                                      </p:tavLst>
                                    </p:anim>
                                    <p:anim calcmode="lin" valueType="num">
                                      <p:cBhvr>
                                        <p:cTn id="166" dur="2000"/>
                                        <p:tgtEl>
                                          <p:spTgt spid="8"/>
                                        </p:tgtEl>
                                        <p:attrNameLst>
                                          <p:attrName>ppt_y</p:attrName>
                                        </p:attrNameLst>
                                      </p:cBhvr>
                                      <p:tavLst>
                                        <p:tav tm="0">
                                          <p:val>
                                            <p:strVal val="ppt_y"/>
                                          </p:val>
                                        </p:tav>
                                        <p:tav tm="100000">
                                          <p:val>
                                            <p:strVal val="ppt_y"/>
                                          </p:val>
                                        </p:tav>
                                      </p:tavLst>
                                    </p:anim>
                                    <p:anim calcmode="lin" valueType="num">
                                      <p:cBhvr>
                                        <p:cTn id="167" dur="2000"/>
                                        <p:tgtEl>
                                          <p:spTgt spid="8"/>
                                        </p:tgtEl>
                                        <p:attrNameLst>
                                          <p:attrName>ppt_w</p:attrName>
                                        </p:attrNameLst>
                                      </p:cBhvr>
                                      <p:tavLst>
                                        <p:tav tm="0">
                                          <p:val>
                                            <p:strVal val="ppt_w"/>
                                          </p:val>
                                        </p:tav>
                                        <p:tav tm="100000">
                                          <p:val>
                                            <p:fltVal val="0"/>
                                          </p:val>
                                        </p:tav>
                                      </p:tavLst>
                                    </p:anim>
                                    <p:anim calcmode="lin" valueType="num">
                                      <p:cBhvr>
                                        <p:cTn id="168" dur="2000"/>
                                        <p:tgtEl>
                                          <p:spTgt spid="8"/>
                                        </p:tgtEl>
                                        <p:attrNameLst>
                                          <p:attrName>ppt_h</p:attrName>
                                        </p:attrNameLst>
                                      </p:cBhvr>
                                      <p:tavLst>
                                        <p:tav tm="0">
                                          <p:val>
                                            <p:strVal val="ppt_h"/>
                                          </p:val>
                                        </p:tav>
                                        <p:tav tm="100000">
                                          <p:val>
                                            <p:strVal val="ppt_h"/>
                                          </p:val>
                                        </p:tav>
                                      </p:tavLst>
                                    </p:anim>
                                    <p:set>
                                      <p:cBhvr>
                                        <p:cTn id="169" dur="1" fill="hold">
                                          <p:stCondLst>
                                            <p:cond delay="1999"/>
                                          </p:stCondLst>
                                        </p:cTn>
                                        <p:tgtEl>
                                          <p:spTgt spid="8"/>
                                        </p:tgtEl>
                                        <p:attrNameLst>
                                          <p:attrName>style.visibility</p:attrName>
                                        </p:attrNameLst>
                                      </p:cBhvr>
                                      <p:to>
                                        <p:strVal val="hidden"/>
                                      </p:to>
                                    </p:set>
                                  </p:childTnLst>
                                </p:cTn>
                              </p:par>
                              <p:par>
                                <p:cTn id="170" presetID="17" presetClass="exit" presetSubtype="8" fill="hold" grpId="3" nodeType="withEffect">
                                  <p:stCondLst>
                                    <p:cond delay="0"/>
                                  </p:stCondLst>
                                  <p:childTnLst>
                                    <p:anim calcmode="lin" valueType="num">
                                      <p:cBhvr>
                                        <p:cTn id="171" dur="2000"/>
                                        <p:tgtEl>
                                          <p:spTgt spid="9"/>
                                        </p:tgtEl>
                                        <p:attrNameLst>
                                          <p:attrName>ppt_x</p:attrName>
                                        </p:attrNameLst>
                                      </p:cBhvr>
                                      <p:tavLst>
                                        <p:tav tm="0">
                                          <p:val>
                                            <p:strVal val="ppt_x"/>
                                          </p:val>
                                        </p:tav>
                                        <p:tav tm="100000">
                                          <p:val>
                                            <p:strVal val="ppt_x-ppt_w/2"/>
                                          </p:val>
                                        </p:tav>
                                      </p:tavLst>
                                    </p:anim>
                                    <p:anim calcmode="lin" valueType="num">
                                      <p:cBhvr>
                                        <p:cTn id="172" dur="2000"/>
                                        <p:tgtEl>
                                          <p:spTgt spid="9"/>
                                        </p:tgtEl>
                                        <p:attrNameLst>
                                          <p:attrName>ppt_y</p:attrName>
                                        </p:attrNameLst>
                                      </p:cBhvr>
                                      <p:tavLst>
                                        <p:tav tm="0">
                                          <p:val>
                                            <p:strVal val="ppt_y"/>
                                          </p:val>
                                        </p:tav>
                                        <p:tav tm="100000">
                                          <p:val>
                                            <p:strVal val="ppt_y"/>
                                          </p:val>
                                        </p:tav>
                                      </p:tavLst>
                                    </p:anim>
                                    <p:anim calcmode="lin" valueType="num">
                                      <p:cBhvr>
                                        <p:cTn id="173" dur="2000"/>
                                        <p:tgtEl>
                                          <p:spTgt spid="9"/>
                                        </p:tgtEl>
                                        <p:attrNameLst>
                                          <p:attrName>ppt_w</p:attrName>
                                        </p:attrNameLst>
                                      </p:cBhvr>
                                      <p:tavLst>
                                        <p:tav tm="0">
                                          <p:val>
                                            <p:strVal val="ppt_w"/>
                                          </p:val>
                                        </p:tav>
                                        <p:tav tm="100000">
                                          <p:val>
                                            <p:fltVal val="0"/>
                                          </p:val>
                                        </p:tav>
                                      </p:tavLst>
                                    </p:anim>
                                    <p:anim calcmode="lin" valueType="num">
                                      <p:cBhvr>
                                        <p:cTn id="174" dur="2000"/>
                                        <p:tgtEl>
                                          <p:spTgt spid="9"/>
                                        </p:tgtEl>
                                        <p:attrNameLst>
                                          <p:attrName>ppt_h</p:attrName>
                                        </p:attrNameLst>
                                      </p:cBhvr>
                                      <p:tavLst>
                                        <p:tav tm="0">
                                          <p:val>
                                            <p:strVal val="ppt_h"/>
                                          </p:val>
                                        </p:tav>
                                        <p:tav tm="100000">
                                          <p:val>
                                            <p:strVal val="ppt_h"/>
                                          </p:val>
                                        </p:tav>
                                      </p:tavLst>
                                    </p:anim>
                                    <p:set>
                                      <p:cBhvr>
                                        <p:cTn id="175" dur="1" fill="hold">
                                          <p:stCondLst>
                                            <p:cond delay="1999"/>
                                          </p:stCondLst>
                                        </p:cTn>
                                        <p:tgtEl>
                                          <p:spTgt spid="9"/>
                                        </p:tgtEl>
                                        <p:attrNameLst>
                                          <p:attrName>style.visibility</p:attrName>
                                        </p:attrNameLst>
                                      </p:cBhvr>
                                      <p:to>
                                        <p:strVal val="hidden"/>
                                      </p:to>
                                    </p:set>
                                  </p:childTnLst>
                                </p:cTn>
                              </p:par>
                              <p:par>
                                <p:cTn id="176" presetID="17" presetClass="exit" presetSubtype="2" fill="hold" grpId="3" nodeType="withEffect">
                                  <p:stCondLst>
                                    <p:cond delay="0"/>
                                  </p:stCondLst>
                                  <p:childTnLst>
                                    <p:anim calcmode="lin" valueType="num">
                                      <p:cBhvr>
                                        <p:cTn id="177" dur="2000"/>
                                        <p:tgtEl>
                                          <p:spTgt spid="10"/>
                                        </p:tgtEl>
                                        <p:attrNameLst>
                                          <p:attrName>ppt_x</p:attrName>
                                        </p:attrNameLst>
                                      </p:cBhvr>
                                      <p:tavLst>
                                        <p:tav tm="0">
                                          <p:val>
                                            <p:strVal val="ppt_x"/>
                                          </p:val>
                                        </p:tav>
                                        <p:tav tm="100000">
                                          <p:val>
                                            <p:strVal val="ppt_x+ppt_w/2"/>
                                          </p:val>
                                        </p:tav>
                                      </p:tavLst>
                                    </p:anim>
                                    <p:anim calcmode="lin" valueType="num">
                                      <p:cBhvr>
                                        <p:cTn id="178" dur="2000"/>
                                        <p:tgtEl>
                                          <p:spTgt spid="10"/>
                                        </p:tgtEl>
                                        <p:attrNameLst>
                                          <p:attrName>ppt_y</p:attrName>
                                        </p:attrNameLst>
                                      </p:cBhvr>
                                      <p:tavLst>
                                        <p:tav tm="0">
                                          <p:val>
                                            <p:strVal val="ppt_y"/>
                                          </p:val>
                                        </p:tav>
                                        <p:tav tm="100000">
                                          <p:val>
                                            <p:strVal val="ppt_y"/>
                                          </p:val>
                                        </p:tav>
                                      </p:tavLst>
                                    </p:anim>
                                    <p:anim calcmode="lin" valueType="num">
                                      <p:cBhvr>
                                        <p:cTn id="179" dur="2000"/>
                                        <p:tgtEl>
                                          <p:spTgt spid="10"/>
                                        </p:tgtEl>
                                        <p:attrNameLst>
                                          <p:attrName>ppt_w</p:attrName>
                                        </p:attrNameLst>
                                      </p:cBhvr>
                                      <p:tavLst>
                                        <p:tav tm="0">
                                          <p:val>
                                            <p:strVal val="ppt_w"/>
                                          </p:val>
                                        </p:tav>
                                        <p:tav tm="100000">
                                          <p:val>
                                            <p:fltVal val="0"/>
                                          </p:val>
                                        </p:tav>
                                      </p:tavLst>
                                    </p:anim>
                                    <p:anim calcmode="lin" valueType="num">
                                      <p:cBhvr>
                                        <p:cTn id="180" dur="2000"/>
                                        <p:tgtEl>
                                          <p:spTgt spid="10"/>
                                        </p:tgtEl>
                                        <p:attrNameLst>
                                          <p:attrName>ppt_h</p:attrName>
                                        </p:attrNameLst>
                                      </p:cBhvr>
                                      <p:tavLst>
                                        <p:tav tm="0">
                                          <p:val>
                                            <p:strVal val="ppt_h"/>
                                          </p:val>
                                        </p:tav>
                                        <p:tav tm="100000">
                                          <p:val>
                                            <p:strVal val="ppt_h"/>
                                          </p:val>
                                        </p:tav>
                                      </p:tavLst>
                                    </p:anim>
                                    <p:set>
                                      <p:cBhvr>
                                        <p:cTn id="181" dur="1" fill="hold">
                                          <p:stCondLst>
                                            <p:cond delay="1999"/>
                                          </p:stCondLst>
                                        </p:cTn>
                                        <p:tgtEl>
                                          <p:spTgt spid="10"/>
                                        </p:tgtEl>
                                        <p:attrNameLst>
                                          <p:attrName>style.visibility</p:attrName>
                                        </p:attrNameLst>
                                      </p:cBhvr>
                                      <p:to>
                                        <p:strVal val="hidden"/>
                                      </p:to>
                                    </p:set>
                                  </p:childTnLst>
                                </p:cTn>
                              </p:par>
                              <p:par>
                                <p:cTn id="182" presetID="17" presetClass="exit" presetSubtype="8" fill="hold" grpId="3" nodeType="withEffect">
                                  <p:stCondLst>
                                    <p:cond delay="0"/>
                                  </p:stCondLst>
                                  <p:childTnLst>
                                    <p:anim calcmode="lin" valueType="num">
                                      <p:cBhvr>
                                        <p:cTn id="183" dur="2000"/>
                                        <p:tgtEl>
                                          <p:spTgt spid="11"/>
                                        </p:tgtEl>
                                        <p:attrNameLst>
                                          <p:attrName>ppt_x</p:attrName>
                                        </p:attrNameLst>
                                      </p:cBhvr>
                                      <p:tavLst>
                                        <p:tav tm="0">
                                          <p:val>
                                            <p:strVal val="ppt_x"/>
                                          </p:val>
                                        </p:tav>
                                        <p:tav tm="100000">
                                          <p:val>
                                            <p:strVal val="ppt_x-ppt_w/2"/>
                                          </p:val>
                                        </p:tav>
                                      </p:tavLst>
                                    </p:anim>
                                    <p:anim calcmode="lin" valueType="num">
                                      <p:cBhvr>
                                        <p:cTn id="184" dur="2000"/>
                                        <p:tgtEl>
                                          <p:spTgt spid="11"/>
                                        </p:tgtEl>
                                        <p:attrNameLst>
                                          <p:attrName>ppt_y</p:attrName>
                                        </p:attrNameLst>
                                      </p:cBhvr>
                                      <p:tavLst>
                                        <p:tav tm="0">
                                          <p:val>
                                            <p:strVal val="ppt_y"/>
                                          </p:val>
                                        </p:tav>
                                        <p:tav tm="100000">
                                          <p:val>
                                            <p:strVal val="ppt_y"/>
                                          </p:val>
                                        </p:tav>
                                      </p:tavLst>
                                    </p:anim>
                                    <p:anim calcmode="lin" valueType="num">
                                      <p:cBhvr>
                                        <p:cTn id="185" dur="2000"/>
                                        <p:tgtEl>
                                          <p:spTgt spid="11"/>
                                        </p:tgtEl>
                                        <p:attrNameLst>
                                          <p:attrName>ppt_w</p:attrName>
                                        </p:attrNameLst>
                                      </p:cBhvr>
                                      <p:tavLst>
                                        <p:tav tm="0">
                                          <p:val>
                                            <p:strVal val="ppt_w"/>
                                          </p:val>
                                        </p:tav>
                                        <p:tav tm="100000">
                                          <p:val>
                                            <p:fltVal val="0"/>
                                          </p:val>
                                        </p:tav>
                                      </p:tavLst>
                                    </p:anim>
                                    <p:anim calcmode="lin" valueType="num">
                                      <p:cBhvr>
                                        <p:cTn id="186" dur="2000"/>
                                        <p:tgtEl>
                                          <p:spTgt spid="11"/>
                                        </p:tgtEl>
                                        <p:attrNameLst>
                                          <p:attrName>ppt_h</p:attrName>
                                        </p:attrNameLst>
                                      </p:cBhvr>
                                      <p:tavLst>
                                        <p:tav tm="0">
                                          <p:val>
                                            <p:strVal val="ppt_h"/>
                                          </p:val>
                                        </p:tav>
                                        <p:tav tm="100000">
                                          <p:val>
                                            <p:strVal val="ppt_h"/>
                                          </p:val>
                                        </p:tav>
                                      </p:tavLst>
                                    </p:anim>
                                    <p:set>
                                      <p:cBhvr>
                                        <p:cTn id="187" dur="1" fill="hold">
                                          <p:stCondLst>
                                            <p:cond delay="1999"/>
                                          </p:stCondLst>
                                        </p:cTn>
                                        <p:tgtEl>
                                          <p:spTgt spid="11"/>
                                        </p:tgtEl>
                                        <p:attrNameLst>
                                          <p:attrName>style.visibility</p:attrName>
                                        </p:attrNameLst>
                                      </p:cBhvr>
                                      <p:to>
                                        <p:strVal val="hidden"/>
                                      </p:to>
                                    </p:set>
                                  </p:childTnLst>
                                </p:cTn>
                              </p:par>
                              <p:par>
                                <p:cTn id="188" presetID="17" presetClass="entr" presetSubtype="10"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fltVal val="0"/>
                                          </p:val>
                                        </p:tav>
                                        <p:tav tm="100000">
                                          <p:val>
                                            <p:strVal val="#ppt_w"/>
                                          </p:val>
                                        </p:tav>
                                      </p:tavLst>
                                    </p:anim>
                                    <p:anim calcmode="lin" valueType="num">
                                      <p:cBhvr>
                                        <p:cTn id="19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8000">
              <a:srgbClr val="FF0000"/>
            </a:gs>
            <a:gs pos="50000">
              <a:srgbClr val="666633">
                <a:shade val="67500"/>
                <a:satMod val="115000"/>
              </a:srgbClr>
            </a:gs>
            <a:gs pos="100000">
              <a:srgbClr val="666633">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stock-photo-515008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4500562" y="0"/>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flipH="1">
            <a:off x="3071802" y="0"/>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4500562" y="714362"/>
            <a:ext cx="1571604" cy="714362"/>
          </a:xfrm>
          <a:prstGeom prst="wave">
            <a:avLst>
              <a:gd name="adj1" fmla="val 20000"/>
              <a:gd name="adj2" fmla="val -10000"/>
            </a:avLst>
          </a:prstGeom>
          <a:blipFill>
            <a:blip r:embed="rId3" cstate="print">
              <a:duotone>
                <a:schemeClr val="accent3">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3071802" y="714362"/>
            <a:ext cx="1509723" cy="714362"/>
          </a:xfrm>
          <a:prstGeom prst="wave">
            <a:avLst>
              <a:gd name="adj1" fmla="val 20000"/>
              <a:gd name="adj2" fmla="val -10000"/>
            </a:avLst>
          </a:prstGeom>
          <a:blipFill>
            <a:blip r:embed="rId4" cstate="print">
              <a:duotone>
                <a:schemeClr val="accent3">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4500562" y="1428760"/>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3071802" y="1428760"/>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4500562" y="2143122"/>
            <a:ext cx="1571604" cy="714362"/>
          </a:xfrm>
          <a:prstGeom prst="wave">
            <a:avLst>
              <a:gd name="adj1" fmla="val 20000"/>
              <a:gd name="adj2" fmla="val -10000"/>
            </a:avLst>
          </a:prstGeom>
          <a:blipFill>
            <a:blip r:embed="rId3" cstate="print">
              <a:duotone>
                <a:schemeClr val="accent3">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3071802" y="2143122"/>
            <a:ext cx="1509723" cy="714362"/>
          </a:xfrm>
          <a:prstGeom prst="wave">
            <a:avLst>
              <a:gd name="adj1" fmla="val 20000"/>
              <a:gd name="adj2" fmla="val -10000"/>
            </a:avLst>
          </a:prstGeom>
          <a:blipFill>
            <a:blip r:embed="rId4" cstate="print">
              <a:duotone>
                <a:schemeClr val="accent3">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4429124" y="2857502"/>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3000364" y="2857502"/>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4429124" y="3571882"/>
            <a:ext cx="1571604" cy="714362"/>
          </a:xfrm>
          <a:prstGeom prst="wave">
            <a:avLst>
              <a:gd name="adj1" fmla="val 20000"/>
              <a:gd name="adj2" fmla="val -10000"/>
            </a:avLst>
          </a:prstGeom>
          <a:blipFill>
            <a:blip r:embed="rId3" cstate="print">
              <a:duotone>
                <a:schemeClr val="accent3">
                  <a:shade val="45000"/>
                  <a:satMod val="135000"/>
                </a:schemeClr>
                <a:prstClr val="white"/>
              </a:duotone>
              <a:lum bright="-3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3000364" y="3571882"/>
            <a:ext cx="1509723" cy="714362"/>
          </a:xfrm>
          <a:prstGeom prst="wave">
            <a:avLst>
              <a:gd name="adj1" fmla="val 20000"/>
              <a:gd name="adj2" fmla="val -10000"/>
            </a:avLst>
          </a:prstGeom>
          <a:blipFill>
            <a:blip r:embed="rId4" cstate="print">
              <a:duotone>
                <a:schemeClr val="accent3">
                  <a:shade val="45000"/>
                  <a:satMod val="135000"/>
                </a:schemeClr>
                <a:prstClr val="white"/>
              </a:duotone>
              <a:lum bright="-3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a:off x="4429125" y="4214824"/>
            <a:ext cx="1571604" cy="714380"/>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flipH="1">
            <a:off x="3000364" y="4214824"/>
            <a:ext cx="1509723" cy="714380"/>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a:off x="1500198" y="0"/>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flipH="1">
            <a:off x="71438" y="0"/>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a:off x="1500198" y="714362"/>
            <a:ext cx="1571604" cy="714362"/>
          </a:xfrm>
          <a:prstGeom prst="wave">
            <a:avLst>
              <a:gd name="adj1" fmla="val 20000"/>
              <a:gd name="adj2" fmla="val -10000"/>
            </a:avLst>
          </a:prstGeom>
          <a:blipFill>
            <a:blip r:embed="rId3" cstate="print">
              <a:duotone>
                <a:schemeClr val="accent3">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flipH="1">
            <a:off x="71438" y="714362"/>
            <a:ext cx="1509723" cy="714362"/>
          </a:xfrm>
          <a:prstGeom prst="wave">
            <a:avLst>
              <a:gd name="adj1" fmla="val 20000"/>
              <a:gd name="adj2" fmla="val -10000"/>
            </a:avLst>
          </a:prstGeom>
          <a:blipFill>
            <a:blip r:embed="rId4" cstate="print">
              <a:duotone>
                <a:schemeClr val="accent3">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a:off x="1500198" y="1428760"/>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flipH="1">
            <a:off x="71438" y="1428760"/>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a:off x="1500198" y="2143122"/>
            <a:ext cx="1571604" cy="714362"/>
          </a:xfrm>
          <a:prstGeom prst="wave">
            <a:avLst>
              <a:gd name="adj1" fmla="val 20000"/>
              <a:gd name="adj2" fmla="val -10000"/>
            </a:avLst>
          </a:prstGeom>
          <a:blipFill>
            <a:blip r:embed="rId3" cstate="print">
              <a:duotone>
                <a:schemeClr val="accent3">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flipH="1">
            <a:off x="71438" y="2143122"/>
            <a:ext cx="1509723" cy="714362"/>
          </a:xfrm>
          <a:prstGeom prst="wave">
            <a:avLst>
              <a:gd name="adj1" fmla="val 20000"/>
              <a:gd name="adj2" fmla="val -10000"/>
            </a:avLst>
          </a:prstGeom>
          <a:blipFill>
            <a:blip r:embed="rId4" cstate="print">
              <a:duotone>
                <a:schemeClr val="accent3">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a:off x="1428760" y="2857502"/>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flipH="1">
            <a:off x="0" y="2857502"/>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a:off x="1428760" y="3571882"/>
            <a:ext cx="1571604" cy="714362"/>
          </a:xfrm>
          <a:prstGeom prst="wave">
            <a:avLst>
              <a:gd name="adj1" fmla="val 20000"/>
              <a:gd name="adj2" fmla="val -10000"/>
            </a:avLst>
          </a:prstGeom>
          <a:blipFill>
            <a:blip r:embed="rId3" cstate="print">
              <a:duotone>
                <a:schemeClr val="accent3">
                  <a:shade val="45000"/>
                  <a:satMod val="135000"/>
                </a:schemeClr>
                <a:prstClr val="white"/>
              </a:duotone>
              <a:lum bright="-3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flipH="1">
            <a:off x="0" y="3571882"/>
            <a:ext cx="1509723" cy="714362"/>
          </a:xfrm>
          <a:prstGeom prst="wave">
            <a:avLst>
              <a:gd name="adj1" fmla="val 20000"/>
              <a:gd name="adj2" fmla="val -10000"/>
            </a:avLst>
          </a:prstGeom>
          <a:blipFill>
            <a:blip r:embed="rId4" cstate="print">
              <a:duotone>
                <a:schemeClr val="accent3">
                  <a:shade val="45000"/>
                  <a:satMod val="135000"/>
                </a:schemeClr>
                <a:prstClr val="white"/>
              </a:duotone>
              <a:lum bright="-3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a:off x="1428761" y="4214824"/>
            <a:ext cx="1571604" cy="714380"/>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flipH="1">
            <a:off x="0" y="4214824"/>
            <a:ext cx="1509723" cy="714380"/>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a:off x="7572396" y="0"/>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flipH="1">
            <a:off x="6143636" y="0"/>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a:off x="7572396" y="714362"/>
            <a:ext cx="1571604" cy="714362"/>
          </a:xfrm>
          <a:prstGeom prst="wave">
            <a:avLst>
              <a:gd name="adj1" fmla="val 20000"/>
              <a:gd name="adj2" fmla="val -10000"/>
            </a:avLst>
          </a:prstGeom>
          <a:blipFill>
            <a:blip r:embed="rId3" cstate="print">
              <a:duotone>
                <a:schemeClr val="accent3">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flipH="1">
            <a:off x="6143636" y="714362"/>
            <a:ext cx="1509723" cy="714362"/>
          </a:xfrm>
          <a:prstGeom prst="wave">
            <a:avLst>
              <a:gd name="adj1" fmla="val 20000"/>
              <a:gd name="adj2" fmla="val -10000"/>
            </a:avLst>
          </a:prstGeom>
          <a:blipFill>
            <a:blip r:embed="rId4" cstate="print">
              <a:duotone>
                <a:schemeClr val="accent3">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a:off x="7572396" y="1428760"/>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flipH="1">
            <a:off x="6143636" y="1428760"/>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a:off x="7572396" y="2143122"/>
            <a:ext cx="1571604" cy="714362"/>
          </a:xfrm>
          <a:prstGeom prst="wave">
            <a:avLst>
              <a:gd name="adj1" fmla="val 20000"/>
              <a:gd name="adj2" fmla="val -10000"/>
            </a:avLst>
          </a:prstGeom>
          <a:blipFill>
            <a:blip r:embed="rId3" cstate="print">
              <a:duotone>
                <a:schemeClr val="accent3">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flipH="1">
            <a:off x="6143636" y="2143122"/>
            <a:ext cx="1509723" cy="714362"/>
          </a:xfrm>
          <a:prstGeom prst="wave">
            <a:avLst>
              <a:gd name="adj1" fmla="val 20000"/>
              <a:gd name="adj2" fmla="val -10000"/>
            </a:avLst>
          </a:prstGeom>
          <a:blipFill>
            <a:blip r:embed="rId4" cstate="print">
              <a:duotone>
                <a:schemeClr val="accent3">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a:off x="7500958" y="2857502"/>
            <a:ext cx="1571604" cy="714362"/>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flipH="1">
            <a:off x="6072198" y="2857502"/>
            <a:ext cx="1509723" cy="714362"/>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a:off x="7500958" y="3571882"/>
            <a:ext cx="1571604" cy="714362"/>
          </a:xfrm>
          <a:prstGeom prst="wave">
            <a:avLst>
              <a:gd name="adj1" fmla="val 20000"/>
              <a:gd name="adj2" fmla="val -10000"/>
            </a:avLst>
          </a:prstGeom>
          <a:blipFill>
            <a:blip r:embed="rId3" cstate="print">
              <a:duotone>
                <a:schemeClr val="accent3">
                  <a:shade val="45000"/>
                  <a:satMod val="135000"/>
                </a:schemeClr>
                <a:prstClr val="white"/>
              </a:duotone>
              <a:lum bright="-3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Onda"/>
          <p:cNvSpPr/>
          <p:nvPr/>
        </p:nvSpPr>
        <p:spPr>
          <a:xfrm flipH="1">
            <a:off x="6072198" y="3571882"/>
            <a:ext cx="1509723" cy="714362"/>
          </a:xfrm>
          <a:prstGeom prst="wave">
            <a:avLst>
              <a:gd name="adj1" fmla="val 20000"/>
              <a:gd name="adj2" fmla="val -10000"/>
            </a:avLst>
          </a:prstGeom>
          <a:blipFill>
            <a:blip r:embed="rId4" cstate="print">
              <a:duotone>
                <a:schemeClr val="accent3">
                  <a:shade val="45000"/>
                  <a:satMod val="135000"/>
                </a:schemeClr>
                <a:prstClr val="white"/>
              </a:duotone>
              <a:lum bright="-3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Onda"/>
          <p:cNvSpPr/>
          <p:nvPr/>
        </p:nvSpPr>
        <p:spPr>
          <a:xfrm>
            <a:off x="7500959" y="4214824"/>
            <a:ext cx="1571604" cy="714380"/>
          </a:xfrm>
          <a:prstGeom prst="wave">
            <a:avLst>
              <a:gd name="adj1" fmla="val 20000"/>
              <a:gd name="adj2" fmla="val -10000"/>
            </a:avLst>
          </a:prstGeom>
          <a:blipFill>
            <a:blip r:embed="rId3"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flipH="1">
            <a:off x="6072198" y="4214824"/>
            <a:ext cx="1509723" cy="714380"/>
          </a:xfrm>
          <a:prstGeom prst="wave">
            <a:avLst>
              <a:gd name="adj1" fmla="val 20000"/>
              <a:gd name="adj2" fmla="val -10000"/>
            </a:avLst>
          </a:prstGeom>
          <a:blipFill>
            <a:blip r:embed="rId4" cstate="print">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0-#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0-#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2000" fill="hold"/>
                                        <p:tgtEl>
                                          <p:spTgt spid="4"/>
                                        </p:tgtEl>
                                        <p:attrNameLst>
                                          <p:attrName>ppt_x</p:attrName>
                                        </p:attrNameLst>
                                      </p:cBhvr>
                                      <p:tavLst>
                                        <p:tav tm="0">
                                          <p:val>
                                            <p:strVal val="1+#ppt_w/2"/>
                                          </p:val>
                                        </p:tav>
                                        <p:tav tm="100000">
                                          <p:val>
                                            <p:strVal val="#ppt_x"/>
                                          </p:val>
                                        </p:tav>
                                      </p:tavLst>
                                    </p:anim>
                                    <p:anim calcmode="lin" valueType="num">
                                      <p:cBhvr additive="base">
                                        <p:cTn id="38" dur="2000" fill="hold"/>
                                        <p:tgtEl>
                                          <p:spTgt spid="4"/>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1+#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1+#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2000" fill="hold"/>
                                        <p:tgtEl>
                                          <p:spTgt spid="14"/>
                                        </p:tgtEl>
                                        <p:attrNameLst>
                                          <p:attrName>ppt_x</p:attrName>
                                        </p:attrNameLst>
                                      </p:cBhvr>
                                      <p:tavLst>
                                        <p:tav tm="0">
                                          <p:val>
                                            <p:strVal val="1+#ppt_w/2"/>
                                          </p:val>
                                        </p:tav>
                                        <p:tav tm="100000">
                                          <p:val>
                                            <p:strVal val="#ppt_x"/>
                                          </p:val>
                                        </p:tav>
                                      </p:tavLst>
                                    </p:anim>
                                    <p:anim calcmode="lin" valueType="num">
                                      <p:cBhvr additive="base">
                                        <p:cTn id="58" dur="2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8" presetClass="emph" presetSubtype="0" autoRev="1" fill="hold" grpId="1"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13"/>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15"/>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17"/>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autoRev="1" fill="hold" grpId="1" nodeType="withEffect">
                                  <p:stCondLst>
                                    <p:cond delay="0"/>
                                  </p:stCondLst>
                                  <p:childTnLst>
                                    <p:animRot by="-21600000">
                                      <p:cBhvr>
                                        <p:cTn id="84" dur="2000" fill="hold"/>
                                        <p:tgtEl>
                                          <p:spTgt spid="10"/>
                                        </p:tgtEl>
                                        <p:attrNameLst>
                                          <p:attrName>r</p:attrName>
                                        </p:attrNameLst>
                                      </p:cBhvr>
                                    </p:animRot>
                                  </p:childTnLst>
                                </p:cTn>
                              </p:par>
                              <p:par>
                                <p:cTn id="85" presetID="8" presetClass="emph" presetSubtype="0" autoRev="1"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autoRev="1" fill="hold" grpId="1" nodeType="withEffect">
                                  <p:stCondLst>
                                    <p:cond delay="0"/>
                                  </p:stCondLst>
                                  <p:childTnLst>
                                    <p:animRot by="-21600000">
                                      <p:cBhvr>
                                        <p:cTn id="88" dur="2000" fill="hold"/>
                                        <p:tgtEl>
                                          <p:spTgt spid="14"/>
                                        </p:tgtEl>
                                        <p:attrNameLst>
                                          <p:attrName>r</p:attrName>
                                        </p:attrNameLst>
                                      </p:cBhvr>
                                    </p:animRot>
                                  </p:childTnLst>
                                </p:cTn>
                              </p:par>
                              <p:par>
                                <p:cTn id="89" presetID="8" presetClass="emph" presetSubtype="0" autoRev="1" fill="hold" grpId="1" nodeType="withEffect">
                                  <p:stCondLst>
                                    <p:cond delay="0"/>
                                  </p:stCondLst>
                                  <p:childTnLst>
                                    <p:animRot by="-21600000">
                                      <p:cBhvr>
                                        <p:cTn id="90" dur="2000" fill="hold"/>
                                        <p:tgtEl>
                                          <p:spTgt spid="16"/>
                                        </p:tgtEl>
                                        <p:attrNameLst>
                                          <p:attrName>r</p:attrName>
                                        </p:attrNameLst>
                                      </p:cBhvr>
                                    </p:animRot>
                                  </p:childTnLst>
                                </p:cTn>
                              </p:par>
                              <p:par>
                                <p:cTn id="91" presetID="2" presetClass="entr" presetSubtype="9" fill="hold" grpId="0"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0-#ppt_w/2"/>
                                          </p:val>
                                        </p:tav>
                                        <p:tav tm="100000">
                                          <p:val>
                                            <p:strVal val="#ppt_x"/>
                                          </p:val>
                                        </p:tav>
                                      </p:tavLst>
                                    </p:anim>
                                    <p:anim calcmode="lin" valueType="num">
                                      <p:cBhvr additive="base">
                                        <p:cTn id="94" dur="2000" fill="hold"/>
                                        <p:tgtEl>
                                          <p:spTgt spid="19"/>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0-#ppt_w/2"/>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2000" fill="hold"/>
                                        <p:tgtEl>
                                          <p:spTgt spid="23"/>
                                        </p:tgtEl>
                                        <p:attrNameLst>
                                          <p:attrName>ppt_x</p:attrName>
                                        </p:attrNameLst>
                                      </p:cBhvr>
                                      <p:tavLst>
                                        <p:tav tm="0">
                                          <p:val>
                                            <p:strVal val="0-#ppt_w/2"/>
                                          </p:val>
                                        </p:tav>
                                        <p:tav tm="100000">
                                          <p:val>
                                            <p:strVal val="#ppt_x"/>
                                          </p:val>
                                        </p:tav>
                                      </p:tavLst>
                                    </p:anim>
                                    <p:anim calcmode="lin" valueType="num">
                                      <p:cBhvr additive="base">
                                        <p:cTn id="102" dur="2000" fill="hold"/>
                                        <p:tgtEl>
                                          <p:spTgt spid="23"/>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5"/>
                                        </p:tgtEl>
                                        <p:attrNameLst>
                                          <p:attrName>style.visibility</p:attrName>
                                        </p:attrNameLst>
                                      </p:cBhvr>
                                      <p:to>
                                        <p:strVal val="visible"/>
                                      </p:to>
                                    </p:set>
                                    <p:anim calcmode="lin" valueType="num">
                                      <p:cBhvr additive="base">
                                        <p:cTn id="105" dur="2000" fill="hold"/>
                                        <p:tgtEl>
                                          <p:spTgt spid="25"/>
                                        </p:tgtEl>
                                        <p:attrNameLst>
                                          <p:attrName>ppt_x</p:attrName>
                                        </p:attrNameLst>
                                      </p:cBhvr>
                                      <p:tavLst>
                                        <p:tav tm="0">
                                          <p:val>
                                            <p:strVal val="0-#ppt_w/2"/>
                                          </p:val>
                                        </p:tav>
                                        <p:tav tm="100000">
                                          <p:val>
                                            <p:strVal val="#ppt_x"/>
                                          </p:val>
                                        </p:tav>
                                      </p:tavLst>
                                    </p:anim>
                                    <p:anim calcmode="lin" valueType="num">
                                      <p:cBhvr additive="base">
                                        <p:cTn id="106" dur="2000" fill="hold"/>
                                        <p:tgtEl>
                                          <p:spTgt spid="25"/>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additive="base">
                                        <p:cTn id="109" dur="2000" fill="hold"/>
                                        <p:tgtEl>
                                          <p:spTgt spid="27"/>
                                        </p:tgtEl>
                                        <p:attrNameLst>
                                          <p:attrName>ppt_x</p:attrName>
                                        </p:attrNameLst>
                                      </p:cBhvr>
                                      <p:tavLst>
                                        <p:tav tm="0">
                                          <p:val>
                                            <p:strVal val="0-#ppt_w/2"/>
                                          </p:val>
                                        </p:tav>
                                        <p:tav tm="100000">
                                          <p:val>
                                            <p:strVal val="#ppt_x"/>
                                          </p:val>
                                        </p:tav>
                                      </p:tavLst>
                                    </p:anim>
                                    <p:anim calcmode="lin" valueType="num">
                                      <p:cBhvr additive="base">
                                        <p:cTn id="110" dur="2000" fill="hold"/>
                                        <p:tgtEl>
                                          <p:spTgt spid="27"/>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2" presetClass="entr" presetSubtype="3" fill="hold" grpId="0" nodeType="withEffect">
                                  <p:stCondLst>
                                    <p:cond delay="0"/>
                                  </p:stCondLst>
                                  <p:childTnLst>
                                    <p:set>
                                      <p:cBhvr>
                                        <p:cTn id="120" dur="1" fill="hold">
                                          <p:stCondLst>
                                            <p:cond delay="0"/>
                                          </p:stCondLst>
                                        </p:cTn>
                                        <p:tgtEl>
                                          <p:spTgt spid="18"/>
                                        </p:tgtEl>
                                        <p:attrNameLst>
                                          <p:attrName>style.visibility</p:attrName>
                                        </p:attrNameLst>
                                      </p:cBhvr>
                                      <p:to>
                                        <p:strVal val="visible"/>
                                      </p:to>
                                    </p:set>
                                    <p:anim calcmode="lin" valueType="num">
                                      <p:cBhvr additive="base">
                                        <p:cTn id="121" dur="2000" fill="hold"/>
                                        <p:tgtEl>
                                          <p:spTgt spid="18"/>
                                        </p:tgtEl>
                                        <p:attrNameLst>
                                          <p:attrName>ppt_x</p:attrName>
                                        </p:attrNameLst>
                                      </p:cBhvr>
                                      <p:tavLst>
                                        <p:tav tm="0">
                                          <p:val>
                                            <p:strVal val="1+#ppt_w/2"/>
                                          </p:val>
                                        </p:tav>
                                        <p:tav tm="100000">
                                          <p:val>
                                            <p:strVal val="#ppt_x"/>
                                          </p:val>
                                        </p:tav>
                                      </p:tavLst>
                                    </p:anim>
                                    <p:anim calcmode="lin" valueType="num">
                                      <p:cBhvr additive="base">
                                        <p:cTn id="122" dur="2000" fill="hold"/>
                                        <p:tgtEl>
                                          <p:spTgt spid="18"/>
                                        </p:tgtEl>
                                        <p:attrNameLst>
                                          <p:attrName>ppt_y</p:attrName>
                                        </p:attrNameLst>
                                      </p:cBhvr>
                                      <p:tavLst>
                                        <p:tav tm="0">
                                          <p:val>
                                            <p:strVal val="0-#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0"/>
                                        </p:tgtEl>
                                        <p:attrNameLst>
                                          <p:attrName>style.visibility</p:attrName>
                                        </p:attrNameLst>
                                      </p:cBhvr>
                                      <p:to>
                                        <p:strVal val="visible"/>
                                      </p:to>
                                    </p:set>
                                    <p:anim calcmode="lin" valueType="num">
                                      <p:cBhvr additive="base">
                                        <p:cTn id="125" dur="2000" fill="hold"/>
                                        <p:tgtEl>
                                          <p:spTgt spid="20"/>
                                        </p:tgtEl>
                                        <p:attrNameLst>
                                          <p:attrName>ppt_x</p:attrName>
                                        </p:attrNameLst>
                                      </p:cBhvr>
                                      <p:tavLst>
                                        <p:tav tm="0">
                                          <p:val>
                                            <p:strVal val="1+#ppt_w/2"/>
                                          </p:val>
                                        </p:tav>
                                        <p:tav tm="100000">
                                          <p:val>
                                            <p:strVal val="#ppt_x"/>
                                          </p:val>
                                        </p:tav>
                                      </p:tavLst>
                                    </p:anim>
                                    <p:anim calcmode="lin" valueType="num">
                                      <p:cBhvr additive="base">
                                        <p:cTn id="126" dur="2000" fill="hold"/>
                                        <p:tgtEl>
                                          <p:spTgt spid="20"/>
                                        </p:tgtEl>
                                        <p:attrNameLst>
                                          <p:attrName>ppt_y</p:attrName>
                                        </p:attrNameLst>
                                      </p:cBhvr>
                                      <p:tavLst>
                                        <p:tav tm="0">
                                          <p:val>
                                            <p:strVal val="0-#ppt_h/2"/>
                                          </p:val>
                                        </p:tav>
                                        <p:tav tm="100000">
                                          <p:val>
                                            <p:strVal val="#ppt_y"/>
                                          </p:val>
                                        </p:tav>
                                      </p:tavLst>
                                    </p:anim>
                                  </p:childTnLst>
                                </p:cTn>
                              </p:par>
                              <p:par>
                                <p:cTn id="127" presetID="2" presetClass="entr" presetSubtype="3"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2000" fill="hold"/>
                                        <p:tgtEl>
                                          <p:spTgt spid="22"/>
                                        </p:tgtEl>
                                        <p:attrNameLst>
                                          <p:attrName>ppt_x</p:attrName>
                                        </p:attrNameLst>
                                      </p:cBhvr>
                                      <p:tavLst>
                                        <p:tav tm="0">
                                          <p:val>
                                            <p:strVal val="1+#ppt_w/2"/>
                                          </p:val>
                                        </p:tav>
                                        <p:tav tm="100000">
                                          <p:val>
                                            <p:strVal val="#ppt_x"/>
                                          </p:val>
                                        </p:tav>
                                      </p:tavLst>
                                    </p:anim>
                                    <p:anim calcmode="lin" valueType="num">
                                      <p:cBhvr additive="base">
                                        <p:cTn id="130" dur="2000" fill="hold"/>
                                        <p:tgtEl>
                                          <p:spTgt spid="22"/>
                                        </p:tgtEl>
                                        <p:attrNameLst>
                                          <p:attrName>ppt_y</p:attrName>
                                        </p:attrNameLst>
                                      </p:cBhvr>
                                      <p:tavLst>
                                        <p:tav tm="0">
                                          <p:val>
                                            <p:strVal val="0-#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4"/>
                                        </p:tgtEl>
                                        <p:attrNameLst>
                                          <p:attrName>style.visibility</p:attrName>
                                        </p:attrNameLst>
                                      </p:cBhvr>
                                      <p:to>
                                        <p:strVal val="visible"/>
                                      </p:to>
                                    </p:set>
                                    <p:anim calcmode="lin" valueType="num">
                                      <p:cBhvr additive="base">
                                        <p:cTn id="133" dur="2000" fill="hold"/>
                                        <p:tgtEl>
                                          <p:spTgt spid="24"/>
                                        </p:tgtEl>
                                        <p:attrNameLst>
                                          <p:attrName>ppt_x</p:attrName>
                                        </p:attrNameLst>
                                      </p:cBhvr>
                                      <p:tavLst>
                                        <p:tav tm="0">
                                          <p:val>
                                            <p:strVal val="1+#ppt_w/2"/>
                                          </p:val>
                                        </p:tav>
                                        <p:tav tm="100000">
                                          <p:val>
                                            <p:strVal val="#ppt_x"/>
                                          </p:val>
                                        </p:tav>
                                      </p:tavLst>
                                    </p:anim>
                                    <p:anim calcmode="lin" valueType="num">
                                      <p:cBhvr additive="base">
                                        <p:cTn id="134" dur="2000" fill="hold"/>
                                        <p:tgtEl>
                                          <p:spTgt spid="24"/>
                                        </p:tgtEl>
                                        <p:attrNameLst>
                                          <p:attrName>ppt_y</p:attrName>
                                        </p:attrNameLst>
                                      </p:cBhvr>
                                      <p:tavLst>
                                        <p:tav tm="0">
                                          <p:val>
                                            <p:strVal val="0-#ppt_h/2"/>
                                          </p:val>
                                        </p:tav>
                                        <p:tav tm="100000">
                                          <p:val>
                                            <p:strVal val="#ppt_y"/>
                                          </p:val>
                                        </p:tav>
                                      </p:tavLst>
                                    </p:anim>
                                  </p:childTnLst>
                                </p:cTn>
                              </p:par>
                              <p:par>
                                <p:cTn id="135" presetID="2" presetClass="entr" presetSubtype="3"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0-#ppt_h/2"/>
                                          </p:val>
                                        </p:tav>
                                        <p:tav tm="100000">
                                          <p:val>
                                            <p:strVal val="#ppt_y"/>
                                          </p:val>
                                        </p:tav>
                                      </p:tavLst>
                                    </p:anim>
                                  </p:childTnLst>
                                </p:cTn>
                              </p:par>
                              <p:par>
                                <p:cTn id="139" presetID="2" presetClass="entr" presetSubtype="3" fill="hold" grpId="0" nodeType="withEffect">
                                  <p:stCondLst>
                                    <p:cond delay="0"/>
                                  </p:stCondLst>
                                  <p:childTnLst>
                                    <p:set>
                                      <p:cBhvr>
                                        <p:cTn id="140" dur="1" fill="hold">
                                          <p:stCondLst>
                                            <p:cond delay="0"/>
                                          </p:stCondLst>
                                        </p:cTn>
                                        <p:tgtEl>
                                          <p:spTgt spid="28"/>
                                        </p:tgtEl>
                                        <p:attrNameLst>
                                          <p:attrName>style.visibility</p:attrName>
                                        </p:attrNameLst>
                                      </p:cBhvr>
                                      <p:to>
                                        <p:strVal val="visible"/>
                                      </p:to>
                                    </p:set>
                                    <p:anim calcmode="lin" valueType="num">
                                      <p:cBhvr additive="base">
                                        <p:cTn id="141" dur="2000" fill="hold"/>
                                        <p:tgtEl>
                                          <p:spTgt spid="28"/>
                                        </p:tgtEl>
                                        <p:attrNameLst>
                                          <p:attrName>ppt_x</p:attrName>
                                        </p:attrNameLst>
                                      </p:cBhvr>
                                      <p:tavLst>
                                        <p:tav tm="0">
                                          <p:val>
                                            <p:strVal val="1+#ppt_w/2"/>
                                          </p:val>
                                        </p:tav>
                                        <p:tav tm="100000">
                                          <p:val>
                                            <p:strVal val="#ppt_x"/>
                                          </p:val>
                                        </p:tav>
                                      </p:tavLst>
                                    </p:anim>
                                    <p:anim calcmode="lin" valueType="num">
                                      <p:cBhvr additive="base">
                                        <p:cTn id="142" dur="2000" fill="hold"/>
                                        <p:tgtEl>
                                          <p:spTgt spid="28"/>
                                        </p:tgtEl>
                                        <p:attrNameLst>
                                          <p:attrName>ppt_y</p:attrName>
                                        </p:attrNameLst>
                                      </p:cBhvr>
                                      <p:tavLst>
                                        <p:tav tm="0">
                                          <p:val>
                                            <p:strVal val="0-#ppt_h/2"/>
                                          </p:val>
                                        </p:tav>
                                        <p:tav tm="100000">
                                          <p:val>
                                            <p:strVal val="#ppt_y"/>
                                          </p:val>
                                        </p:tav>
                                      </p:tavLst>
                                    </p:anim>
                                  </p:childTnLst>
                                </p:cTn>
                              </p:par>
                              <p:par>
                                <p:cTn id="143" presetID="2" presetClass="entr" presetSubtype="3" fill="hold" grpId="0" nodeType="withEffect">
                                  <p:stCondLst>
                                    <p:cond delay="0"/>
                                  </p:stCondLst>
                                  <p:childTnLst>
                                    <p:set>
                                      <p:cBhvr>
                                        <p:cTn id="144" dur="1" fill="hold">
                                          <p:stCondLst>
                                            <p:cond delay="0"/>
                                          </p:stCondLst>
                                        </p:cTn>
                                        <p:tgtEl>
                                          <p:spTgt spid="30"/>
                                        </p:tgtEl>
                                        <p:attrNameLst>
                                          <p:attrName>style.visibility</p:attrName>
                                        </p:attrNameLst>
                                      </p:cBhvr>
                                      <p:to>
                                        <p:strVal val="visible"/>
                                      </p:to>
                                    </p:set>
                                    <p:anim calcmode="lin" valueType="num">
                                      <p:cBhvr additive="base">
                                        <p:cTn id="145" dur="2000" fill="hold"/>
                                        <p:tgtEl>
                                          <p:spTgt spid="30"/>
                                        </p:tgtEl>
                                        <p:attrNameLst>
                                          <p:attrName>ppt_x</p:attrName>
                                        </p:attrNameLst>
                                      </p:cBhvr>
                                      <p:tavLst>
                                        <p:tav tm="0">
                                          <p:val>
                                            <p:strVal val="1+#ppt_w/2"/>
                                          </p:val>
                                        </p:tav>
                                        <p:tav tm="100000">
                                          <p:val>
                                            <p:strVal val="#ppt_x"/>
                                          </p:val>
                                        </p:tav>
                                      </p:tavLst>
                                    </p:anim>
                                    <p:anim calcmode="lin" valueType="num">
                                      <p:cBhvr additive="base">
                                        <p:cTn id="146" dur="2000" fill="hold"/>
                                        <p:tgtEl>
                                          <p:spTgt spid="30"/>
                                        </p:tgtEl>
                                        <p:attrNameLst>
                                          <p:attrName>ppt_y</p:attrName>
                                        </p:attrNameLst>
                                      </p:cBhvr>
                                      <p:tavLst>
                                        <p:tav tm="0">
                                          <p:val>
                                            <p:strVal val="0-#ppt_h/2"/>
                                          </p:val>
                                        </p:tav>
                                        <p:tav tm="100000">
                                          <p:val>
                                            <p:strVal val="#ppt_y"/>
                                          </p:val>
                                        </p:tav>
                                      </p:tavLst>
                                    </p:anim>
                                  </p:childTnLst>
                                </p:cTn>
                              </p:par>
                              <p:par>
                                <p:cTn id="147" presetID="8" presetClass="emph" presetSubtype="0" autoRev="1" fill="hold" grpId="1" nodeType="withEffect">
                                  <p:stCondLst>
                                    <p:cond delay="0"/>
                                  </p:stCondLst>
                                  <p:childTnLst>
                                    <p:animRot by="21600000">
                                      <p:cBhvr>
                                        <p:cTn id="148" dur="2000" fill="hold"/>
                                        <p:tgtEl>
                                          <p:spTgt spid="19"/>
                                        </p:tgtEl>
                                        <p:attrNameLst>
                                          <p:attrName>r</p:attrName>
                                        </p:attrNameLst>
                                      </p:cBhvr>
                                    </p:animRot>
                                  </p:childTnLst>
                                </p:cTn>
                              </p:par>
                              <p:par>
                                <p:cTn id="149" presetID="8" presetClass="emph" presetSubtype="0" autoRev="1" fill="hold" grpId="1" nodeType="withEffect">
                                  <p:stCondLst>
                                    <p:cond delay="0"/>
                                  </p:stCondLst>
                                  <p:childTnLst>
                                    <p:animRot by="21600000">
                                      <p:cBhvr>
                                        <p:cTn id="150" dur="2000" fill="hold"/>
                                        <p:tgtEl>
                                          <p:spTgt spid="21"/>
                                        </p:tgtEl>
                                        <p:attrNameLst>
                                          <p:attrName>r</p:attrName>
                                        </p:attrNameLst>
                                      </p:cBhvr>
                                    </p:animRot>
                                  </p:childTnLst>
                                </p:cTn>
                              </p:par>
                              <p:par>
                                <p:cTn id="151" presetID="8" presetClass="emph" presetSubtype="0" autoRev="1" fill="hold" grpId="1" nodeType="withEffect">
                                  <p:stCondLst>
                                    <p:cond delay="0"/>
                                  </p:stCondLst>
                                  <p:childTnLst>
                                    <p:animRot by="21600000">
                                      <p:cBhvr>
                                        <p:cTn id="152" dur="2000" fill="hold"/>
                                        <p:tgtEl>
                                          <p:spTgt spid="23"/>
                                        </p:tgtEl>
                                        <p:attrNameLst>
                                          <p:attrName>r</p:attrName>
                                        </p:attrNameLst>
                                      </p:cBhvr>
                                    </p:animRot>
                                  </p:childTnLst>
                                </p:cTn>
                              </p:par>
                              <p:par>
                                <p:cTn id="153" presetID="8" presetClass="emph" presetSubtype="0" autoRev="1" fill="hold" grpId="1" nodeType="withEffect">
                                  <p:stCondLst>
                                    <p:cond delay="0"/>
                                  </p:stCondLst>
                                  <p:childTnLst>
                                    <p:animRot by="21600000">
                                      <p:cBhvr>
                                        <p:cTn id="154" dur="2000" fill="hold"/>
                                        <p:tgtEl>
                                          <p:spTgt spid="25"/>
                                        </p:tgtEl>
                                        <p:attrNameLst>
                                          <p:attrName>r</p:attrName>
                                        </p:attrNameLst>
                                      </p:cBhvr>
                                    </p:animRot>
                                  </p:childTnLst>
                                </p:cTn>
                              </p:par>
                              <p:par>
                                <p:cTn id="155" presetID="8" presetClass="emph" presetSubtype="0" autoRev="1" fill="hold" grpId="1" nodeType="withEffect">
                                  <p:stCondLst>
                                    <p:cond delay="0"/>
                                  </p:stCondLst>
                                  <p:childTnLst>
                                    <p:animRot by="21600000">
                                      <p:cBhvr>
                                        <p:cTn id="156" dur="2000" fill="hold"/>
                                        <p:tgtEl>
                                          <p:spTgt spid="27"/>
                                        </p:tgtEl>
                                        <p:attrNameLst>
                                          <p:attrName>r</p:attrName>
                                        </p:attrNameLst>
                                      </p:cBhvr>
                                    </p:animRot>
                                  </p:childTnLst>
                                </p:cTn>
                              </p:par>
                              <p:par>
                                <p:cTn id="157" presetID="8" presetClass="emph" presetSubtype="0" autoRev="1" fill="hold" grpId="1" nodeType="withEffect">
                                  <p:stCondLst>
                                    <p:cond delay="0"/>
                                  </p:stCondLst>
                                  <p:childTnLst>
                                    <p:animRot by="21600000">
                                      <p:cBhvr>
                                        <p:cTn id="158" dur="2000" fill="hold"/>
                                        <p:tgtEl>
                                          <p:spTgt spid="29"/>
                                        </p:tgtEl>
                                        <p:attrNameLst>
                                          <p:attrName>r</p:attrName>
                                        </p:attrNameLst>
                                      </p:cBhvr>
                                    </p:animRot>
                                  </p:childTnLst>
                                </p:cTn>
                              </p:par>
                              <p:par>
                                <p:cTn id="159" presetID="8" presetClass="emph" presetSubtype="0" autoRev="1" fill="hold" grpId="1" nodeType="withEffect">
                                  <p:stCondLst>
                                    <p:cond delay="0"/>
                                  </p:stCondLst>
                                  <p:childTnLst>
                                    <p:animRot by="21600000">
                                      <p:cBhvr>
                                        <p:cTn id="160" dur="2000" fill="hold"/>
                                        <p:tgtEl>
                                          <p:spTgt spid="31"/>
                                        </p:tgtEl>
                                        <p:attrNameLst>
                                          <p:attrName>r</p:attrName>
                                        </p:attrNameLst>
                                      </p:cBhvr>
                                    </p:animRot>
                                  </p:childTnLst>
                                </p:cTn>
                              </p:par>
                              <p:par>
                                <p:cTn id="161" presetID="8" presetClass="emph" presetSubtype="0" autoRev="1" fill="hold" grpId="1"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autoRev="1" fill="hold" grpId="1" nodeType="withEffect">
                                  <p:stCondLst>
                                    <p:cond delay="0"/>
                                  </p:stCondLst>
                                  <p:childTnLst>
                                    <p:animRot by="-21600000">
                                      <p:cBhvr>
                                        <p:cTn id="164" dur="2000" fill="hold"/>
                                        <p:tgtEl>
                                          <p:spTgt spid="20"/>
                                        </p:tgtEl>
                                        <p:attrNameLst>
                                          <p:attrName>r</p:attrName>
                                        </p:attrNameLst>
                                      </p:cBhvr>
                                    </p:animRot>
                                  </p:childTnLst>
                                </p:cTn>
                              </p:par>
                              <p:par>
                                <p:cTn id="165" presetID="8" presetClass="emph" presetSubtype="0" autoRev="1" fill="hold" grpId="1" nodeType="withEffect">
                                  <p:stCondLst>
                                    <p:cond delay="0"/>
                                  </p:stCondLst>
                                  <p:childTnLst>
                                    <p:animRot by="-21600000">
                                      <p:cBhvr>
                                        <p:cTn id="166" dur="2000" fill="hold"/>
                                        <p:tgtEl>
                                          <p:spTgt spid="22"/>
                                        </p:tgtEl>
                                        <p:attrNameLst>
                                          <p:attrName>r</p:attrName>
                                        </p:attrNameLst>
                                      </p:cBhvr>
                                    </p:animRot>
                                  </p:childTnLst>
                                </p:cTn>
                              </p:par>
                              <p:par>
                                <p:cTn id="167" presetID="8" presetClass="emph" presetSubtype="0" autoRev="1" fill="hold" grpId="1" nodeType="withEffect">
                                  <p:stCondLst>
                                    <p:cond delay="0"/>
                                  </p:stCondLst>
                                  <p:childTnLst>
                                    <p:animRot by="-21600000">
                                      <p:cBhvr>
                                        <p:cTn id="168" dur="2000" fill="hold"/>
                                        <p:tgtEl>
                                          <p:spTgt spid="24"/>
                                        </p:tgtEl>
                                        <p:attrNameLst>
                                          <p:attrName>r</p:attrName>
                                        </p:attrNameLst>
                                      </p:cBhvr>
                                    </p:animRot>
                                  </p:childTnLst>
                                </p:cTn>
                              </p:par>
                              <p:par>
                                <p:cTn id="169" presetID="8" presetClass="emph" presetSubtype="0" autoRev="1" fill="hold" grpId="1" nodeType="withEffect">
                                  <p:stCondLst>
                                    <p:cond delay="0"/>
                                  </p:stCondLst>
                                  <p:childTnLst>
                                    <p:animRot by="-21600000">
                                      <p:cBhvr>
                                        <p:cTn id="170" dur="2000" fill="hold"/>
                                        <p:tgtEl>
                                          <p:spTgt spid="26"/>
                                        </p:tgtEl>
                                        <p:attrNameLst>
                                          <p:attrName>r</p:attrName>
                                        </p:attrNameLst>
                                      </p:cBhvr>
                                    </p:animRot>
                                  </p:childTnLst>
                                </p:cTn>
                              </p:par>
                              <p:par>
                                <p:cTn id="171" presetID="8" presetClass="emph" presetSubtype="0" autoRev="1" fill="hold" grpId="1" nodeType="withEffect">
                                  <p:stCondLst>
                                    <p:cond delay="0"/>
                                  </p:stCondLst>
                                  <p:childTnLst>
                                    <p:animRot by="-21600000">
                                      <p:cBhvr>
                                        <p:cTn id="172" dur="2000" fill="hold"/>
                                        <p:tgtEl>
                                          <p:spTgt spid="28"/>
                                        </p:tgtEl>
                                        <p:attrNameLst>
                                          <p:attrName>r</p:attrName>
                                        </p:attrNameLst>
                                      </p:cBhvr>
                                    </p:animRot>
                                  </p:childTnLst>
                                </p:cTn>
                              </p:par>
                              <p:par>
                                <p:cTn id="173" presetID="8" presetClass="emph" presetSubtype="0" autoRev="1" fill="hold" grpId="1" nodeType="withEffect">
                                  <p:stCondLst>
                                    <p:cond delay="0"/>
                                  </p:stCondLst>
                                  <p:childTnLst>
                                    <p:animRot by="-21600000">
                                      <p:cBhvr>
                                        <p:cTn id="174" dur="2000" fill="hold"/>
                                        <p:tgtEl>
                                          <p:spTgt spid="30"/>
                                        </p:tgtEl>
                                        <p:attrNameLst>
                                          <p:attrName>r</p:attrName>
                                        </p:attrNameLst>
                                      </p:cBhvr>
                                    </p:animRot>
                                  </p:childTnLst>
                                </p:cTn>
                              </p:par>
                              <p:par>
                                <p:cTn id="175" presetID="2" presetClass="entr" presetSubtype="9" fill="hold" grpId="0" nodeType="withEffect">
                                  <p:stCondLst>
                                    <p:cond delay="0"/>
                                  </p:stCondLst>
                                  <p:childTnLst>
                                    <p:set>
                                      <p:cBhvr>
                                        <p:cTn id="176" dur="1" fill="hold">
                                          <p:stCondLst>
                                            <p:cond delay="0"/>
                                          </p:stCondLst>
                                        </p:cTn>
                                        <p:tgtEl>
                                          <p:spTgt spid="33"/>
                                        </p:tgtEl>
                                        <p:attrNameLst>
                                          <p:attrName>style.visibility</p:attrName>
                                        </p:attrNameLst>
                                      </p:cBhvr>
                                      <p:to>
                                        <p:strVal val="visible"/>
                                      </p:to>
                                    </p:set>
                                    <p:anim calcmode="lin" valueType="num">
                                      <p:cBhvr additive="base">
                                        <p:cTn id="177" dur="2000" fill="hold"/>
                                        <p:tgtEl>
                                          <p:spTgt spid="33"/>
                                        </p:tgtEl>
                                        <p:attrNameLst>
                                          <p:attrName>ppt_x</p:attrName>
                                        </p:attrNameLst>
                                      </p:cBhvr>
                                      <p:tavLst>
                                        <p:tav tm="0">
                                          <p:val>
                                            <p:strVal val="0-#ppt_w/2"/>
                                          </p:val>
                                        </p:tav>
                                        <p:tav tm="100000">
                                          <p:val>
                                            <p:strVal val="#ppt_x"/>
                                          </p:val>
                                        </p:tav>
                                      </p:tavLst>
                                    </p:anim>
                                    <p:anim calcmode="lin" valueType="num">
                                      <p:cBhvr additive="base">
                                        <p:cTn id="178" dur="2000" fill="hold"/>
                                        <p:tgtEl>
                                          <p:spTgt spid="33"/>
                                        </p:tgtEl>
                                        <p:attrNameLst>
                                          <p:attrName>ppt_y</p:attrName>
                                        </p:attrNameLst>
                                      </p:cBhvr>
                                      <p:tavLst>
                                        <p:tav tm="0">
                                          <p:val>
                                            <p:strVal val="0-#ppt_h/2"/>
                                          </p:val>
                                        </p:tav>
                                        <p:tav tm="100000">
                                          <p:val>
                                            <p:strVal val="#ppt_y"/>
                                          </p:val>
                                        </p:tav>
                                      </p:tavLst>
                                    </p:anim>
                                  </p:childTnLst>
                                </p:cTn>
                              </p:par>
                              <p:par>
                                <p:cTn id="179" presetID="2" presetClass="entr" presetSubtype="9" fill="hold" grpId="0" nodeType="withEffect">
                                  <p:stCondLst>
                                    <p:cond delay="0"/>
                                  </p:stCondLst>
                                  <p:childTnLst>
                                    <p:set>
                                      <p:cBhvr>
                                        <p:cTn id="180" dur="1" fill="hold">
                                          <p:stCondLst>
                                            <p:cond delay="0"/>
                                          </p:stCondLst>
                                        </p:cTn>
                                        <p:tgtEl>
                                          <p:spTgt spid="35"/>
                                        </p:tgtEl>
                                        <p:attrNameLst>
                                          <p:attrName>style.visibility</p:attrName>
                                        </p:attrNameLst>
                                      </p:cBhvr>
                                      <p:to>
                                        <p:strVal val="visible"/>
                                      </p:to>
                                    </p:set>
                                    <p:anim calcmode="lin" valueType="num">
                                      <p:cBhvr additive="base">
                                        <p:cTn id="181" dur="2000" fill="hold"/>
                                        <p:tgtEl>
                                          <p:spTgt spid="35"/>
                                        </p:tgtEl>
                                        <p:attrNameLst>
                                          <p:attrName>ppt_x</p:attrName>
                                        </p:attrNameLst>
                                      </p:cBhvr>
                                      <p:tavLst>
                                        <p:tav tm="0">
                                          <p:val>
                                            <p:strVal val="0-#ppt_w/2"/>
                                          </p:val>
                                        </p:tav>
                                        <p:tav tm="100000">
                                          <p:val>
                                            <p:strVal val="#ppt_x"/>
                                          </p:val>
                                        </p:tav>
                                      </p:tavLst>
                                    </p:anim>
                                    <p:anim calcmode="lin" valueType="num">
                                      <p:cBhvr additive="base">
                                        <p:cTn id="182" dur="2000" fill="hold"/>
                                        <p:tgtEl>
                                          <p:spTgt spid="35"/>
                                        </p:tgtEl>
                                        <p:attrNameLst>
                                          <p:attrName>ppt_y</p:attrName>
                                        </p:attrNameLst>
                                      </p:cBhvr>
                                      <p:tavLst>
                                        <p:tav tm="0">
                                          <p:val>
                                            <p:strVal val="0-#ppt_h/2"/>
                                          </p:val>
                                        </p:tav>
                                        <p:tav tm="100000">
                                          <p:val>
                                            <p:strVal val="#ppt_y"/>
                                          </p:val>
                                        </p:tav>
                                      </p:tavLst>
                                    </p:anim>
                                  </p:childTnLst>
                                </p:cTn>
                              </p:par>
                              <p:par>
                                <p:cTn id="183" presetID="2" presetClass="entr" presetSubtype="9" fill="hold" grpId="0" nodeType="withEffect">
                                  <p:stCondLst>
                                    <p:cond delay="0"/>
                                  </p:stCondLst>
                                  <p:childTnLst>
                                    <p:set>
                                      <p:cBhvr>
                                        <p:cTn id="184" dur="1" fill="hold">
                                          <p:stCondLst>
                                            <p:cond delay="0"/>
                                          </p:stCondLst>
                                        </p:cTn>
                                        <p:tgtEl>
                                          <p:spTgt spid="37"/>
                                        </p:tgtEl>
                                        <p:attrNameLst>
                                          <p:attrName>style.visibility</p:attrName>
                                        </p:attrNameLst>
                                      </p:cBhvr>
                                      <p:to>
                                        <p:strVal val="visible"/>
                                      </p:to>
                                    </p:set>
                                    <p:anim calcmode="lin" valueType="num">
                                      <p:cBhvr additive="base">
                                        <p:cTn id="185" dur="2000" fill="hold"/>
                                        <p:tgtEl>
                                          <p:spTgt spid="37"/>
                                        </p:tgtEl>
                                        <p:attrNameLst>
                                          <p:attrName>ppt_x</p:attrName>
                                        </p:attrNameLst>
                                      </p:cBhvr>
                                      <p:tavLst>
                                        <p:tav tm="0">
                                          <p:val>
                                            <p:strVal val="0-#ppt_w/2"/>
                                          </p:val>
                                        </p:tav>
                                        <p:tav tm="100000">
                                          <p:val>
                                            <p:strVal val="#ppt_x"/>
                                          </p:val>
                                        </p:tav>
                                      </p:tavLst>
                                    </p:anim>
                                    <p:anim calcmode="lin" valueType="num">
                                      <p:cBhvr additive="base">
                                        <p:cTn id="186" dur="2000" fill="hold"/>
                                        <p:tgtEl>
                                          <p:spTgt spid="37"/>
                                        </p:tgtEl>
                                        <p:attrNameLst>
                                          <p:attrName>ppt_y</p:attrName>
                                        </p:attrNameLst>
                                      </p:cBhvr>
                                      <p:tavLst>
                                        <p:tav tm="0">
                                          <p:val>
                                            <p:strVal val="0-#ppt_h/2"/>
                                          </p:val>
                                        </p:tav>
                                        <p:tav tm="100000">
                                          <p:val>
                                            <p:strVal val="#ppt_y"/>
                                          </p:val>
                                        </p:tav>
                                      </p:tavLst>
                                    </p:anim>
                                  </p:childTnLst>
                                </p:cTn>
                              </p:par>
                              <p:par>
                                <p:cTn id="187" presetID="2" presetClass="entr" presetSubtype="9" fill="hold" grpId="0" nodeType="withEffect">
                                  <p:stCondLst>
                                    <p:cond delay="0"/>
                                  </p:stCondLst>
                                  <p:childTnLst>
                                    <p:set>
                                      <p:cBhvr>
                                        <p:cTn id="188" dur="1" fill="hold">
                                          <p:stCondLst>
                                            <p:cond delay="0"/>
                                          </p:stCondLst>
                                        </p:cTn>
                                        <p:tgtEl>
                                          <p:spTgt spid="39"/>
                                        </p:tgtEl>
                                        <p:attrNameLst>
                                          <p:attrName>style.visibility</p:attrName>
                                        </p:attrNameLst>
                                      </p:cBhvr>
                                      <p:to>
                                        <p:strVal val="visible"/>
                                      </p:to>
                                    </p:set>
                                    <p:anim calcmode="lin" valueType="num">
                                      <p:cBhvr additive="base">
                                        <p:cTn id="189" dur="2000" fill="hold"/>
                                        <p:tgtEl>
                                          <p:spTgt spid="39"/>
                                        </p:tgtEl>
                                        <p:attrNameLst>
                                          <p:attrName>ppt_x</p:attrName>
                                        </p:attrNameLst>
                                      </p:cBhvr>
                                      <p:tavLst>
                                        <p:tav tm="0">
                                          <p:val>
                                            <p:strVal val="0-#ppt_w/2"/>
                                          </p:val>
                                        </p:tav>
                                        <p:tav tm="100000">
                                          <p:val>
                                            <p:strVal val="#ppt_x"/>
                                          </p:val>
                                        </p:tav>
                                      </p:tavLst>
                                    </p:anim>
                                    <p:anim calcmode="lin" valueType="num">
                                      <p:cBhvr additive="base">
                                        <p:cTn id="190" dur="2000" fill="hold"/>
                                        <p:tgtEl>
                                          <p:spTgt spid="39"/>
                                        </p:tgtEl>
                                        <p:attrNameLst>
                                          <p:attrName>ppt_y</p:attrName>
                                        </p:attrNameLst>
                                      </p:cBhvr>
                                      <p:tavLst>
                                        <p:tav tm="0">
                                          <p:val>
                                            <p:strVal val="0-#ppt_h/2"/>
                                          </p:val>
                                        </p:tav>
                                        <p:tav tm="100000">
                                          <p:val>
                                            <p:strVal val="#ppt_y"/>
                                          </p:val>
                                        </p:tav>
                                      </p:tavLst>
                                    </p:anim>
                                  </p:childTnLst>
                                </p:cTn>
                              </p:par>
                              <p:par>
                                <p:cTn id="191" presetID="2" presetClass="entr" presetSubtype="9" fill="hold" grpId="0" nodeType="withEffect">
                                  <p:stCondLst>
                                    <p:cond delay="0"/>
                                  </p:stCondLst>
                                  <p:childTnLst>
                                    <p:set>
                                      <p:cBhvr>
                                        <p:cTn id="192" dur="1" fill="hold">
                                          <p:stCondLst>
                                            <p:cond delay="0"/>
                                          </p:stCondLst>
                                        </p:cTn>
                                        <p:tgtEl>
                                          <p:spTgt spid="41"/>
                                        </p:tgtEl>
                                        <p:attrNameLst>
                                          <p:attrName>style.visibility</p:attrName>
                                        </p:attrNameLst>
                                      </p:cBhvr>
                                      <p:to>
                                        <p:strVal val="visible"/>
                                      </p:to>
                                    </p:set>
                                    <p:anim calcmode="lin" valueType="num">
                                      <p:cBhvr additive="base">
                                        <p:cTn id="193" dur="2000" fill="hold"/>
                                        <p:tgtEl>
                                          <p:spTgt spid="41"/>
                                        </p:tgtEl>
                                        <p:attrNameLst>
                                          <p:attrName>ppt_x</p:attrName>
                                        </p:attrNameLst>
                                      </p:cBhvr>
                                      <p:tavLst>
                                        <p:tav tm="0">
                                          <p:val>
                                            <p:strVal val="0-#ppt_w/2"/>
                                          </p:val>
                                        </p:tav>
                                        <p:tav tm="100000">
                                          <p:val>
                                            <p:strVal val="#ppt_x"/>
                                          </p:val>
                                        </p:tav>
                                      </p:tavLst>
                                    </p:anim>
                                    <p:anim calcmode="lin" valueType="num">
                                      <p:cBhvr additive="base">
                                        <p:cTn id="194" dur="2000" fill="hold"/>
                                        <p:tgtEl>
                                          <p:spTgt spid="41"/>
                                        </p:tgtEl>
                                        <p:attrNameLst>
                                          <p:attrName>ppt_y</p:attrName>
                                        </p:attrNameLst>
                                      </p:cBhvr>
                                      <p:tavLst>
                                        <p:tav tm="0">
                                          <p:val>
                                            <p:strVal val="0-#ppt_h/2"/>
                                          </p:val>
                                        </p:tav>
                                        <p:tav tm="100000">
                                          <p:val>
                                            <p:strVal val="#ppt_y"/>
                                          </p:val>
                                        </p:tav>
                                      </p:tavLst>
                                    </p:anim>
                                  </p:childTnLst>
                                </p:cTn>
                              </p:par>
                              <p:par>
                                <p:cTn id="195" presetID="2" presetClass="entr" presetSubtype="9" fill="hold" grpId="0" nodeType="withEffect">
                                  <p:stCondLst>
                                    <p:cond delay="0"/>
                                  </p:stCondLst>
                                  <p:childTnLst>
                                    <p:set>
                                      <p:cBhvr>
                                        <p:cTn id="196" dur="1" fill="hold">
                                          <p:stCondLst>
                                            <p:cond delay="0"/>
                                          </p:stCondLst>
                                        </p:cTn>
                                        <p:tgtEl>
                                          <p:spTgt spid="43"/>
                                        </p:tgtEl>
                                        <p:attrNameLst>
                                          <p:attrName>style.visibility</p:attrName>
                                        </p:attrNameLst>
                                      </p:cBhvr>
                                      <p:to>
                                        <p:strVal val="visible"/>
                                      </p:to>
                                    </p:set>
                                    <p:anim calcmode="lin" valueType="num">
                                      <p:cBhvr additive="base">
                                        <p:cTn id="197" dur="2000" fill="hold"/>
                                        <p:tgtEl>
                                          <p:spTgt spid="43"/>
                                        </p:tgtEl>
                                        <p:attrNameLst>
                                          <p:attrName>ppt_x</p:attrName>
                                        </p:attrNameLst>
                                      </p:cBhvr>
                                      <p:tavLst>
                                        <p:tav tm="0">
                                          <p:val>
                                            <p:strVal val="0-#ppt_w/2"/>
                                          </p:val>
                                        </p:tav>
                                        <p:tav tm="100000">
                                          <p:val>
                                            <p:strVal val="#ppt_x"/>
                                          </p:val>
                                        </p:tav>
                                      </p:tavLst>
                                    </p:anim>
                                    <p:anim calcmode="lin" valueType="num">
                                      <p:cBhvr additive="base">
                                        <p:cTn id="198" dur="2000" fill="hold"/>
                                        <p:tgtEl>
                                          <p:spTgt spid="43"/>
                                        </p:tgtEl>
                                        <p:attrNameLst>
                                          <p:attrName>ppt_y</p:attrName>
                                        </p:attrNameLst>
                                      </p:cBhvr>
                                      <p:tavLst>
                                        <p:tav tm="0">
                                          <p:val>
                                            <p:strVal val="0-#ppt_h/2"/>
                                          </p:val>
                                        </p:tav>
                                        <p:tav tm="100000">
                                          <p:val>
                                            <p:strVal val="#ppt_y"/>
                                          </p:val>
                                        </p:tav>
                                      </p:tavLst>
                                    </p:anim>
                                  </p:childTnLst>
                                </p:cTn>
                              </p:par>
                              <p:par>
                                <p:cTn id="199" presetID="2" presetClass="entr" presetSubtype="9" fill="hold" grpId="0" nodeType="withEffect">
                                  <p:stCondLst>
                                    <p:cond delay="0"/>
                                  </p:stCondLst>
                                  <p:childTnLst>
                                    <p:set>
                                      <p:cBhvr>
                                        <p:cTn id="200" dur="1" fill="hold">
                                          <p:stCondLst>
                                            <p:cond delay="0"/>
                                          </p:stCondLst>
                                        </p:cTn>
                                        <p:tgtEl>
                                          <p:spTgt spid="45"/>
                                        </p:tgtEl>
                                        <p:attrNameLst>
                                          <p:attrName>style.visibility</p:attrName>
                                        </p:attrNameLst>
                                      </p:cBhvr>
                                      <p:to>
                                        <p:strVal val="visible"/>
                                      </p:to>
                                    </p:set>
                                    <p:anim calcmode="lin" valueType="num">
                                      <p:cBhvr additive="base">
                                        <p:cTn id="201" dur="2000" fill="hold"/>
                                        <p:tgtEl>
                                          <p:spTgt spid="45"/>
                                        </p:tgtEl>
                                        <p:attrNameLst>
                                          <p:attrName>ppt_x</p:attrName>
                                        </p:attrNameLst>
                                      </p:cBhvr>
                                      <p:tavLst>
                                        <p:tav tm="0">
                                          <p:val>
                                            <p:strVal val="0-#ppt_w/2"/>
                                          </p:val>
                                        </p:tav>
                                        <p:tav tm="100000">
                                          <p:val>
                                            <p:strVal val="#ppt_x"/>
                                          </p:val>
                                        </p:tav>
                                      </p:tavLst>
                                    </p:anim>
                                    <p:anim calcmode="lin" valueType="num">
                                      <p:cBhvr additive="base">
                                        <p:cTn id="202" dur="2000" fill="hold"/>
                                        <p:tgtEl>
                                          <p:spTgt spid="45"/>
                                        </p:tgtEl>
                                        <p:attrNameLst>
                                          <p:attrName>ppt_y</p:attrName>
                                        </p:attrNameLst>
                                      </p:cBhvr>
                                      <p:tavLst>
                                        <p:tav tm="0">
                                          <p:val>
                                            <p:strVal val="0-#ppt_h/2"/>
                                          </p:val>
                                        </p:tav>
                                        <p:tav tm="100000">
                                          <p:val>
                                            <p:strVal val="#ppt_y"/>
                                          </p:val>
                                        </p:tav>
                                      </p:tavLst>
                                    </p:anim>
                                  </p:childTnLst>
                                </p:cTn>
                              </p:par>
                              <p:par>
                                <p:cTn id="203" presetID="2" presetClass="entr" presetSubtype="3" fill="hold" grpId="0" nodeType="withEffect">
                                  <p:stCondLst>
                                    <p:cond delay="0"/>
                                  </p:stCondLst>
                                  <p:childTnLst>
                                    <p:set>
                                      <p:cBhvr>
                                        <p:cTn id="204" dur="1" fill="hold">
                                          <p:stCondLst>
                                            <p:cond delay="0"/>
                                          </p:stCondLst>
                                        </p:cTn>
                                        <p:tgtEl>
                                          <p:spTgt spid="32"/>
                                        </p:tgtEl>
                                        <p:attrNameLst>
                                          <p:attrName>style.visibility</p:attrName>
                                        </p:attrNameLst>
                                      </p:cBhvr>
                                      <p:to>
                                        <p:strVal val="visible"/>
                                      </p:to>
                                    </p:set>
                                    <p:anim calcmode="lin" valueType="num">
                                      <p:cBhvr additive="base">
                                        <p:cTn id="205" dur="2000" fill="hold"/>
                                        <p:tgtEl>
                                          <p:spTgt spid="32"/>
                                        </p:tgtEl>
                                        <p:attrNameLst>
                                          <p:attrName>ppt_x</p:attrName>
                                        </p:attrNameLst>
                                      </p:cBhvr>
                                      <p:tavLst>
                                        <p:tav tm="0">
                                          <p:val>
                                            <p:strVal val="1+#ppt_w/2"/>
                                          </p:val>
                                        </p:tav>
                                        <p:tav tm="100000">
                                          <p:val>
                                            <p:strVal val="#ppt_x"/>
                                          </p:val>
                                        </p:tav>
                                      </p:tavLst>
                                    </p:anim>
                                    <p:anim calcmode="lin" valueType="num">
                                      <p:cBhvr additive="base">
                                        <p:cTn id="206" dur="2000" fill="hold"/>
                                        <p:tgtEl>
                                          <p:spTgt spid="32"/>
                                        </p:tgtEl>
                                        <p:attrNameLst>
                                          <p:attrName>ppt_y</p:attrName>
                                        </p:attrNameLst>
                                      </p:cBhvr>
                                      <p:tavLst>
                                        <p:tav tm="0">
                                          <p:val>
                                            <p:strVal val="0-#ppt_h/2"/>
                                          </p:val>
                                        </p:tav>
                                        <p:tav tm="100000">
                                          <p:val>
                                            <p:strVal val="#ppt_y"/>
                                          </p:val>
                                        </p:tav>
                                      </p:tavLst>
                                    </p:anim>
                                  </p:childTnLst>
                                </p:cTn>
                              </p:par>
                              <p:par>
                                <p:cTn id="207" presetID="2" presetClass="entr" presetSubtype="3" fill="hold" grpId="0" nodeType="withEffect">
                                  <p:stCondLst>
                                    <p:cond delay="0"/>
                                  </p:stCondLst>
                                  <p:childTnLst>
                                    <p:set>
                                      <p:cBhvr>
                                        <p:cTn id="208" dur="1" fill="hold">
                                          <p:stCondLst>
                                            <p:cond delay="0"/>
                                          </p:stCondLst>
                                        </p:cTn>
                                        <p:tgtEl>
                                          <p:spTgt spid="34"/>
                                        </p:tgtEl>
                                        <p:attrNameLst>
                                          <p:attrName>style.visibility</p:attrName>
                                        </p:attrNameLst>
                                      </p:cBhvr>
                                      <p:to>
                                        <p:strVal val="visible"/>
                                      </p:to>
                                    </p:set>
                                    <p:anim calcmode="lin" valueType="num">
                                      <p:cBhvr additive="base">
                                        <p:cTn id="209" dur="2000" fill="hold"/>
                                        <p:tgtEl>
                                          <p:spTgt spid="34"/>
                                        </p:tgtEl>
                                        <p:attrNameLst>
                                          <p:attrName>ppt_x</p:attrName>
                                        </p:attrNameLst>
                                      </p:cBhvr>
                                      <p:tavLst>
                                        <p:tav tm="0">
                                          <p:val>
                                            <p:strVal val="1+#ppt_w/2"/>
                                          </p:val>
                                        </p:tav>
                                        <p:tav tm="100000">
                                          <p:val>
                                            <p:strVal val="#ppt_x"/>
                                          </p:val>
                                        </p:tav>
                                      </p:tavLst>
                                    </p:anim>
                                    <p:anim calcmode="lin" valueType="num">
                                      <p:cBhvr additive="base">
                                        <p:cTn id="210" dur="2000" fill="hold"/>
                                        <p:tgtEl>
                                          <p:spTgt spid="34"/>
                                        </p:tgtEl>
                                        <p:attrNameLst>
                                          <p:attrName>ppt_y</p:attrName>
                                        </p:attrNameLst>
                                      </p:cBhvr>
                                      <p:tavLst>
                                        <p:tav tm="0">
                                          <p:val>
                                            <p:strVal val="0-#ppt_h/2"/>
                                          </p:val>
                                        </p:tav>
                                        <p:tav tm="100000">
                                          <p:val>
                                            <p:strVal val="#ppt_y"/>
                                          </p:val>
                                        </p:tav>
                                      </p:tavLst>
                                    </p:anim>
                                  </p:childTnLst>
                                </p:cTn>
                              </p:par>
                              <p:par>
                                <p:cTn id="211" presetID="2" presetClass="entr" presetSubtype="3" fill="hold" grpId="0" nodeType="withEffect">
                                  <p:stCondLst>
                                    <p:cond delay="0"/>
                                  </p:stCondLst>
                                  <p:childTnLst>
                                    <p:set>
                                      <p:cBhvr>
                                        <p:cTn id="212" dur="1" fill="hold">
                                          <p:stCondLst>
                                            <p:cond delay="0"/>
                                          </p:stCondLst>
                                        </p:cTn>
                                        <p:tgtEl>
                                          <p:spTgt spid="36"/>
                                        </p:tgtEl>
                                        <p:attrNameLst>
                                          <p:attrName>style.visibility</p:attrName>
                                        </p:attrNameLst>
                                      </p:cBhvr>
                                      <p:to>
                                        <p:strVal val="visible"/>
                                      </p:to>
                                    </p:set>
                                    <p:anim calcmode="lin" valueType="num">
                                      <p:cBhvr additive="base">
                                        <p:cTn id="213" dur="2000" fill="hold"/>
                                        <p:tgtEl>
                                          <p:spTgt spid="36"/>
                                        </p:tgtEl>
                                        <p:attrNameLst>
                                          <p:attrName>ppt_x</p:attrName>
                                        </p:attrNameLst>
                                      </p:cBhvr>
                                      <p:tavLst>
                                        <p:tav tm="0">
                                          <p:val>
                                            <p:strVal val="1+#ppt_w/2"/>
                                          </p:val>
                                        </p:tav>
                                        <p:tav tm="100000">
                                          <p:val>
                                            <p:strVal val="#ppt_x"/>
                                          </p:val>
                                        </p:tav>
                                      </p:tavLst>
                                    </p:anim>
                                    <p:anim calcmode="lin" valueType="num">
                                      <p:cBhvr additive="base">
                                        <p:cTn id="214" dur="2000" fill="hold"/>
                                        <p:tgtEl>
                                          <p:spTgt spid="36"/>
                                        </p:tgtEl>
                                        <p:attrNameLst>
                                          <p:attrName>ppt_y</p:attrName>
                                        </p:attrNameLst>
                                      </p:cBhvr>
                                      <p:tavLst>
                                        <p:tav tm="0">
                                          <p:val>
                                            <p:strVal val="0-#ppt_h/2"/>
                                          </p:val>
                                        </p:tav>
                                        <p:tav tm="100000">
                                          <p:val>
                                            <p:strVal val="#ppt_y"/>
                                          </p:val>
                                        </p:tav>
                                      </p:tavLst>
                                    </p:anim>
                                  </p:childTnLst>
                                </p:cTn>
                              </p:par>
                              <p:par>
                                <p:cTn id="215" presetID="2" presetClass="entr" presetSubtype="3" fill="hold" grpId="0" nodeType="withEffect">
                                  <p:stCondLst>
                                    <p:cond delay="0"/>
                                  </p:stCondLst>
                                  <p:childTnLst>
                                    <p:set>
                                      <p:cBhvr>
                                        <p:cTn id="216" dur="1" fill="hold">
                                          <p:stCondLst>
                                            <p:cond delay="0"/>
                                          </p:stCondLst>
                                        </p:cTn>
                                        <p:tgtEl>
                                          <p:spTgt spid="38"/>
                                        </p:tgtEl>
                                        <p:attrNameLst>
                                          <p:attrName>style.visibility</p:attrName>
                                        </p:attrNameLst>
                                      </p:cBhvr>
                                      <p:to>
                                        <p:strVal val="visible"/>
                                      </p:to>
                                    </p:set>
                                    <p:anim calcmode="lin" valueType="num">
                                      <p:cBhvr additive="base">
                                        <p:cTn id="217" dur="2000" fill="hold"/>
                                        <p:tgtEl>
                                          <p:spTgt spid="38"/>
                                        </p:tgtEl>
                                        <p:attrNameLst>
                                          <p:attrName>ppt_x</p:attrName>
                                        </p:attrNameLst>
                                      </p:cBhvr>
                                      <p:tavLst>
                                        <p:tav tm="0">
                                          <p:val>
                                            <p:strVal val="1+#ppt_w/2"/>
                                          </p:val>
                                        </p:tav>
                                        <p:tav tm="100000">
                                          <p:val>
                                            <p:strVal val="#ppt_x"/>
                                          </p:val>
                                        </p:tav>
                                      </p:tavLst>
                                    </p:anim>
                                    <p:anim calcmode="lin" valueType="num">
                                      <p:cBhvr additive="base">
                                        <p:cTn id="218" dur="2000" fill="hold"/>
                                        <p:tgtEl>
                                          <p:spTgt spid="38"/>
                                        </p:tgtEl>
                                        <p:attrNameLst>
                                          <p:attrName>ppt_y</p:attrName>
                                        </p:attrNameLst>
                                      </p:cBhvr>
                                      <p:tavLst>
                                        <p:tav tm="0">
                                          <p:val>
                                            <p:strVal val="0-#ppt_h/2"/>
                                          </p:val>
                                        </p:tav>
                                        <p:tav tm="100000">
                                          <p:val>
                                            <p:strVal val="#ppt_y"/>
                                          </p:val>
                                        </p:tav>
                                      </p:tavLst>
                                    </p:anim>
                                  </p:childTnLst>
                                </p:cTn>
                              </p:par>
                              <p:par>
                                <p:cTn id="219" presetID="2" presetClass="entr" presetSubtype="3" fill="hold" grpId="0" nodeType="withEffect">
                                  <p:stCondLst>
                                    <p:cond delay="0"/>
                                  </p:stCondLst>
                                  <p:childTnLst>
                                    <p:set>
                                      <p:cBhvr>
                                        <p:cTn id="220" dur="1" fill="hold">
                                          <p:stCondLst>
                                            <p:cond delay="0"/>
                                          </p:stCondLst>
                                        </p:cTn>
                                        <p:tgtEl>
                                          <p:spTgt spid="40"/>
                                        </p:tgtEl>
                                        <p:attrNameLst>
                                          <p:attrName>style.visibility</p:attrName>
                                        </p:attrNameLst>
                                      </p:cBhvr>
                                      <p:to>
                                        <p:strVal val="visible"/>
                                      </p:to>
                                    </p:set>
                                    <p:anim calcmode="lin" valueType="num">
                                      <p:cBhvr additive="base">
                                        <p:cTn id="221" dur="2000" fill="hold"/>
                                        <p:tgtEl>
                                          <p:spTgt spid="40"/>
                                        </p:tgtEl>
                                        <p:attrNameLst>
                                          <p:attrName>ppt_x</p:attrName>
                                        </p:attrNameLst>
                                      </p:cBhvr>
                                      <p:tavLst>
                                        <p:tav tm="0">
                                          <p:val>
                                            <p:strVal val="1+#ppt_w/2"/>
                                          </p:val>
                                        </p:tav>
                                        <p:tav tm="100000">
                                          <p:val>
                                            <p:strVal val="#ppt_x"/>
                                          </p:val>
                                        </p:tav>
                                      </p:tavLst>
                                    </p:anim>
                                    <p:anim calcmode="lin" valueType="num">
                                      <p:cBhvr additive="base">
                                        <p:cTn id="222" dur="2000" fill="hold"/>
                                        <p:tgtEl>
                                          <p:spTgt spid="40"/>
                                        </p:tgtEl>
                                        <p:attrNameLst>
                                          <p:attrName>ppt_y</p:attrName>
                                        </p:attrNameLst>
                                      </p:cBhvr>
                                      <p:tavLst>
                                        <p:tav tm="0">
                                          <p:val>
                                            <p:strVal val="0-#ppt_h/2"/>
                                          </p:val>
                                        </p:tav>
                                        <p:tav tm="100000">
                                          <p:val>
                                            <p:strVal val="#ppt_y"/>
                                          </p:val>
                                        </p:tav>
                                      </p:tavLst>
                                    </p:anim>
                                  </p:childTnLst>
                                </p:cTn>
                              </p:par>
                              <p:par>
                                <p:cTn id="223" presetID="2" presetClass="entr" presetSubtype="3" fill="hold" grpId="0" nodeType="withEffect">
                                  <p:stCondLst>
                                    <p:cond delay="0"/>
                                  </p:stCondLst>
                                  <p:childTnLst>
                                    <p:set>
                                      <p:cBhvr>
                                        <p:cTn id="224" dur="1" fill="hold">
                                          <p:stCondLst>
                                            <p:cond delay="0"/>
                                          </p:stCondLst>
                                        </p:cTn>
                                        <p:tgtEl>
                                          <p:spTgt spid="42"/>
                                        </p:tgtEl>
                                        <p:attrNameLst>
                                          <p:attrName>style.visibility</p:attrName>
                                        </p:attrNameLst>
                                      </p:cBhvr>
                                      <p:to>
                                        <p:strVal val="visible"/>
                                      </p:to>
                                    </p:set>
                                    <p:anim calcmode="lin" valueType="num">
                                      <p:cBhvr additive="base">
                                        <p:cTn id="225" dur="2000" fill="hold"/>
                                        <p:tgtEl>
                                          <p:spTgt spid="42"/>
                                        </p:tgtEl>
                                        <p:attrNameLst>
                                          <p:attrName>ppt_x</p:attrName>
                                        </p:attrNameLst>
                                      </p:cBhvr>
                                      <p:tavLst>
                                        <p:tav tm="0">
                                          <p:val>
                                            <p:strVal val="1+#ppt_w/2"/>
                                          </p:val>
                                        </p:tav>
                                        <p:tav tm="100000">
                                          <p:val>
                                            <p:strVal val="#ppt_x"/>
                                          </p:val>
                                        </p:tav>
                                      </p:tavLst>
                                    </p:anim>
                                    <p:anim calcmode="lin" valueType="num">
                                      <p:cBhvr additive="base">
                                        <p:cTn id="226" dur="2000" fill="hold"/>
                                        <p:tgtEl>
                                          <p:spTgt spid="42"/>
                                        </p:tgtEl>
                                        <p:attrNameLst>
                                          <p:attrName>ppt_y</p:attrName>
                                        </p:attrNameLst>
                                      </p:cBhvr>
                                      <p:tavLst>
                                        <p:tav tm="0">
                                          <p:val>
                                            <p:strVal val="0-#ppt_h/2"/>
                                          </p:val>
                                        </p:tav>
                                        <p:tav tm="100000">
                                          <p:val>
                                            <p:strVal val="#ppt_y"/>
                                          </p:val>
                                        </p:tav>
                                      </p:tavLst>
                                    </p:anim>
                                  </p:childTnLst>
                                </p:cTn>
                              </p:par>
                              <p:par>
                                <p:cTn id="227" presetID="2" presetClass="entr" presetSubtype="3" fill="hold" grpId="0" nodeType="withEffect">
                                  <p:stCondLst>
                                    <p:cond delay="0"/>
                                  </p:stCondLst>
                                  <p:childTnLst>
                                    <p:set>
                                      <p:cBhvr>
                                        <p:cTn id="228" dur="1" fill="hold">
                                          <p:stCondLst>
                                            <p:cond delay="0"/>
                                          </p:stCondLst>
                                        </p:cTn>
                                        <p:tgtEl>
                                          <p:spTgt spid="44"/>
                                        </p:tgtEl>
                                        <p:attrNameLst>
                                          <p:attrName>style.visibility</p:attrName>
                                        </p:attrNameLst>
                                      </p:cBhvr>
                                      <p:to>
                                        <p:strVal val="visible"/>
                                      </p:to>
                                    </p:set>
                                    <p:anim calcmode="lin" valueType="num">
                                      <p:cBhvr additive="base">
                                        <p:cTn id="229" dur="2000" fill="hold"/>
                                        <p:tgtEl>
                                          <p:spTgt spid="44"/>
                                        </p:tgtEl>
                                        <p:attrNameLst>
                                          <p:attrName>ppt_x</p:attrName>
                                        </p:attrNameLst>
                                      </p:cBhvr>
                                      <p:tavLst>
                                        <p:tav tm="0">
                                          <p:val>
                                            <p:strVal val="1+#ppt_w/2"/>
                                          </p:val>
                                        </p:tav>
                                        <p:tav tm="100000">
                                          <p:val>
                                            <p:strVal val="#ppt_x"/>
                                          </p:val>
                                        </p:tav>
                                      </p:tavLst>
                                    </p:anim>
                                    <p:anim calcmode="lin" valueType="num">
                                      <p:cBhvr additive="base">
                                        <p:cTn id="230" dur="2000" fill="hold"/>
                                        <p:tgtEl>
                                          <p:spTgt spid="44"/>
                                        </p:tgtEl>
                                        <p:attrNameLst>
                                          <p:attrName>ppt_y</p:attrName>
                                        </p:attrNameLst>
                                      </p:cBhvr>
                                      <p:tavLst>
                                        <p:tav tm="0">
                                          <p:val>
                                            <p:strVal val="0-#ppt_h/2"/>
                                          </p:val>
                                        </p:tav>
                                        <p:tav tm="100000">
                                          <p:val>
                                            <p:strVal val="#ppt_y"/>
                                          </p:val>
                                        </p:tav>
                                      </p:tavLst>
                                    </p:anim>
                                  </p:childTnLst>
                                </p:cTn>
                              </p:par>
                              <p:par>
                                <p:cTn id="231" presetID="8" presetClass="emph" presetSubtype="0" autoRev="1" fill="hold" grpId="1" nodeType="withEffect">
                                  <p:stCondLst>
                                    <p:cond delay="0"/>
                                  </p:stCondLst>
                                  <p:childTnLst>
                                    <p:animRot by="21600000">
                                      <p:cBhvr>
                                        <p:cTn id="232" dur="2000" fill="hold"/>
                                        <p:tgtEl>
                                          <p:spTgt spid="33"/>
                                        </p:tgtEl>
                                        <p:attrNameLst>
                                          <p:attrName>r</p:attrName>
                                        </p:attrNameLst>
                                      </p:cBhvr>
                                    </p:animRot>
                                  </p:childTnLst>
                                </p:cTn>
                              </p:par>
                              <p:par>
                                <p:cTn id="233" presetID="8" presetClass="emph" presetSubtype="0" autoRev="1" fill="hold" grpId="1" nodeType="withEffect">
                                  <p:stCondLst>
                                    <p:cond delay="0"/>
                                  </p:stCondLst>
                                  <p:childTnLst>
                                    <p:animRot by="21600000">
                                      <p:cBhvr>
                                        <p:cTn id="234" dur="2000" fill="hold"/>
                                        <p:tgtEl>
                                          <p:spTgt spid="35"/>
                                        </p:tgtEl>
                                        <p:attrNameLst>
                                          <p:attrName>r</p:attrName>
                                        </p:attrNameLst>
                                      </p:cBhvr>
                                    </p:animRot>
                                  </p:childTnLst>
                                </p:cTn>
                              </p:par>
                              <p:par>
                                <p:cTn id="235" presetID="8" presetClass="emph" presetSubtype="0" autoRev="1" fill="hold" grpId="1" nodeType="withEffect">
                                  <p:stCondLst>
                                    <p:cond delay="0"/>
                                  </p:stCondLst>
                                  <p:childTnLst>
                                    <p:animRot by="21600000">
                                      <p:cBhvr>
                                        <p:cTn id="236" dur="2000" fill="hold"/>
                                        <p:tgtEl>
                                          <p:spTgt spid="37"/>
                                        </p:tgtEl>
                                        <p:attrNameLst>
                                          <p:attrName>r</p:attrName>
                                        </p:attrNameLst>
                                      </p:cBhvr>
                                    </p:animRot>
                                  </p:childTnLst>
                                </p:cTn>
                              </p:par>
                              <p:par>
                                <p:cTn id="237" presetID="8" presetClass="emph" presetSubtype="0" autoRev="1" fill="hold" grpId="1" nodeType="withEffect">
                                  <p:stCondLst>
                                    <p:cond delay="0"/>
                                  </p:stCondLst>
                                  <p:childTnLst>
                                    <p:animRot by="21600000">
                                      <p:cBhvr>
                                        <p:cTn id="238" dur="2000" fill="hold"/>
                                        <p:tgtEl>
                                          <p:spTgt spid="39"/>
                                        </p:tgtEl>
                                        <p:attrNameLst>
                                          <p:attrName>r</p:attrName>
                                        </p:attrNameLst>
                                      </p:cBhvr>
                                    </p:animRot>
                                  </p:childTnLst>
                                </p:cTn>
                              </p:par>
                              <p:par>
                                <p:cTn id="239" presetID="8" presetClass="emph" presetSubtype="0" autoRev="1" fill="hold" grpId="1" nodeType="withEffect">
                                  <p:stCondLst>
                                    <p:cond delay="0"/>
                                  </p:stCondLst>
                                  <p:childTnLst>
                                    <p:animRot by="21600000">
                                      <p:cBhvr>
                                        <p:cTn id="240" dur="2000" fill="hold"/>
                                        <p:tgtEl>
                                          <p:spTgt spid="41"/>
                                        </p:tgtEl>
                                        <p:attrNameLst>
                                          <p:attrName>r</p:attrName>
                                        </p:attrNameLst>
                                      </p:cBhvr>
                                    </p:animRot>
                                  </p:childTnLst>
                                </p:cTn>
                              </p:par>
                              <p:par>
                                <p:cTn id="241" presetID="8" presetClass="emph" presetSubtype="0" autoRev="1" fill="hold" grpId="1" nodeType="withEffect">
                                  <p:stCondLst>
                                    <p:cond delay="0"/>
                                  </p:stCondLst>
                                  <p:childTnLst>
                                    <p:animRot by="21600000">
                                      <p:cBhvr>
                                        <p:cTn id="242" dur="2000" fill="hold"/>
                                        <p:tgtEl>
                                          <p:spTgt spid="43"/>
                                        </p:tgtEl>
                                        <p:attrNameLst>
                                          <p:attrName>r</p:attrName>
                                        </p:attrNameLst>
                                      </p:cBhvr>
                                    </p:animRot>
                                  </p:childTnLst>
                                </p:cTn>
                              </p:par>
                              <p:par>
                                <p:cTn id="243" presetID="8" presetClass="emph" presetSubtype="0" autoRev="1" fill="hold" grpId="1" nodeType="withEffect">
                                  <p:stCondLst>
                                    <p:cond delay="0"/>
                                  </p:stCondLst>
                                  <p:childTnLst>
                                    <p:animRot by="21600000">
                                      <p:cBhvr>
                                        <p:cTn id="244" dur="2000" fill="hold"/>
                                        <p:tgtEl>
                                          <p:spTgt spid="45"/>
                                        </p:tgtEl>
                                        <p:attrNameLst>
                                          <p:attrName>r</p:attrName>
                                        </p:attrNameLst>
                                      </p:cBhvr>
                                    </p:animRot>
                                  </p:childTnLst>
                                </p:cTn>
                              </p:par>
                              <p:par>
                                <p:cTn id="245" presetID="8" presetClass="emph" presetSubtype="0" autoRev="1" fill="hold" grpId="1" nodeType="withEffect">
                                  <p:stCondLst>
                                    <p:cond delay="0"/>
                                  </p:stCondLst>
                                  <p:childTnLst>
                                    <p:animRot by="-21600000">
                                      <p:cBhvr>
                                        <p:cTn id="246" dur="2000" fill="hold"/>
                                        <p:tgtEl>
                                          <p:spTgt spid="32"/>
                                        </p:tgtEl>
                                        <p:attrNameLst>
                                          <p:attrName>r</p:attrName>
                                        </p:attrNameLst>
                                      </p:cBhvr>
                                    </p:animRot>
                                  </p:childTnLst>
                                </p:cTn>
                              </p:par>
                              <p:par>
                                <p:cTn id="247" presetID="8" presetClass="emph" presetSubtype="0" autoRev="1" fill="hold" grpId="1" nodeType="withEffect">
                                  <p:stCondLst>
                                    <p:cond delay="0"/>
                                  </p:stCondLst>
                                  <p:childTnLst>
                                    <p:animRot by="-21600000">
                                      <p:cBhvr>
                                        <p:cTn id="248" dur="2000" fill="hold"/>
                                        <p:tgtEl>
                                          <p:spTgt spid="34"/>
                                        </p:tgtEl>
                                        <p:attrNameLst>
                                          <p:attrName>r</p:attrName>
                                        </p:attrNameLst>
                                      </p:cBhvr>
                                    </p:animRot>
                                  </p:childTnLst>
                                </p:cTn>
                              </p:par>
                              <p:par>
                                <p:cTn id="249" presetID="8" presetClass="emph" presetSubtype="0" autoRev="1" fill="hold" grpId="1" nodeType="withEffect">
                                  <p:stCondLst>
                                    <p:cond delay="0"/>
                                  </p:stCondLst>
                                  <p:childTnLst>
                                    <p:animRot by="-21600000">
                                      <p:cBhvr>
                                        <p:cTn id="250" dur="2000" fill="hold"/>
                                        <p:tgtEl>
                                          <p:spTgt spid="36"/>
                                        </p:tgtEl>
                                        <p:attrNameLst>
                                          <p:attrName>r</p:attrName>
                                        </p:attrNameLst>
                                      </p:cBhvr>
                                    </p:animRot>
                                  </p:childTnLst>
                                </p:cTn>
                              </p:par>
                              <p:par>
                                <p:cTn id="251" presetID="8" presetClass="emph" presetSubtype="0" autoRev="1" fill="hold" grpId="1" nodeType="withEffect">
                                  <p:stCondLst>
                                    <p:cond delay="0"/>
                                  </p:stCondLst>
                                  <p:childTnLst>
                                    <p:animRot by="-21600000">
                                      <p:cBhvr>
                                        <p:cTn id="252" dur="2000" fill="hold"/>
                                        <p:tgtEl>
                                          <p:spTgt spid="38"/>
                                        </p:tgtEl>
                                        <p:attrNameLst>
                                          <p:attrName>r</p:attrName>
                                        </p:attrNameLst>
                                      </p:cBhvr>
                                    </p:animRot>
                                  </p:childTnLst>
                                </p:cTn>
                              </p:par>
                              <p:par>
                                <p:cTn id="253" presetID="8" presetClass="emph" presetSubtype="0" autoRev="1" fill="hold" grpId="1" nodeType="withEffect">
                                  <p:stCondLst>
                                    <p:cond delay="0"/>
                                  </p:stCondLst>
                                  <p:childTnLst>
                                    <p:animRot by="-21600000">
                                      <p:cBhvr>
                                        <p:cTn id="254" dur="2000" fill="hold"/>
                                        <p:tgtEl>
                                          <p:spTgt spid="40"/>
                                        </p:tgtEl>
                                        <p:attrNameLst>
                                          <p:attrName>r</p:attrName>
                                        </p:attrNameLst>
                                      </p:cBhvr>
                                    </p:animRot>
                                  </p:childTnLst>
                                </p:cTn>
                              </p:par>
                              <p:par>
                                <p:cTn id="255" presetID="8" presetClass="emph" presetSubtype="0" autoRev="1" fill="hold" grpId="1" nodeType="withEffect">
                                  <p:stCondLst>
                                    <p:cond delay="0"/>
                                  </p:stCondLst>
                                  <p:childTnLst>
                                    <p:animRot by="-21600000">
                                      <p:cBhvr>
                                        <p:cTn id="256" dur="2000" fill="hold"/>
                                        <p:tgtEl>
                                          <p:spTgt spid="42"/>
                                        </p:tgtEl>
                                        <p:attrNameLst>
                                          <p:attrName>r</p:attrName>
                                        </p:attrNameLst>
                                      </p:cBhvr>
                                    </p:animRot>
                                  </p:childTnLst>
                                </p:cTn>
                              </p:par>
                              <p:par>
                                <p:cTn id="257" presetID="8" presetClass="emph" presetSubtype="0" autoRev="1" fill="hold" grpId="1" nodeType="withEffect">
                                  <p:stCondLst>
                                    <p:cond delay="0"/>
                                  </p:stCondLst>
                                  <p:childTnLst>
                                    <p:animRot by="-21600000">
                                      <p:cBhvr>
                                        <p:cTn id="258" dur="2000" fill="hold"/>
                                        <p:tgtEl>
                                          <p:spTgt spid="44"/>
                                        </p:tgtEl>
                                        <p:attrNameLst>
                                          <p:attrName>r</p:attrName>
                                        </p:attrNameLst>
                                      </p:cBhvr>
                                    </p:animRot>
                                  </p:childTnLst>
                                </p:cTn>
                              </p:par>
                            </p:childTnLst>
                          </p:cTn>
                        </p:par>
                        <p:par>
                          <p:cTn id="259" fill="hold">
                            <p:stCondLst>
                              <p:cond delay="4000"/>
                            </p:stCondLst>
                            <p:childTnLst>
                              <p:par>
                                <p:cTn id="260" presetID="2" presetClass="exit" presetSubtype="2" fill="hold" grpId="2" nodeType="afterEffect">
                                  <p:stCondLst>
                                    <p:cond delay="0"/>
                                  </p:stCondLst>
                                  <p:childTnLst>
                                    <p:anim calcmode="lin" valueType="num">
                                      <p:cBhvr additive="base">
                                        <p:cTn id="261" dur="2000"/>
                                        <p:tgtEl>
                                          <p:spTgt spid="5"/>
                                        </p:tgtEl>
                                        <p:attrNameLst>
                                          <p:attrName>ppt_x</p:attrName>
                                        </p:attrNameLst>
                                      </p:cBhvr>
                                      <p:tavLst>
                                        <p:tav tm="0">
                                          <p:val>
                                            <p:strVal val="ppt_x"/>
                                          </p:val>
                                        </p:tav>
                                        <p:tav tm="100000">
                                          <p:val>
                                            <p:strVal val="1+ppt_w/2"/>
                                          </p:val>
                                        </p:tav>
                                      </p:tavLst>
                                    </p:anim>
                                    <p:anim calcmode="lin" valueType="num">
                                      <p:cBhvr additive="base">
                                        <p:cTn id="262" dur="2000"/>
                                        <p:tgtEl>
                                          <p:spTgt spid="5"/>
                                        </p:tgtEl>
                                        <p:attrNameLst>
                                          <p:attrName>ppt_y</p:attrName>
                                        </p:attrNameLst>
                                      </p:cBhvr>
                                      <p:tavLst>
                                        <p:tav tm="0">
                                          <p:val>
                                            <p:strVal val="ppt_y"/>
                                          </p:val>
                                        </p:tav>
                                        <p:tav tm="100000">
                                          <p:val>
                                            <p:strVal val="ppt_y"/>
                                          </p:val>
                                        </p:tav>
                                      </p:tavLst>
                                    </p:anim>
                                    <p:set>
                                      <p:cBhvr>
                                        <p:cTn id="263" dur="1" fill="hold">
                                          <p:stCondLst>
                                            <p:cond delay="1999"/>
                                          </p:stCondLst>
                                        </p:cTn>
                                        <p:tgtEl>
                                          <p:spTgt spid="5"/>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7"/>
                                        </p:tgtEl>
                                        <p:attrNameLst>
                                          <p:attrName>ppt_x</p:attrName>
                                        </p:attrNameLst>
                                      </p:cBhvr>
                                      <p:tavLst>
                                        <p:tav tm="0">
                                          <p:val>
                                            <p:strVal val="ppt_x"/>
                                          </p:val>
                                        </p:tav>
                                        <p:tav tm="100000">
                                          <p:val>
                                            <p:strVal val="1+ppt_w/2"/>
                                          </p:val>
                                        </p:tav>
                                      </p:tavLst>
                                    </p:anim>
                                    <p:anim calcmode="lin" valueType="num">
                                      <p:cBhvr additive="base">
                                        <p:cTn id="266" dur="2000"/>
                                        <p:tgtEl>
                                          <p:spTgt spid="7"/>
                                        </p:tgtEl>
                                        <p:attrNameLst>
                                          <p:attrName>ppt_y</p:attrName>
                                        </p:attrNameLst>
                                      </p:cBhvr>
                                      <p:tavLst>
                                        <p:tav tm="0">
                                          <p:val>
                                            <p:strVal val="ppt_y"/>
                                          </p:val>
                                        </p:tav>
                                        <p:tav tm="100000">
                                          <p:val>
                                            <p:strVal val="ppt_y"/>
                                          </p:val>
                                        </p:tav>
                                      </p:tavLst>
                                    </p:anim>
                                    <p:set>
                                      <p:cBhvr>
                                        <p:cTn id="267" dur="1" fill="hold">
                                          <p:stCondLst>
                                            <p:cond delay="1999"/>
                                          </p:stCondLst>
                                        </p:cTn>
                                        <p:tgtEl>
                                          <p:spTgt spid="7"/>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9"/>
                                        </p:tgtEl>
                                        <p:attrNameLst>
                                          <p:attrName>ppt_x</p:attrName>
                                        </p:attrNameLst>
                                      </p:cBhvr>
                                      <p:tavLst>
                                        <p:tav tm="0">
                                          <p:val>
                                            <p:strVal val="ppt_x"/>
                                          </p:val>
                                        </p:tav>
                                        <p:tav tm="100000">
                                          <p:val>
                                            <p:strVal val="1+ppt_w/2"/>
                                          </p:val>
                                        </p:tav>
                                      </p:tavLst>
                                    </p:anim>
                                    <p:anim calcmode="lin" valueType="num">
                                      <p:cBhvr additive="base">
                                        <p:cTn id="270" dur="2000"/>
                                        <p:tgtEl>
                                          <p:spTgt spid="9"/>
                                        </p:tgtEl>
                                        <p:attrNameLst>
                                          <p:attrName>ppt_y</p:attrName>
                                        </p:attrNameLst>
                                      </p:cBhvr>
                                      <p:tavLst>
                                        <p:tav tm="0">
                                          <p:val>
                                            <p:strVal val="ppt_y"/>
                                          </p:val>
                                        </p:tav>
                                        <p:tav tm="100000">
                                          <p:val>
                                            <p:strVal val="ppt_y"/>
                                          </p:val>
                                        </p:tav>
                                      </p:tavLst>
                                    </p:anim>
                                    <p:set>
                                      <p:cBhvr>
                                        <p:cTn id="271" dur="1" fill="hold">
                                          <p:stCondLst>
                                            <p:cond delay="1999"/>
                                          </p:stCondLst>
                                        </p:cTn>
                                        <p:tgtEl>
                                          <p:spTgt spid="9"/>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11"/>
                                        </p:tgtEl>
                                        <p:attrNameLst>
                                          <p:attrName>ppt_x</p:attrName>
                                        </p:attrNameLst>
                                      </p:cBhvr>
                                      <p:tavLst>
                                        <p:tav tm="0">
                                          <p:val>
                                            <p:strVal val="ppt_x"/>
                                          </p:val>
                                        </p:tav>
                                        <p:tav tm="100000">
                                          <p:val>
                                            <p:strVal val="1+ppt_w/2"/>
                                          </p:val>
                                        </p:tav>
                                      </p:tavLst>
                                    </p:anim>
                                    <p:anim calcmode="lin" valueType="num">
                                      <p:cBhvr additive="base">
                                        <p:cTn id="274" dur="2000"/>
                                        <p:tgtEl>
                                          <p:spTgt spid="11"/>
                                        </p:tgtEl>
                                        <p:attrNameLst>
                                          <p:attrName>ppt_y</p:attrName>
                                        </p:attrNameLst>
                                      </p:cBhvr>
                                      <p:tavLst>
                                        <p:tav tm="0">
                                          <p:val>
                                            <p:strVal val="ppt_y"/>
                                          </p:val>
                                        </p:tav>
                                        <p:tav tm="100000">
                                          <p:val>
                                            <p:strVal val="ppt_y"/>
                                          </p:val>
                                        </p:tav>
                                      </p:tavLst>
                                    </p:anim>
                                    <p:set>
                                      <p:cBhvr>
                                        <p:cTn id="275" dur="1" fill="hold">
                                          <p:stCondLst>
                                            <p:cond delay="1999"/>
                                          </p:stCondLst>
                                        </p:cTn>
                                        <p:tgtEl>
                                          <p:spTgt spid="11"/>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13"/>
                                        </p:tgtEl>
                                        <p:attrNameLst>
                                          <p:attrName>ppt_x</p:attrName>
                                        </p:attrNameLst>
                                      </p:cBhvr>
                                      <p:tavLst>
                                        <p:tav tm="0">
                                          <p:val>
                                            <p:strVal val="ppt_x"/>
                                          </p:val>
                                        </p:tav>
                                        <p:tav tm="100000">
                                          <p:val>
                                            <p:strVal val="1+ppt_w/2"/>
                                          </p:val>
                                        </p:tav>
                                      </p:tavLst>
                                    </p:anim>
                                    <p:anim calcmode="lin" valueType="num">
                                      <p:cBhvr additive="base">
                                        <p:cTn id="278" dur="2000"/>
                                        <p:tgtEl>
                                          <p:spTgt spid="13"/>
                                        </p:tgtEl>
                                        <p:attrNameLst>
                                          <p:attrName>ppt_y</p:attrName>
                                        </p:attrNameLst>
                                      </p:cBhvr>
                                      <p:tavLst>
                                        <p:tav tm="0">
                                          <p:val>
                                            <p:strVal val="ppt_y"/>
                                          </p:val>
                                        </p:tav>
                                        <p:tav tm="100000">
                                          <p:val>
                                            <p:strVal val="ppt_y"/>
                                          </p:val>
                                        </p:tav>
                                      </p:tavLst>
                                    </p:anim>
                                    <p:set>
                                      <p:cBhvr>
                                        <p:cTn id="279" dur="1" fill="hold">
                                          <p:stCondLst>
                                            <p:cond delay="1999"/>
                                          </p:stCondLst>
                                        </p:cTn>
                                        <p:tgtEl>
                                          <p:spTgt spid="13"/>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15"/>
                                        </p:tgtEl>
                                        <p:attrNameLst>
                                          <p:attrName>ppt_x</p:attrName>
                                        </p:attrNameLst>
                                      </p:cBhvr>
                                      <p:tavLst>
                                        <p:tav tm="0">
                                          <p:val>
                                            <p:strVal val="ppt_x"/>
                                          </p:val>
                                        </p:tav>
                                        <p:tav tm="100000">
                                          <p:val>
                                            <p:strVal val="1+ppt_w/2"/>
                                          </p:val>
                                        </p:tav>
                                      </p:tavLst>
                                    </p:anim>
                                    <p:anim calcmode="lin" valueType="num">
                                      <p:cBhvr additive="base">
                                        <p:cTn id="282" dur="2000"/>
                                        <p:tgtEl>
                                          <p:spTgt spid="15"/>
                                        </p:tgtEl>
                                        <p:attrNameLst>
                                          <p:attrName>ppt_y</p:attrName>
                                        </p:attrNameLst>
                                      </p:cBhvr>
                                      <p:tavLst>
                                        <p:tav tm="0">
                                          <p:val>
                                            <p:strVal val="ppt_y"/>
                                          </p:val>
                                        </p:tav>
                                        <p:tav tm="100000">
                                          <p:val>
                                            <p:strVal val="ppt_y"/>
                                          </p:val>
                                        </p:tav>
                                      </p:tavLst>
                                    </p:anim>
                                    <p:set>
                                      <p:cBhvr>
                                        <p:cTn id="283" dur="1" fill="hold">
                                          <p:stCondLst>
                                            <p:cond delay="1999"/>
                                          </p:stCondLst>
                                        </p:cTn>
                                        <p:tgtEl>
                                          <p:spTgt spid="15"/>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17"/>
                                        </p:tgtEl>
                                        <p:attrNameLst>
                                          <p:attrName>ppt_x</p:attrName>
                                        </p:attrNameLst>
                                      </p:cBhvr>
                                      <p:tavLst>
                                        <p:tav tm="0">
                                          <p:val>
                                            <p:strVal val="ppt_x"/>
                                          </p:val>
                                        </p:tav>
                                        <p:tav tm="100000">
                                          <p:val>
                                            <p:strVal val="1+ppt_w/2"/>
                                          </p:val>
                                        </p:tav>
                                      </p:tavLst>
                                    </p:anim>
                                    <p:anim calcmode="lin" valueType="num">
                                      <p:cBhvr additive="base">
                                        <p:cTn id="286" dur="2000"/>
                                        <p:tgtEl>
                                          <p:spTgt spid="17"/>
                                        </p:tgtEl>
                                        <p:attrNameLst>
                                          <p:attrName>ppt_y</p:attrName>
                                        </p:attrNameLst>
                                      </p:cBhvr>
                                      <p:tavLst>
                                        <p:tav tm="0">
                                          <p:val>
                                            <p:strVal val="ppt_y"/>
                                          </p:val>
                                        </p:tav>
                                        <p:tav tm="100000">
                                          <p:val>
                                            <p:strVal val="ppt_y"/>
                                          </p:val>
                                        </p:tav>
                                      </p:tavLst>
                                    </p:anim>
                                    <p:set>
                                      <p:cBhvr>
                                        <p:cTn id="287" dur="1" fill="hold">
                                          <p:stCondLst>
                                            <p:cond delay="1999"/>
                                          </p:stCondLst>
                                        </p:cTn>
                                        <p:tgtEl>
                                          <p:spTgt spid="17"/>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18"/>
                                        </p:tgtEl>
                                        <p:attrNameLst>
                                          <p:attrName>ppt_x</p:attrName>
                                        </p:attrNameLst>
                                      </p:cBhvr>
                                      <p:tavLst>
                                        <p:tav tm="0">
                                          <p:val>
                                            <p:strVal val="ppt_x"/>
                                          </p:val>
                                        </p:tav>
                                        <p:tav tm="100000">
                                          <p:val>
                                            <p:strVal val="1+ppt_w/2"/>
                                          </p:val>
                                        </p:tav>
                                      </p:tavLst>
                                    </p:anim>
                                    <p:anim calcmode="lin" valueType="num">
                                      <p:cBhvr additive="base">
                                        <p:cTn id="290" dur="2000"/>
                                        <p:tgtEl>
                                          <p:spTgt spid="18"/>
                                        </p:tgtEl>
                                        <p:attrNameLst>
                                          <p:attrName>ppt_y</p:attrName>
                                        </p:attrNameLst>
                                      </p:cBhvr>
                                      <p:tavLst>
                                        <p:tav tm="0">
                                          <p:val>
                                            <p:strVal val="ppt_y"/>
                                          </p:val>
                                        </p:tav>
                                        <p:tav tm="100000">
                                          <p:val>
                                            <p:strVal val="ppt_y"/>
                                          </p:val>
                                        </p:tav>
                                      </p:tavLst>
                                    </p:anim>
                                    <p:set>
                                      <p:cBhvr>
                                        <p:cTn id="291" dur="1" fill="hold">
                                          <p:stCondLst>
                                            <p:cond delay="1999"/>
                                          </p:stCondLst>
                                        </p:cTn>
                                        <p:tgtEl>
                                          <p:spTgt spid="18"/>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1+ppt_w/2"/>
                                          </p:val>
                                        </p:tav>
                                      </p:tavLst>
                                    </p:anim>
                                    <p:anim calcmode="lin" valueType="num">
                                      <p:cBhvr additive="base">
                                        <p:cTn id="294" dur="2000"/>
                                        <p:tgtEl>
                                          <p:spTgt spid="19"/>
                                        </p:tgtEl>
                                        <p:attrNameLst>
                                          <p:attrName>ppt_y</p:attrName>
                                        </p:attrNameLst>
                                      </p:cBhvr>
                                      <p:tavLst>
                                        <p:tav tm="0">
                                          <p:val>
                                            <p:strVal val="ppt_y"/>
                                          </p:val>
                                        </p:tav>
                                        <p:tav tm="100000">
                                          <p:val>
                                            <p:strVal val="ppt_y"/>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20"/>
                                        </p:tgtEl>
                                        <p:attrNameLst>
                                          <p:attrName>ppt_x</p:attrName>
                                        </p:attrNameLst>
                                      </p:cBhvr>
                                      <p:tavLst>
                                        <p:tav tm="0">
                                          <p:val>
                                            <p:strVal val="ppt_x"/>
                                          </p:val>
                                        </p:tav>
                                        <p:tav tm="100000">
                                          <p:val>
                                            <p:strVal val="1+ppt_w/2"/>
                                          </p:val>
                                        </p:tav>
                                      </p:tavLst>
                                    </p:anim>
                                    <p:anim calcmode="lin" valueType="num">
                                      <p:cBhvr additive="base">
                                        <p:cTn id="298" dur="2000"/>
                                        <p:tgtEl>
                                          <p:spTgt spid="20"/>
                                        </p:tgtEl>
                                        <p:attrNameLst>
                                          <p:attrName>ppt_y</p:attrName>
                                        </p:attrNameLst>
                                      </p:cBhvr>
                                      <p:tavLst>
                                        <p:tav tm="0">
                                          <p:val>
                                            <p:strVal val="ppt_y"/>
                                          </p:val>
                                        </p:tav>
                                        <p:tav tm="100000">
                                          <p:val>
                                            <p:strVal val="ppt_y"/>
                                          </p:val>
                                        </p:tav>
                                      </p:tavLst>
                                    </p:anim>
                                    <p:set>
                                      <p:cBhvr>
                                        <p:cTn id="299" dur="1" fill="hold">
                                          <p:stCondLst>
                                            <p:cond delay="1999"/>
                                          </p:stCondLst>
                                        </p:cTn>
                                        <p:tgtEl>
                                          <p:spTgt spid="20"/>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21"/>
                                        </p:tgtEl>
                                        <p:attrNameLst>
                                          <p:attrName>ppt_x</p:attrName>
                                        </p:attrNameLst>
                                      </p:cBhvr>
                                      <p:tavLst>
                                        <p:tav tm="0">
                                          <p:val>
                                            <p:strVal val="ppt_x"/>
                                          </p:val>
                                        </p:tav>
                                        <p:tav tm="100000">
                                          <p:val>
                                            <p:strVal val="1+ppt_w/2"/>
                                          </p:val>
                                        </p:tav>
                                      </p:tavLst>
                                    </p:anim>
                                    <p:anim calcmode="lin" valueType="num">
                                      <p:cBhvr additive="base">
                                        <p:cTn id="302" dur="2000"/>
                                        <p:tgtEl>
                                          <p:spTgt spid="21"/>
                                        </p:tgtEl>
                                        <p:attrNameLst>
                                          <p:attrName>ppt_y</p:attrName>
                                        </p:attrNameLst>
                                      </p:cBhvr>
                                      <p:tavLst>
                                        <p:tav tm="0">
                                          <p:val>
                                            <p:strVal val="ppt_y"/>
                                          </p:val>
                                        </p:tav>
                                        <p:tav tm="100000">
                                          <p:val>
                                            <p:strVal val="ppt_y"/>
                                          </p:val>
                                        </p:tav>
                                      </p:tavLst>
                                    </p:anim>
                                    <p:set>
                                      <p:cBhvr>
                                        <p:cTn id="303" dur="1" fill="hold">
                                          <p:stCondLst>
                                            <p:cond delay="1999"/>
                                          </p:stCondLst>
                                        </p:cTn>
                                        <p:tgtEl>
                                          <p:spTgt spid="21"/>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22"/>
                                        </p:tgtEl>
                                        <p:attrNameLst>
                                          <p:attrName>ppt_x</p:attrName>
                                        </p:attrNameLst>
                                      </p:cBhvr>
                                      <p:tavLst>
                                        <p:tav tm="0">
                                          <p:val>
                                            <p:strVal val="ppt_x"/>
                                          </p:val>
                                        </p:tav>
                                        <p:tav tm="100000">
                                          <p:val>
                                            <p:strVal val="1+ppt_w/2"/>
                                          </p:val>
                                        </p:tav>
                                      </p:tavLst>
                                    </p:anim>
                                    <p:anim calcmode="lin" valueType="num">
                                      <p:cBhvr additive="base">
                                        <p:cTn id="306" dur="2000"/>
                                        <p:tgtEl>
                                          <p:spTgt spid="22"/>
                                        </p:tgtEl>
                                        <p:attrNameLst>
                                          <p:attrName>ppt_y</p:attrName>
                                        </p:attrNameLst>
                                      </p:cBhvr>
                                      <p:tavLst>
                                        <p:tav tm="0">
                                          <p:val>
                                            <p:strVal val="ppt_y"/>
                                          </p:val>
                                        </p:tav>
                                        <p:tav tm="100000">
                                          <p:val>
                                            <p:strVal val="ppt_y"/>
                                          </p:val>
                                        </p:tav>
                                      </p:tavLst>
                                    </p:anim>
                                    <p:set>
                                      <p:cBhvr>
                                        <p:cTn id="307" dur="1" fill="hold">
                                          <p:stCondLst>
                                            <p:cond delay="1999"/>
                                          </p:stCondLst>
                                        </p:cTn>
                                        <p:tgtEl>
                                          <p:spTgt spid="22"/>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23"/>
                                        </p:tgtEl>
                                        <p:attrNameLst>
                                          <p:attrName>ppt_x</p:attrName>
                                        </p:attrNameLst>
                                      </p:cBhvr>
                                      <p:tavLst>
                                        <p:tav tm="0">
                                          <p:val>
                                            <p:strVal val="ppt_x"/>
                                          </p:val>
                                        </p:tav>
                                        <p:tav tm="100000">
                                          <p:val>
                                            <p:strVal val="1+ppt_w/2"/>
                                          </p:val>
                                        </p:tav>
                                      </p:tavLst>
                                    </p:anim>
                                    <p:anim calcmode="lin" valueType="num">
                                      <p:cBhvr additive="base">
                                        <p:cTn id="310" dur="2000"/>
                                        <p:tgtEl>
                                          <p:spTgt spid="23"/>
                                        </p:tgtEl>
                                        <p:attrNameLst>
                                          <p:attrName>ppt_y</p:attrName>
                                        </p:attrNameLst>
                                      </p:cBhvr>
                                      <p:tavLst>
                                        <p:tav tm="0">
                                          <p:val>
                                            <p:strVal val="ppt_y"/>
                                          </p:val>
                                        </p:tav>
                                        <p:tav tm="100000">
                                          <p:val>
                                            <p:strVal val="ppt_y"/>
                                          </p:val>
                                        </p:tav>
                                      </p:tavLst>
                                    </p:anim>
                                    <p:set>
                                      <p:cBhvr>
                                        <p:cTn id="311" dur="1" fill="hold">
                                          <p:stCondLst>
                                            <p:cond delay="1999"/>
                                          </p:stCondLst>
                                        </p:cTn>
                                        <p:tgtEl>
                                          <p:spTgt spid="23"/>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24"/>
                                        </p:tgtEl>
                                        <p:attrNameLst>
                                          <p:attrName>ppt_x</p:attrName>
                                        </p:attrNameLst>
                                      </p:cBhvr>
                                      <p:tavLst>
                                        <p:tav tm="0">
                                          <p:val>
                                            <p:strVal val="ppt_x"/>
                                          </p:val>
                                        </p:tav>
                                        <p:tav tm="100000">
                                          <p:val>
                                            <p:strVal val="1+ppt_w/2"/>
                                          </p:val>
                                        </p:tav>
                                      </p:tavLst>
                                    </p:anim>
                                    <p:anim calcmode="lin" valueType="num">
                                      <p:cBhvr additive="base">
                                        <p:cTn id="314" dur="2000"/>
                                        <p:tgtEl>
                                          <p:spTgt spid="24"/>
                                        </p:tgtEl>
                                        <p:attrNameLst>
                                          <p:attrName>ppt_y</p:attrName>
                                        </p:attrNameLst>
                                      </p:cBhvr>
                                      <p:tavLst>
                                        <p:tav tm="0">
                                          <p:val>
                                            <p:strVal val="ppt_y"/>
                                          </p:val>
                                        </p:tav>
                                        <p:tav tm="100000">
                                          <p:val>
                                            <p:strVal val="ppt_y"/>
                                          </p:val>
                                        </p:tav>
                                      </p:tavLst>
                                    </p:anim>
                                    <p:set>
                                      <p:cBhvr>
                                        <p:cTn id="315" dur="1" fill="hold">
                                          <p:stCondLst>
                                            <p:cond delay="1999"/>
                                          </p:stCondLst>
                                        </p:cTn>
                                        <p:tgtEl>
                                          <p:spTgt spid="24"/>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25"/>
                                        </p:tgtEl>
                                        <p:attrNameLst>
                                          <p:attrName>ppt_x</p:attrName>
                                        </p:attrNameLst>
                                      </p:cBhvr>
                                      <p:tavLst>
                                        <p:tav tm="0">
                                          <p:val>
                                            <p:strVal val="ppt_x"/>
                                          </p:val>
                                        </p:tav>
                                        <p:tav tm="100000">
                                          <p:val>
                                            <p:strVal val="1+ppt_w/2"/>
                                          </p:val>
                                        </p:tav>
                                      </p:tavLst>
                                    </p:anim>
                                    <p:anim calcmode="lin" valueType="num">
                                      <p:cBhvr additive="base">
                                        <p:cTn id="318" dur="2000"/>
                                        <p:tgtEl>
                                          <p:spTgt spid="25"/>
                                        </p:tgtEl>
                                        <p:attrNameLst>
                                          <p:attrName>ppt_y</p:attrName>
                                        </p:attrNameLst>
                                      </p:cBhvr>
                                      <p:tavLst>
                                        <p:tav tm="0">
                                          <p:val>
                                            <p:strVal val="ppt_y"/>
                                          </p:val>
                                        </p:tav>
                                        <p:tav tm="100000">
                                          <p:val>
                                            <p:strVal val="ppt_y"/>
                                          </p:val>
                                        </p:tav>
                                      </p:tavLst>
                                    </p:anim>
                                    <p:set>
                                      <p:cBhvr>
                                        <p:cTn id="319" dur="1" fill="hold">
                                          <p:stCondLst>
                                            <p:cond delay="1999"/>
                                          </p:stCondLst>
                                        </p:cTn>
                                        <p:tgtEl>
                                          <p:spTgt spid="25"/>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26"/>
                                        </p:tgtEl>
                                        <p:attrNameLst>
                                          <p:attrName>ppt_x</p:attrName>
                                        </p:attrNameLst>
                                      </p:cBhvr>
                                      <p:tavLst>
                                        <p:tav tm="0">
                                          <p:val>
                                            <p:strVal val="ppt_x"/>
                                          </p:val>
                                        </p:tav>
                                        <p:tav tm="100000">
                                          <p:val>
                                            <p:strVal val="1+ppt_w/2"/>
                                          </p:val>
                                        </p:tav>
                                      </p:tavLst>
                                    </p:anim>
                                    <p:anim calcmode="lin" valueType="num">
                                      <p:cBhvr additive="base">
                                        <p:cTn id="322" dur="2000"/>
                                        <p:tgtEl>
                                          <p:spTgt spid="26"/>
                                        </p:tgtEl>
                                        <p:attrNameLst>
                                          <p:attrName>ppt_y</p:attrName>
                                        </p:attrNameLst>
                                      </p:cBhvr>
                                      <p:tavLst>
                                        <p:tav tm="0">
                                          <p:val>
                                            <p:strVal val="ppt_y"/>
                                          </p:val>
                                        </p:tav>
                                        <p:tav tm="100000">
                                          <p:val>
                                            <p:strVal val="ppt_y"/>
                                          </p:val>
                                        </p:tav>
                                      </p:tavLst>
                                    </p:anim>
                                    <p:set>
                                      <p:cBhvr>
                                        <p:cTn id="323" dur="1" fill="hold">
                                          <p:stCondLst>
                                            <p:cond delay="1999"/>
                                          </p:stCondLst>
                                        </p:cTn>
                                        <p:tgtEl>
                                          <p:spTgt spid="26"/>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27"/>
                                        </p:tgtEl>
                                        <p:attrNameLst>
                                          <p:attrName>ppt_x</p:attrName>
                                        </p:attrNameLst>
                                      </p:cBhvr>
                                      <p:tavLst>
                                        <p:tav tm="0">
                                          <p:val>
                                            <p:strVal val="ppt_x"/>
                                          </p:val>
                                        </p:tav>
                                        <p:tav tm="100000">
                                          <p:val>
                                            <p:strVal val="1+ppt_w/2"/>
                                          </p:val>
                                        </p:tav>
                                      </p:tavLst>
                                    </p:anim>
                                    <p:anim calcmode="lin" valueType="num">
                                      <p:cBhvr additive="base">
                                        <p:cTn id="326" dur="2000"/>
                                        <p:tgtEl>
                                          <p:spTgt spid="27"/>
                                        </p:tgtEl>
                                        <p:attrNameLst>
                                          <p:attrName>ppt_y</p:attrName>
                                        </p:attrNameLst>
                                      </p:cBhvr>
                                      <p:tavLst>
                                        <p:tav tm="0">
                                          <p:val>
                                            <p:strVal val="ppt_y"/>
                                          </p:val>
                                        </p:tav>
                                        <p:tav tm="100000">
                                          <p:val>
                                            <p:strVal val="ppt_y"/>
                                          </p:val>
                                        </p:tav>
                                      </p:tavLst>
                                    </p:anim>
                                    <p:set>
                                      <p:cBhvr>
                                        <p:cTn id="327" dur="1" fill="hold">
                                          <p:stCondLst>
                                            <p:cond delay="1999"/>
                                          </p:stCondLst>
                                        </p:cTn>
                                        <p:tgtEl>
                                          <p:spTgt spid="27"/>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28"/>
                                        </p:tgtEl>
                                        <p:attrNameLst>
                                          <p:attrName>ppt_x</p:attrName>
                                        </p:attrNameLst>
                                      </p:cBhvr>
                                      <p:tavLst>
                                        <p:tav tm="0">
                                          <p:val>
                                            <p:strVal val="ppt_x"/>
                                          </p:val>
                                        </p:tav>
                                        <p:tav tm="100000">
                                          <p:val>
                                            <p:strVal val="1+ppt_w/2"/>
                                          </p:val>
                                        </p:tav>
                                      </p:tavLst>
                                    </p:anim>
                                    <p:anim calcmode="lin" valueType="num">
                                      <p:cBhvr additive="base">
                                        <p:cTn id="330" dur="2000"/>
                                        <p:tgtEl>
                                          <p:spTgt spid="28"/>
                                        </p:tgtEl>
                                        <p:attrNameLst>
                                          <p:attrName>ppt_y</p:attrName>
                                        </p:attrNameLst>
                                      </p:cBhvr>
                                      <p:tavLst>
                                        <p:tav tm="0">
                                          <p:val>
                                            <p:strVal val="ppt_y"/>
                                          </p:val>
                                        </p:tav>
                                        <p:tav tm="100000">
                                          <p:val>
                                            <p:strVal val="ppt_y"/>
                                          </p:val>
                                        </p:tav>
                                      </p:tavLst>
                                    </p:anim>
                                    <p:set>
                                      <p:cBhvr>
                                        <p:cTn id="331" dur="1" fill="hold">
                                          <p:stCondLst>
                                            <p:cond delay="1999"/>
                                          </p:stCondLst>
                                        </p:cTn>
                                        <p:tgtEl>
                                          <p:spTgt spid="28"/>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29"/>
                                        </p:tgtEl>
                                        <p:attrNameLst>
                                          <p:attrName>ppt_x</p:attrName>
                                        </p:attrNameLst>
                                      </p:cBhvr>
                                      <p:tavLst>
                                        <p:tav tm="0">
                                          <p:val>
                                            <p:strVal val="ppt_x"/>
                                          </p:val>
                                        </p:tav>
                                        <p:tav tm="100000">
                                          <p:val>
                                            <p:strVal val="1+ppt_w/2"/>
                                          </p:val>
                                        </p:tav>
                                      </p:tavLst>
                                    </p:anim>
                                    <p:anim calcmode="lin" valueType="num">
                                      <p:cBhvr additive="base">
                                        <p:cTn id="334" dur="2000"/>
                                        <p:tgtEl>
                                          <p:spTgt spid="29"/>
                                        </p:tgtEl>
                                        <p:attrNameLst>
                                          <p:attrName>ppt_y</p:attrName>
                                        </p:attrNameLst>
                                      </p:cBhvr>
                                      <p:tavLst>
                                        <p:tav tm="0">
                                          <p:val>
                                            <p:strVal val="ppt_y"/>
                                          </p:val>
                                        </p:tav>
                                        <p:tav tm="100000">
                                          <p:val>
                                            <p:strVal val="ppt_y"/>
                                          </p:val>
                                        </p:tav>
                                      </p:tavLst>
                                    </p:anim>
                                    <p:set>
                                      <p:cBhvr>
                                        <p:cTn id="335" dur="1" fill="hold">
                                          <p:stCondLst>
                                            <p:cond delay="1999"/>
                                          </p:stCondLst>
                                        </p:cTn>
                                        <p:tgtEl>
                                          <p:spTgt spid="29"/>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30"/>
                                        </p:tgtEl>
                                        <p:attrNameLst>
                                          <p:attrName>ppt_x</p:attrName>
                                        </p:attrNameLst>
                                      </p:cBhvr>
                                      <p:tavLst>
                                        <p:tav tm="0">
                                          <p:val>
                                            <p:strVal val="ppt_x"/>
                                          </p:val>
                                        </p:tav>
                                        <p:tav tm="100000">
                                          <p:val>
                                            <p:strVal val="1+ppt_w/2"/>
                                          </p:val>
                                        </p:tav>
                                      </p:tavLst>
                                    </p:anim>
                                    <p:anim calcmode="lin" valueType="num">
                                      <p:cBhvr additive="base">
                                        <p:cTn id="338" dur="2000"/>
                                        <p:tgtEl>
                                          <p:spTgt spid="30"/>
                                        </p:tgtEl>
                                        <p:attrNameLst>
                                          <p:attrName>ppt_y</p:attrName>
                                        </p:attrNameLst>
                                      </p:cBhvr>
                                      <p:tavLst>
                                        <p:tav tm="0">
                                          <p:val>
                                            <p:strVal val="ppt_y"/>
                                          </p:val>
                                        </p:tav>
                                        <p:tav tm="100000">
                                          <p:val>
                                            <p:strVal val="ppt_y"/>
                                          </p:val>
                                        </p:tav>
                                      </p:tavLst>
                                    </p:anim>
                                    <p:set>
                                      <p:cBhvr>
                                        <p:cTn id="339" dur="1" fill="hold">
                                          <p:stCondLst>
                                            <p:cond delay="1999"/>
                                          </p:stCondLst>
                                        </p:cTn>
                                        <p:tgtEl>
                                          <p:spTgt spid="30"/>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31"/>
                                        </p:tgtEl>
                                        <p:attrNameLst>
                                          <p:attrName>ppt_x</p:attrName>
                                        </p:attrNameLst>
                                      </p:cBhvr>
                                      <p:tavLst>
                                        <p:tav tm="0">
                                          <p:val>
                                            <p:strVal val="ppt_x"/>
                                          </p:val>
                                        </p:tav>
                                        <p:tav tm="100000">
                                          <p:val>
                                            <p:strVal val="1+ppt_w/2"/>
                                          </p:val>
                                        </p:tav>
                                      </p:tavLst>
                                    </p:anim>
                                    <p:anim calcmode="lin" valueType="num">
                                      <p:cBhvr additive="base">
                                        <p:cTn id="342" dur="2000"/>
                                        <p:tgtEl>
                                          <p:spTgt spid="31"/>
                                        </p:tgtEl>
                                        <p:attrNameLst>
                                          <p:attrName>ppt_y</p:attrName>
                                        </p:attrNameLst>
                                      </p:cBhvr>
                                      <p:tavLst>
                                        <p:tav tm="0">
                                          <p:val>
                                            <p:strVal val="ppt_y"/>
                                          </p:val>
                                        </p:tav>
                                        <p:tav tm="100000">
                                          <p:val>
                                            <p:strVal val="ppt_y"/>
                                          </p:val>
                                        </p:tav>
                                      </p:tavLst>
                                    </p:anim>
                                    <p:set>
                                      <p:cBhvr>
                                        <p:cTn id="343" dur="1" fill="hold">
                                          <p:stCondLst>
                                            <p:cond delay="1999"/>
                                          </p:stCondLst>
                                        </p:cTn>
                                        <p:tgtEl>
                                          <p:spTgt spid="31"/>
                                        </p:tgtEl>
                                        <p:attrNameLst>
                                          <p:attrName>style.visibility</p:attrName>
                                        </p:attrNameLst>
                                      </p:cBhvr>
                                      <p:to>
                                        <p:strVal val="hidden"/>
                                      </p:to>
                                    </p:set>
                                  </p:childTnLst>
                                </p:cTn>
                              </p:par>
                              <p:par>
                                <p:cTn id="344" presetID="8" presetClass="emph" presetSubtype="0" autoRev="1" fill="hold" grpId="3" nodeType="withEffect">
                                  <p:stCondLst>
                                    <p:cond delay="0"/>
                                  </p:stCondLst>
                                  <p:childTnLst>
                                    <p:animRot by="21600000">
                                      <p:cBhvr>
                                        <p:cTn id="345" dur="2000" fill="hold"/>
                                        <p:tgtEl>
                                          <p:spTgt spid="5"/>
                                        </p:tgtEl>
                                        <p:attrNameLst>
                                          <p:attrName>r</p:attrName>
                                        </p:attrNameLst>
                                      </p:cBhvr>
                                    </p:animRot>
                                  </p:childTnLst>
                                </p:cTn>
                              </p:par>
                              <p:par>
                                <p:cTn id="346" presetID="8" presetClass="emph" presetSubtype="0" autoRev="1" fill="hold" grpId="3" nodeType="withEffect">
                                  <p:stCondLst>
                                    <p:cond delay="0"/>
                                  </p:stCondLst>
                                  <p:childTnLst>
                                    <p:animRot by="21600000">
                                      <p:cBhvr>
                                        <p:cTn id="347" dur="2000" fill="hold"/>
                                        <p:tgtEl>
                                          <p:spTgt spid="7"/>
                                        </p:tgtEl>
                                        <p:attrNameLst>
                                          <p:attrName>r</p:attrName>
                                        </p:attrNameLst>
                                      </p:cBhvr>
                                    </p:animRot>
                                  </p:childTnLst>
                                </p:cTn>
                              </p:par>
                              <p:par>
                                <p:cTn id="348" presetID="8" presetClass="emph" presetSubtype="0" autoRev="1" fill="hold" grpId="3" nodeType="withEffect">
                                  <p:stCondLst>
                                    <p:cond delay="0"/>
                                  </p:stCondLst>
                                  <p:childTnLst>
                                    <p:animRot by="21600000">
                                      <p:cBhvr>
                                        <p:cTn id="349" dur="2000" fill="hold"/>
                                        <p:tgtEl>
                                          <p:spTgt spid="9"/>
                                        </p:tgtEl>
                                        <p:attrNameLst>
                                          <p:attrName>r</p:attrName>
                                        </p:attrNameLst>
                                      </p:cBhvr>
                                    </p:animRot>
                                  </p:childTnLst>
                                </p:cTn>
                              </p:par>
                              <p:par>
                                <p:cTn id="350" presetID="8" presetClass="emph" presetSubtype="0" autoRev="1" fill="hold" grpId="3" nodeType="withEffect">
                                  <p:stCondLst>
                                    <p:cond delay="0"/>
                                  </p:stCondLst>
                                  <p:childTnLst>
                                    <p:animRot by="21600000">
                                      <p:cBhvr>
                                        <p:cTn id="351" dur="2000" fill="hold"/>
                                        <p:tgtEl>
                                          <p:spTgt spid="11"/>
                                        </p:tgtEl>
                                        <p:attrNameLst>
                                          <p:attrName>r</p:attrName>
                                        </p:attrNameLst>
                                      </p:cBhvr>
                                    </p:animRot>
                                  </p:childTnLst>
                                </p:cTn>
                              </p:par>
                              <p:par>
                                <p:cTn id="352" presetID="8" presetClass="emph" presetSubtype="0" autoRev="1" fill="hold" grpId="3" nodeType="withEffect">
                                  <p:stCondLst>
                                    <p:cond delay="0"/>
                                  </p:stCondLst>
                                  <p:childTnLst>
                                    <p:animRot by="21600000">
                                      <p:cBhvr>
                                        <p:cTn id="353" dur="2000" fill="hold"/>
                                        <p:tgtEl>
                                          <p:spTgt spid="13"/>
                                        </p:tgtEl>
                                        <p:attrNameLst>
                                          <p:attrName>r</p:attrName>
                                        </p:attrNameLst>
                                      </p:cBhvr>
                                    </p:animRot>
                                  </p:childTnLst>
                                </p:cTn>
                              </p:par>
                              <p:par>
                                <p:cTn id="354" presetID="8" presetClass="emph" presetSubtype="0" autoRev="1" fill="hold" grpId="3" nodeType="withEffect">
                                  <p:stCondLst>
                                    <p:cond delay="0"/>
                                  </p:stCondLst>
                                  <p:childTnLst>
                                    <p:animRot by="21600000">
                                      <p:cBhvr>
                                        <p:cTn id="355" dur="2000" fill="hold"/>
                                        <p:tgtEl>
                                          <p:spTgt spid="15"/>
                                        </p:tgtEl>
                                        <p:attrNameLst>
                                          <p:attrName>r</p:attrName>
                                        </p:attrNameLst>
                                      </p:cBhvr>
                                    </p:animRot>
                                  </p:childTnLst>
                                </p:cTn>
                              </p:par>
                              <p:par>
                                <p:cTn id="356" presetID="8" presetClass="emph" presetSubtype="0" autoRev="1" fill="hold" grpId="3" nodeType="withEffect">
                                  <p:stCondLst>
                                    <p:cond delay="0"/>
                                  </p:stCondLst>
                                  <p:childTnLst>
                                    <p:animRot by="21600000">
                                      <p:cBhvr>
                                        <p:cTn id="357" dur="2000" fill="hold"/>
                                        <p:tgtEl>
                                          <p:spTgt spid="17"/>
                                        </p:tgtEl>
                                        <p:attrNameLst>
                                          <p:attrName>r</p:attrName>
                                        </p:attrNameLst>
                                      </p:cBhvr>
                                    </p:animRot>
                                  </p:childTnLst>
                                </p:cTn>
                              </p:par>
                              <p:par>
                                <p:cTn id="358" presetID="8" presetClass="emph" presetSubtype="0" autoRev="1" fill="hold" grpId="3" nodeType="withEffect">
                                  <p:stCondLst>
                                    <p:cond delay="0"/>
                                  </p:stCondLst>
                                  <p:childTnLst>
                                    <p:animRot by="21600000">
                                      <p:cBhvr>
                                        <p:cTn id="359" dur="2000" fill="hold"/>
                                        <p:tgtEl>
                                          <p:spTgt spid="18"/>
                                        </p:tgtEl>
                                        <p:attrNameLst>
                                          <p:attrName>r</p:attrName>
                                        </p:attrNameLst>
                                      </p:cBhvr>
                                    </p:animRot>
                                  </p:childTnLst>
                                </p:cTn>
                              </p:par>
                              <p:par>
                                <p:cTn id="360" presetID="8" presetClass="emph" presetSubtype="0" autoRev="1" fill="hold" grpId="3" nodeType="withEffect">
                                  <p:stCondLst>
                                    <p:cond delay="0"/>
                                  </p:stCondLst>
                                  <p:childTnLst>
                                    <p:animRot by="21600000">
                                      <p:cBhvr>
                                        <p:cTn id="361" dur="2000" fill="hold"/>
                                        <p:tgtEl>
                                          <p:spTgt spid="19"/>
                                        </p:tgtEl>
                                        <p:attrNameLst>
                                          <p:attrName>r</p:attrName>
                                        </p:attrNameLst>
                                      </p:cBhvr>
                                    </p:animRot>
                                  </p:childTnLst>
                                </p:cTn>
                              </p:par>
                              <p:par>
                                <p:cTn id="362" presetID="8" presetClass="emph" presetSubtype="0" autoRev="1" fill="hold" grpId="3" nodeType="withEffect">
                                  <p:stCondLst>
                                    <p:cond delay="0"/>
                                  </p:stCondLst>
                                  <p:childTnLst>
                                    <p:animRot by="21600000">
                                      <p:cBhvr>
                                        <p:cTn id="363" dur="2000" fill="hold"/>
                                        <p:tgtEl>
                                          <p:spTgt spid="20"/>
                                        </p:tgtEl>
                                        <p:attrNameLst>
                                          <p:attrName>r</p:attrName>
                                        </p:attrNameLst>
                                      </p:cBhvr>
                                    </p:animRot>
                                  </p:childTnLst>
                                </p:cTn>
                              </p:par>
                              <p:par>
                                <p:cTn id="364" presetID="8" presetClass="emph" presetSubtype="0" autoRev="1" fill="hold" grpId="3" nodeType="withEffect">
                                  <p:stCondLst>
                                    <p:cond delay="0"/>
                                  </p:stCondLst>
                                  <p:childTnLst>
                                    <p:animRot by="21600000">
                                      <p:cBhvr>
                                        <p:cTn id="365" dur="2000" fill="hold"/>
                                        <p:tgtEl>
                                          <p:spTgt spid="21"/>
                                        </p:tgtEl>
                                        <p:attrNameLst>
                                          <p:attrName>r</p:attrName>
                                        </p:attrNameLst>
                                      </p:cBhvr>
                                    </p:animRot>
                                  </p:childTnLst>
                                </p:cTn>
                              </p:par>
                              <p:par>
                                <p:cTn id="366" presetID="8" presetClass="emph" presetSubtype="0" autoRev="1" fill="hold" grpId="3" nodeType="withEffect">
                                  <p:stCondLst>
                                    <p:cond delay="0"/>
                                  </p:stCondLst>
                                  <p:childTnLst>
                                    <p:animRot by="21600000">
                                      <p:cBhvr>
                                        <p:cTn id="367" dur="2000" fill="hold"/>
                                        <p:tgtEl>
                                          <p:spTgt spid="22"/>
                                        </p:tgtEl>
                                        <p:attrNameLst>
                                          <p:attrName>r</p:attrName>
                                        </p:attrNameLst>
                                      </p:cBhvr>
                                    </p:animRot>
                                  </p:childTnLst>
                                </p:cTn>
                              </p:par>
                              <p:par>
                                <p:cTn id="368" presetID="8" presetClass="emph" presetSubtype="0" autoRev="1" fill="hold" grpId="3" nodeType="withEffect">
                                  <p:stCondLst>
                                    <p:cond delay="0"/>
                                  </p:stCondLst>
                                  <p:childTnLst>
                                    <p:animRot by="21600000">
                                      <p:cBhvr>
                                        <p:cTn id="369" dur="2000" fill="hold"/>
                                        <p:tgtEl>
                                          <p:spTgt spid="23"/>
                                        </p:tgtEl>
                                        <p:attrNameLst>
                                          <p:attrName>r</p:attrName>
                                        </p:attrNameLst>
                                      </p:cBhvr>
                                    </p:animRot>
                                  </p:childTnLst>
                                </p:cTn>
                              </p:par>
                              <p:par>
                                <p:cTn id="370" presetID="8" presetClass="emph" presetSubtype="0" autoRev="1" fill="hold" grpId="3" nodeType="withEffect">
                                  <p:stCondLst>
                                    <p:cond delay="0"/>
                                  </p:stCondLst>
                                  <p:childTnLst>
                                    <p:animRot by="21600000">
                                      <p:cBhvr>
                                        <p:cTn id="371" dur="2000" fill="hold"/>
                                        <p:tgtEl>
                                          <p:spTgt spid="24"/>
                                        </p:tgtEl>
                                        <p:attrNameLst>
                                          <p:attrName>r</p:attrName>
                                        </p:attrNameLst>
                                      </p:cBhvr>
                                    </p:animRot>
                                  </p:childTnLst>
                                </p:cTn>
                              </p:par>
                              <p:par>
                                <p:cTn id="372" presetID="8" presetClass="emph" presetSubtype="0" autoRev="1" fill="hold" grpId="3" nodeType="withEffect">
                                  <p:stCondLst>
                                    <p:cond delay="0"/>
                                  </p:stCondLst>
                                  <p:childTnLst>
                                    <p:animRot by="21600000">
                                      <p:cBhvr>
                                        <p:cTn id="373" dur="2000" fill="hold"/>
                                        <p:tgtEl>
                                          <p:spTgt spid="25"/>
                                        </p:tgtEl>
                                        <p:attrNameLst>
                                          <p:attrName>r</p:attrName>
                                        </p:attrNameLst>
                                      </p:cBhvr>
                                    </p:animRot>
                                  </p:childTnLst>
                                </p:cTn>
                              </p:par>
                              <p:par>
                                <p:cTn id="374" presetID="8" presetClass="emph" presetSubtype="0" autoRev="1" fill="hold" grpId="3" nodeType="withEffect">
                                  <p:stCondLst>
                                    <p:cond delay="0"/>
                                  </p:stCondLst>
                                  <p:childTnLst>
                                    <p:animRot by="21600000">
                                      <p:cBhvr>
                                        <p:cTn id="375" dur="2000" fill="hold"/>
                                        <p:tgtEl>
                                          <p:spTgt spid="26"/>
                                        </p:tgtEl>
                                        <p:attrNameLst>
                                          <p:attrName>r</p:attrName>
                                        </p:attrNameLst>
                                      </p:cBhvr>
                                    </p:animRot>
                                  </p:childTnLst>
                                </p:cTn>
                              </p:par>
                              <p:par>
                                <p:cTn id="376" presetID="8" presetClass="emph" presetSubtype="0" autoRev="1" fill="hold" grpId="3" nodeType="withEffect">
                                  <p:stCondLst>
                                    <p:cond delay="0"/>
                                  </p:stCondLst>
                                  <p:childTnLst>
                                    <p:animRot by="21600000">
                                      <p:cBhvr>
                                        <p:cTn id="377" dur="2000" fill="hold"/>
                                        <p:tgtEl>
                                          <p:spTgt spid="27"/>
                                        </p:tgtEl>
                                        <p:attrNameLst>
                                          <p:attrName>r</p:attrName>
                                        </p:attrNameLst>
                                      </p:cBhvr>
                                    </p:animRot>
                                  </p:childTnLst>
                                </p:cTn>
                              </p:par>
                              <p:par>
                                <p:cTn id="378" presetID="8" presetClass="emph" presetSubtype="0" autoRev="1" fill="hold" grpId="3" nodeType="withEffect">
                                  <p:stCondLst>
                                    <p:cond delay="0"/>
                                  </p:stCondLst>
                                  <p:childTnLst>
                                    <p:animRot by="21600000">
                                      <p:cBhvr>
                                        <p:cTn id="379" dur="2000" fill="hold"/>
                                        <p:tgtEl>
                                          <p:spTgt spid="28"/>
                                        </p:tgtEl>
                                        <p:attrNameLst>
                                          <p:attrName>r</p:attrName>
                                        </p:attrNameLst>
                                      </p:cBhvr>
                                    </p:animRot>
                                  </p:childTnLst>
                                </p:cTn>
                              </p:par>
                              <p:par>
                                <p:cTn id="380" presetID="8" presetClass="emph" presetSubtype="0" autoRev="1" fill="hold" grpId="3" nodeType="withEffect">
                                  <p:stCondLst>
                                    <p:cond delay="0"/>
                                  </p:stCondLst>
                                  <p:childTnLst>
                                    <p:animRot by="21600000">
                                      <p:cBhvr>
                                        <p:cTn id="381" dur="2000" fill="hold"/>
                                        <p:tgtEl>
                                          <p:spTgt spid="29"/>
                                        </p:tgtEl>
                                        <p:attrNameLst>
                                          <p:attrName>r</p:attrName>
                                        </p:attrNameLst>
                                      </p:cBhvr>
                                    </p:animRot>
                                  </p:childTnLst>
                                </p:cTn>
                              </p:par>
                              <p:par>
                                <p:cTn id="382" presetID="8" presetClass="emph" presetSubtype="0" autoRev="1" fill="hold" grpId="3" nodeType="withEffect">
                                  <p:stCondLst>
                                    <p:cond delay="0"/>
                                  </p:stCondLst>
                                  <p:childTnLst>
                                    <p:animRot by="21600000">
                                      <p:cBhvr>
                                        <p:cTn id="383" dur="2000" fill="hold"/>
                                        <p:tgtEl>
                                          <p:spTgt spid="30"/>
                                        </p:tgtEl>
                                        <p:attrNameLst>
                                          <p:attrName>r</p:attrName>
                                        </p:attrNameLst>
                                      </p:cBhvr>
                                    </p:animRot>
                                  </p:childTnLst>
                                </p:cTn>
                              </p:par>
                              <p:par>
                                <p:cTn id="384" presetID="8" presetClass="emph" presetSubtype="0" autoRev="1" fill="hold" grpId="3" nodeType="withEffect">
                                  <p:stCondLst>
                                    <p:cond delay="0"/>
                                  </p:stCondLst>
                                  <p:childTnLst>
                                    <p:animRot by="21600000">
                                      <p:cBhvr>
                                        <p:cTn id="385" dur="2000" fill="hold"/>
                                        <p:tgtEl>
                                          <p:spTgt spid="31"/>
                                        </p:tgtEl>
                                        <p:attrNameLst>
                                          <p:attrName>r</p:attrName>
                                        </p:attrNameLst>
                                      </p:cBhvr>
                                    </p:animRot>
                                  </p:childTnLst>
                                </p:cTn>
                              </p:par>
                              <p:par>
                                <p:cTn id="386" presetID="2" presetClass="exit" presetSubtype="8" fill="hold" grpId="2" nodeType="withEffect">
                                  <p:stCondLst>
                                    <p:cond delay="0"/>
                                  </p:stCondLst>
                                  <p:childTnLst>
                                    <p:anim calcmode="lin" valueType="num">
                                      <p:cBhvr additive="base">
                                        <p:cTn id="387" dur="2000"/>
                                        <p:tgtEl>
                                          <p:spTgt spid="4"/>
                                        </p:tgtEl>
                                        <p:attrNameLst>
                                          <p:attrName>ppt_x</p:attrName>
                                        </p:attrNameLst>
                                      </p:cBhvr>
                                      <p:tavLst>
                                        <p:tav tm="0">
                                          <p:val>
                                            <p:strVal val="ppt_x"/>
                                          </p:val>
                                        </p:tav>
                                        <p:tav tm="100000">
                                          <p:val>
                                            <p:strVal val="0-ppt_w/2"/>
                                          </p:val>
                                        </p:tav>
                                      </p:tavLst>
                                    </p:anim>
                                    <p:anim calcmode="lin" valueType="num">
                                      <p:cBhvr additive="base">
                                        <p:cTn id="388" dur="2000"/>
                                        <p:tgtEl>
                                          <p:spTgt spid="4"/>
                                        </p:tgtEl>
                                        <p:attrNameLst>
                                          <p:attrName>ppt_y</p:attrName>
                                        </p:attrNameLst>
                                      </p:cBhvr>
                                      <p:tavLst>
                                        <p:tav tm="0">
                                          <p:val>
                                            <p:strVal val="ppt_y"/>
                                          </p:val>
                                        </p:tav>
                                        <p:tav tm="100000">
                                          <p:val>
                                            <p:strVal val="ppt_y"/>
                                          </p:val>
                                        </p:tav>
                                      </p:tavLst>
                                    </p:anim>
                                    <p:set>
                                      <p:cBhvr>
                                        <p:cTn id="389" dur="1" fill="hold">
                                          <p:stCondLst>
                                            <p:cond delay="1999"/>
                                          </p:stCondLst>
                                        </p:cTn>
                                        <p:tgtEl>
                                          <p:spTgt spid="4"/>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2000"/>
                                        <p:tgtEl>
                                          <p:spTgt spid="6"/>
                                        </p:tgtEl>
                                        <p:attrNameLst>
                                          <p:attrName>ppt_x</p:attrName>
                                        </p:attrNameLst>
                                      </p:cBhvr>
                                      <p:tavLst>
                                        <p:tav tm="0">
                                          <p:val>
                                            <p:strVal val="ppt_x"/>
                                          </p:val>
                                        </p:tav>
                                        <p:tav tm="100000">
                                          <p:val>
                                            <p:strVal val="0-ppt_w/2"/>
                                          </p:val>
                                        </p:tav>
                                      </p:tavLst>
                                    </p:anim>
                                    <p:anim calcmode="lin" valueType="num">
                                      <p:cBhvr additive="base">
                                        <p:cTn id="392" dur="2000"/>
                                        <p:tgtEl>
                                          <p:spTgt spid="6"/>
                                        </p:tgtEl>
                                        <p:attrNameLst>
                                          <p:attrName>ppt_y</p:attrName>
                                        </p:attrNameLst>
                                      </p:cBhvr>
                                      <p:tavLst>
                                        <p:tav tm="0">
                                          <p:val>
                                            <p:strVal val="ppt_y"/>
                                          </p:val>
                                        </p:tav>
                                        <p:tav tm="100000">
                                          <p:val>
                                            <p:strVal val="ppt_y"/>
                                          </p:val>
                                        </p:tav>
                                      </p:tavLst>
                                    </p:anim>
                                    <p:set>
                                      <p:cBhvr>
                                        <p:cTn id="393" dur="1" fill="hold">
                                          <p:stCondLst>
                                            <p:cond delay="1999"/>
                                          </p:stCondLst>
                                        </p:cTn>
                                        <p:tgtEl>
                                          <p:spTgt spid="6"/>
                                        </p:tgtEl>
                                        <p:attrNameLst>
                                          <p:attrName>style.visibility</p:attrName>
                                        </p:attrNameLst>
                                      </p:cBhvr>
                                      <p:to>
                                        <p:strVal val="hidden"/>
                                      </p:to>
                                    </p:set>
                                  </p:childTnLst>
                                </p:cTn>
                              </p:par>
                              <p:par>
                                <p:cTn id="394" presetID="2" presetClass="exit" presetSubtype="8" fill="hold" grpId="2" nodeType="withEffect">
                                  <p:stCondLst>
                                    <p:cond delay="0"/>
                                  </p:stCondLst>
                                  <p:childTnLst>
                                    <p:anim calcmode="lin" valueType="num">
                                      <p:cBhvr additive="base">
                                        <p:cTn id="395" dur="2000"/>
                                        <p:tgtEl>
                                          <p:spTgt spid="8"/>
                                        </p:tgtEl>
                                        <p:attrNameLst>
                                          <p:attrName>ppt_x</p:attrName>
                                        </p:attrNameLst>
                                      </p:cBhvr>
                                      <p:tavLst>
                                        <p:tav tm="0">
                                          <p:val>
                                            <p:strVal val="ppt_x"/>
                                          </p:val>
                                        </p:tav>
                                        <p:tav tm="100000">
                                          <p:val>
                                            <p:strVal val="0-ppt_w/2"/>
                                          </p:val>
                                        </p:tav>
                                      </p:tavLst>
                                    </p:anim>
                                    <p:anim calcmode="lin" valueType="num">
                                      <p:cBhvr additive="base">
                                        <p:cTn id="396" dur="2000"/>
                                        <p:tgtEl>
                                          <p:spTgt spid="8"/>
                                        </p:tgtEl>
                                        <p:attrNameLst>
                                          <p:attrName>ppt_y</p:attrName>
                                        </p:attrNameLst>
                                      </p:cBhvr>
                                      <p:tavLst>
                                        <p:tav tm="0">
                                          <p:val>
                                            <p:strVal val="ppt_y"/>
                                          </p:val>
                                        </p:tav>
                                        <p:tav tm="100000">
                                          <p:val>
                                            <p:strVal val="ppt_y"/>
                                          </p:val>
                                        </p:tav>
                                      </p:tavLst>
                                    </p:anim>
                                    <p:set>
                                      <p:cBhvr>
                                        <p:cTn id="397" dur="1" fill="hold">
                                          <p:stCondLst>
                                            <p:cond delay="1999"/>
                                          </p:stCondLst>
                                        </p:cTn>
                                        <p:tgtEl>
                                          <p:spTgt spid="8"/>
                                        </p:tgtEl>
                                        <p:attrNameLst>
                                          <p:attrName>style.visibility</p:attrName>
                                        </p:attrNameLst>
                                      </p:cBhvr>
                                      <p:to>
                                        <p:strVal val="hidden"/>
                                      </p:to>
                                    </p:set>
                                  </p:childTnLst>
                                </p:cTn>
                              </p:par>
                              <p:par>
                                <p:cTn id="398" presetID="2" presetClass="exit" presetSubtype="8" fill="hold" grpId="2" nodeType="withEffect">
                                  <p:stCondLst>
                                    <p:cond delay="0"/>
                                  </p:stCondLst>
                                  <p:childTnLst>
                                    <p:anim calcmode="lin" valueType="num">
                                      <p:cBhvr additive="base">
                                        <p:cTn id="399" dur="2000"/>
                                        <p:tgtEl>
                                          <p:spTgt spid="10"/>
                                        </p:tgtEl>
                                        <p:attrNameLst>
                                          <p:attrName>ppt_x</p:attrName>
                                        </p:attrNameLst>
                                      </p:cBhvr>
                                      <p:tavLst>
                                        <p:tav tm="0">
                                          <p:val>
                                            <p:strVal val="ppt_x"/>
                                          </p:val>
                                        </p:tav>
                                        <p:tav tm="100000">
                                          <p:val>
                                            <p:strVal val="0-ppt_w/2"/>
                                          </p:val>
                                        </p:tav>
                                      </p:tavLst>
                                    </p:anim>
                                    <p:anim calcmode="lin" valueType="num">
                                      <p:cBhvr additive="base">
                                        <p:cTn id="400" dur="2000"/>
                                        <p:tgtEl>
                                          <p:spTgt spid="10"/>
                                        </p:tgtEl>
                                        <p:attrNameLst>
                                          <p:attrName>ppt_y</p:attrName>
                                        </p:attrNameLst>
                                      </p:cBhvr>
                                      <p:tavLst>
                                        <p:tav tm="0">
                                          <p:val>
                                            <p:strVal val="ppt_y"/>
                                          </p:val>
                                        </p:tav>
                                        <p:tav tm="100000">
                                          <p:val>
                                            <p:strVal val="ppt_y"/>
                                          </p:val>
                                        </p:tav>
                                      </p:tavLst>
                                    </p:anim>
                                    <p:set>
                                      <p:cBhvr>
                                        <p:cTn id="401" dur="1" fill="hold">
                                          <p:stCondLst>
                                            <p:cond delay="1999"/>
                                          </p:stCondLst>
                                        </p:cTn>
                                        <p:tgtEl>
                                          <p:spTgt spid="10"/>
                                        </p:tgtEl>
                                        <p:attrNameLst>
                                          <p:attrName>style.visibility</p:attrName>
                                        </p:attrNameLst>
                                      </p:cBhvr>
                                      <p:to>
                                        <p:strVal val="hidden"/>
                                      </p:to>
                                    </p:set>
                                  </p:childTnLst>
                                </p:cTn>
                              </p:par>
                              <p:par>
                                <p:cTn id="402" presetID="2" presetClass="exit" presetSubtype="8" fill="hold" grpId="2" nodeType="withEffect">
                                  <p:stCondLst>
                                    <p:cond delay="0"/>
                                  </p:stCondLst>
                                  <p:childTnLst>
                                    <p:anim calcmode="lin" valueType="num">
                                      <p:cBhvr additive="base">
                                        <p:cTn id="403" dur="2000"/>
                                        <p:tgtEl>
                                          <p:spTgt spid="12"/>
                                        </p:tgtEl>
                                        <p:attrNameLst>
                                          <p:attrName>ppt_x</p:attrName>
                                        </p:attrNameLst>
                                      </p:cBhvr>
                                      <p:tavLst>
                                        <p:tav tm="0">
                                          <p:val>
                                            <p:strVal val="ppt_x"/>
                                          </p:val>
                                        </p:tav>
                                        <p:tav tm="100000">
                                          <p:val>
                                            <p:strVal val="0-ppt_w/2"/>
                                          </p:val>
                                        </p:tav>
                                      </p:tavLst>
                                    </p:anim>
                                    <p:anim calcmode="lin" valueType="num">
                                      <p:cBhvr additive="base">
                                        <p:cTn id="404" dur="2000"/>
                                        <p:tgtEl>
                                          <p:spTgt spid="12"/>
                                        </p:tgtEl>
                                        <p:attrNameLst>
                                          <p:attrName>ppt_y</p:attrName>
                                        </p:attrNameLst>
                                      </p:cBhvr>
                                      <p:tavLst>
                                        <p:tav tm="0">
                                          <p:val>
                                            <p:strVal val="ppt_y"/>
                                          </p:val>
                                        </p:tav>
                                        <p:tav tm="100000">
                                          <p:val>
                                            <p:strVal val="ppt_y"/>
                                          </p:val>
                                        </p:tav>
                                      </p:tavLst>
                                    </p:anim>
                                    <p:set>
                                      <p:cBhvr>
                                        <p:cTn id="405" dur="1" fill="hold">
                                          <p:stCondLst>
                                            <p:cond delay="1999"/>
                                          </p:stCondLst>
                                        </p:cTn>
                                        <p:tgtEl>
                                          <p:spTgt spid="12"/>
                                        </p:tgtEl>
                                        <p:attrNameLst>
                                          <p:attrName>style.visibility</p:attrName>
                                        </p:attrNameLst>
                                      </p:cBhvr>
                                      <p:to>
                                        <p:strVal val="hidden"/>
                                      </p:to>
                                    </p:set>
                                  </p:childTnLst>
                                </p:cTn>
                              </p:par>
                              <p:par>
                                <p:cTn id="406" presetID="2" presetClass="exit" presetSubtype="8" fill="hold" grpId="2" nodeType="withEffect">
                                  <p:stCondLst>
                                    <p:cond delay="0"/>
                                  </p:stCondLst>
                                  <p:childTnLst>
                                    <p:anim calcmode="lin" valueType="num">
                                      <p:cBhvr additive="base">
                                        <p:cTn id="407" dur="2000"/>
                                        <p:tgtEl>
                                          <p:spTgt spid="14"/>
                                        </p:tgtEl>
                                        <p:attrNameLst>
                                          <p:attrName>ppt_x</p:attrName>
                                        </p:attrNameLst>
                                      </p:cBhvr>
                                      <p:tavLst>
                                        <p:tav tm="0">
                                          <p:val>
                                            <p:strVal val="ppt_x"/>
                                          </p:val>
                                        </p:tav>
                                        <p:tav tm="100000">
                                          <p:val>
                                            <p:strVal val="0-ppt_w/2"/>
                                          </p:val>
                                        </p:tav>
                                      </p:tavLst>
                                    </p:anim>
                                    <p:anim calcmode="lin" valueType="num">
                                      <p:cBhvr additive="base">
                                        <p:cTn id="408" dur="2000"/>
                                        <p:tgtEl>
                                          <p:spTgt spid="14"/>
                                        </p:tgtEl>
                                        <p:attrNameLst>
                                          <p:attrName>ppt_y</p:attrName>
                                        </p:attrNameLst>
                                      </p:cBhvr>
                                      <p:tavLst>
                                        <p:tav tm="0">
                                          <p:val>
                                            <p:strVal val="ppt_y"/>
                                          </p:val>
                                        </p:tav>
                                        <p:tav tm="100000">
                                          <p:val>
                                            <p:strVal val="ppt_y"/>
                                          </p:val>
                                        </p:tav>
                                      </p:tavLst>
                                    </p:anim>
                                    <p:set>
                                      <p:cBhvr>
                                        <p:cTn id="409" dur="1" fill="hold">
                                          <p:stCondLst>
                                            <p:cond delay="1999"/>
                                          </p:stCondLst>
                                        </p:cTn>
                                        <p:tgtEl>
                                          <p:spTgt spid="14"/>
                                        </p:tgtEl>
                                        <p:attrNameLst>
                                          <p:attrName>style.visibility</p:attrName>
                                        </p:attrNameLst>
                                      </p:cBhvr>
                                      <p:to>
                                        <p:strVal val="hidden"/>
                                      </p:to>
                                    </p:set>
                                  </p:childTnLst>
                                </p:cTn>
                              </p:par>
                              <p:par>
                                <p:cTn id="410" presetID="2" presetClass="exit" presetSubtype="8" fill="hold" grpId="2" nodeType="withEffect">
                                  <p:stCondLst>
                                    <p:cond delay="0"/>
                                  </p:stCondLst>
                                  <p:childTnLst>
                                    <p:anim calcmode="lin" valueType="num">
                                      <p:cBhvr additive="base">
                                        <p:cTn id="411" dur="2000"/>
                                        <p:tgtEl>
                                          <p:spTgt spid="16"/>
                                        </p:tgtEl>
                                        <p:attrNameLst>
                                          <p:attrName>ppt_x</p:attrName>
                                        </p:attrNameLst>
                                      </p:cBhvr>
                                      <p:tavLst>
                                        <p:tav tm="0">
                                          <p:val>
                                            <p:strVal val="ppt_x"/>
                                          </p:val>
                                        </p:tav>
                                        <p:tav tm="100000">
                                          <p:val>
                                            <p:strVal val="0-ppt_w/2"/>
                                          </p:val>
                                        </p:tav>
                                      </p:tavLst>
                                    </p:anim>
                                    <p:anim calcmode="lin" valueType="num">
                                      <p:cBhvr additive="base">
                                        <p:cTn id="412" dur="2000"/>
                                        <p:tgtEl>
                                          <p:spTgt spid="16"/>
                                        </p:tgtEl>
                                        <p:attrNameLst>
                                          <p:attrName>ppt_y</p:attrName>
                                        </p:attrNameLst>
                                      </p:cBhvr>
                                      <p:tavLst>
                                        <p:tav tm="0">
                                          <p:val>
                                            <p:strVal val="ppt_y"/>
                                          </p:val>
                                        </p:tav>
                                        <p:tav tm="100000">
                                          <p:val>
                                            <p:strVal val="ppt_y"/>
                                          </p:val>
                                        </p:tav>
                                      </p:tavLst>
                                    </p:anim>
                                    <p:set>
                                      <p:cBhvr>
                                        <p:cTn id="413" dur="1" fill="hold">
                                          <p:stCondLst>
                                            <p:cond delay="1999"/>
                                          </p:stCondLst>
                                        </p:cTn>
                                        <p:tgtEl>
                                          <p:spTgt spid="16"/>
                                        </p:tgtEl>
                                        <p:attrNameLst>
                                          <p:attrName>style.visibility</p:attrName>
                                        </p:attrNameLst>
                                      </p:cBhvr>
                                      <p:to>
                                        <p:strVal val="hidden"/>
                                      </p:to>
                                    </p:set>
                                  </p:childTnLst>
                                </p:cTn>
                              </p:par>
                              <p:par>
                                <p:cTn id="414" presetID="2" presetClass="exit" presetSubtype="8" fill="hold" grpId="2" nodeType="withEffect">
                                  <p:stCondLst>
                                    <p:cond delay="0"/>
                                  </p:stCondLst>
                                  <p:childTnLst>
                                    <p:anim calcmode="lin" valueType="num">
                                      <p:cBhvr additive="base">
                                        <p:cTn id="415" dur="2000"/>
                                        <p:tgtEl>
                                          <p:spTgt spid="32"/>
                                        </p:tgtEl>
                                        <p:attrNameLst>
                                          <p:attrName>ppt_x</p:attrName>
                                        </p:attrNameLst>
                                      </p:cBhvr>
                                      <p:tavLst>
                                        <p:tav tm="0">
                                          <p:val>
                                            <p:strVal val="ppt_x"/>
                                          </p:val>
                                        </p:tav>
                                        <p:tav tm="100000">
                                          <p:val>
                                            <p:strVal val="0-ppt_w/2"/>
                                          </p:val>
                                        </p:tav>
                                      </p:tavLst>
                                    </p:anim>
                                    <p:anim calcmode="lin" valueType="num">
                                      <p:cBhvr additive="base">
                                        <p:cTn id="416" dur="2000"/>
                                        <p:tgtEl>
                                          <p:spTgt spid="32"/>
                                        </p:tgtEl>
                                        <p:attrNameLst>
                                          <p:attrName>ppt_y</p:attrName>
                                        </p:attrNameLst>
                                      </p:cBhvr>
                                      <p:tavLst>
                                        <p:tav tm="0">
                                          <p:val>
                                            <p:strVal val="ppt_y"/>
                                          </p:val>
                                        </p:tav>
                                        <p:tav tm="100000">
                                          <p:val>
                                            <p:strVal val="ppt_y"/>
                                          </p:val>
                                        </p:tav>
                                      </p:tavLst>
                                    </p:anim>
                                    <p:set>
                                      <p:cBhvr>
                                        <p:cTn id="417" dur="1" fill="hold">
                                          <p:stCondLst>
                                            <p:cond delay="1999"/>
                                          </p:stCondLst>
                                        </p:cTn>
                                        <p:tgtEl>
                                          <p:spTgt spid="32"/>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2000"/>
                                        <p:tgtEl>
                                          <p:spTgt spid="33"/>
                                        </p:tgtEl>
                                        <p:attrNameLst>
                                          <p:attrName>ppt_x</p:attrName>
                                        </p:attrNameLst>
                                      </p:cBhvr>
                                      <p:tavLst>
                                        <p:tav tm="0">
                                          <p:val>
                                            <p:strVal val="ppt_x"/>
                                          </p:val>
                                        </p:tav>
                                        <p:tav tm="100000">
                                          <p:val>
                                            <p:strVal val="0-ppt_w/2"/>
                                          </p:val>
                                        </p:tav>
                                      </p:tavLst>
                                    </p:anim>
                                    <p:anim calcmode="lin" valueType="num">
                                      <p:cBhvr additive="base">
                                        <p:cTn id="420" dur="2000"/>
                                        <p:tgtEl>
                                          <p:spTgt spid="33"/>
                                        </p:tgtEl>
                                        <p:attrNameLst>
                                          <p:attrName>ppt_y</p:attrName>
                                        </p:attrNameLst>
                                      </p:cBhvr>
                                      <p:tavLst>
                                        <p:tav tm="0">
                                          <p:val>
                                            <p:strVal val="ppt_y"/>
                                          </p:val>
                                        </p:tav>
                                        <p:tav tm="100000">
                                          <p:val>
                                            <p:strVal val="ppt_y"/>
                                          </p:val>
                                        </p:tav>
                                      </p:tavLst>
                                    </p:anim>
                                    <p:set>
                                      <p:cBhvr>
                                        <p:cTn id="421" dur="1" fill="hold">
                                          <p:stCondLst>
                                            <p:cond delay="1999"/>
                                          </p:stCondLst>
                                        </p:cTn>
                                        <p:tgtEl>
                                          <p:spTgt spid="33"/>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2000"/>
                                        <p:tgtEl>
                                          <p:spTgt spid="34"/>
                                        </p:tgtEl>
                                        <p:attrNameLst>
                                          <p:attrName>ppt_x</p:attrName>
                                        </p:attrNameLst>
                                      </p:cBhvr>
                                      <p:tavLst>
                                        <p:tav tm="0">
                                          <p:val>
                                            <p:strVal val="ppt_x"/>
                                          </p:val>
                                        </p:tav>
                                        <p:tav tm="100000">
                                          <p:val>
                                            <p:strVal val="0-ppt_w/2"/>
                                          </p:val>
                                        </p:tav>
                                      </p:tavLst>
                                    </p:anim>
                                    <p:anim calcmode="lin" valueType="num">
                                      <p:cBhvr additive="base">
                                        <p:cTn id="424" dur="2000"/>
                                        <p:tgtEl>
                                          <p:spTgt spid="34"/>
                                        </p:tgtEl>
                                        <p:attrNameLst>
                                          <p:attrName>ppt_y</p:attrName>
                                        </p:attrNameLst>
                                      </p:cBhvr>
                                      <p:tavLst>
                                        <p:tav tm="0">
                                          <p:val>
                                            <p:strVal val="ppt_y"/>
                                          </p:val>
                                        </p:tav>
                                        <p:tav tm="100000">
                                          <p:val>
                                            <p:strVal val="ppt_y"/>
                                          </p:val>
                                        </p:tav>
                                      </p:tavLst>
                                    </p:anim>
                                    <p:set>
                                      <p:cBhvr>
                                        <p:cTn id="425" dur="1" fill="hold">
                                          <p:stCondLst>
                                            <p:cond delay="1999"/>
                                          </p:stCondLst>
                                        </p:cTn>
                                        <p:tgtEl>
                                          <p:spTgt spid="34"/>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2000"/>
                                        <p:tgtEl>
                                          <p:spTgt spid="35"/>
                                        </p:tgtEl>
                                        <p:attrNameLst>
                                          <p:attrName>ppt_x</p:attrName>
                                        </p:attrNameLst>
                                      </p:cBhvr>
                                      <p:tavLst>
                                        <p:tav tm="0">
                                          <p:val>
                                            <p:strVal val="ppt_x"/>
                                          </p:val>
                                        </p:tav>
                                        <p:tav tm="100000">
                                          <p:val>
                                            <p:strVal val="0-ppt_w/2"/>
                                          </p:val>
                                        </p:tav>
                                      </p:tavLst>
                                    </p:anim>
                                    <p:anim calcmode="lin" valueType="num">
                                      <p:cBhvr additive="base">
                                        <p:cTn id="428" dur="2000"/>
                                        <p:tgtEl>
                                          <p:spTgt spid="35"/>
                                        </p:tgtEl>
                                        <p:attrNameLst>
                                          <p:attrName>ppt_y</p:attrName>
                                        </p:attrNameLst>
                                      </p:cBhvr>
                                      <p:tavLst>
                                        <p:tav tm="0">
                                          <p:val>
                                            <p:strVal val="ppt_y"/>
                                          </p:val>
                                        </p:tav>
                                        <p:tav tm="100000">
                                          <p:val>
                                            <p:strVal val="ppt_y"/>
                                          </p:val>
                                        </p:tav>
                                      </p:tavLst>
                                    </p:anim>
                                    <p:set>
                                      <p:cBhvr>
                                        <p:cTn id="429" dur="1" fill="hold">
                                          <p:stCondLst>
                                            <p:cond delay="1999"/>
                                          </p:stCondLst>
                                        </p:cTn>
                                        <p:tgtEl>
                                          <p:spTgt spid="35"/>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2000"/>
                                        <p:tgtEl>
                                          <p:spTgt spid="36"/>
                                        </p:tgtEl>
                                        <p:attrNameLst>
                                          <p:attrName>ppt_x</p:attrName>
                                        </p:attrNameLst>
                                      </p:cBhvr>
                                      <p:tavLst>
                                        <p:tav tm="0">
                                          <p:val>
                                            <p:strVal val="ppt_x"/>
                                          </p:val>
                                        </p:tav>
                                        <p:tav tm="100000">
                                          <p:val>
                                            <p:strVal val="0-ppt_w/2"/>
                                          </p:val>
                                        </p:tav>
                                      </p:tavLst>
                                    </p:anim>
                                    <p:anim calcmode="lin" valueType="num">
                                      <p:cBhvr additive="base">
                                        <p:cTn id="432" dur="2000"/>
                                        <p:tgtEl>
                                          <p:spTgt spid="36"/>
                                        </p:tgtEl>
                                        <p:attrNameLst>
                                          <p:attrName>ppt_y</p:attrName>
                                        </p:attrNameLst>
                                      </p:cBhvr>
                                      <p:tavLst>
                                        <p:tav tm="0">
                                          <p:val>
                                            <p:strVal val="ppt_y"/>
                                          </p:val>
                                        </p:tav>
                                        <p:tav tm="100000">
                                          <p:val>
                                            <p:strVal val="ppt_y"/>
                                          </p:val>
                                        </p:tav>
                                      </p:tavLst>
                                    </p:anim>
                                    <p:set>
                                      <p:cBhvr>
                                        <p:cTn id="433" dur="1" fill="hold">
                                          <p:stCondLst>
                                            <p:cond delay="1999"/>
                                          </p:stCondLst>
                                        </p:cTn>
                                        <p:tgtEl>
                                          <p:spTgt spid="36"/>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2000"/>
                                        <p:tgtEl>
                                          <p:spTgt spid="37"/>
                                        </p:tgtEl>
                                        <p:attrNameLst>
                                          <p:attrName>ppt_x</p:attrName>
                                        </p:attrNameLst>
                                      </p:cBhvr>
                                      <p:tavLst>
                                        <p:tav tm="0">
                                          <p:val>
                                            <p:strVal val="ppt_x"/>
                                          </p:val>
                                        </p:tav>
                                        <p:tav tm="100000">
                                          <p:val>
                                            <p:strVal val="0-ppt_w/2"/>
                                          </p:val>
                                        </p:tav>
                                      </p:tavLst>
                                    </p:anim>
                                    <p:anim calcmode="lin" valueType="num">
                                      <p:cBhvr additive="base">
                                        <p:cTn id="436" dur="2000"/>
                                        <p:tgtEl>
                                          <p:spTgt spid="37"/>
                                        </p:tgtEl>
                                        <p:attrNameLst>
                                          <p:attrName>ppt_y</p:attrName>
                                        </p:attrNameLst>
                                      </p:cBhvr>
                                      <p:tavLst>
                                        <p:tav tm="0">
                                          <p:val>
                                            <p:strVal val="ppt_y"/>
                                          </p:val>
                                        </p:tav>
                                        <p:tav tm="100000">
                                          <p:val>
                                            <p:strVal val="ppt_y"/>
                                          </p:val>
                                        </p:tav>
                                      </p:tavLst>
                                    </p:anim>
                                    <p:set>
                                      <p:cBhvr>
                                        <p:cTn id="437" dur="1" fill="hold">
                                          <p:stCondLst>
                                            <p:cond delay="1999"/>
                                          </p:stCondLst>
                                        </p:cTn>
                                        <p:tgtEl>
                                          <p:spTgt spid="37"/>
                                        </p:tgtEl>
                                        <p:attrNameLst>
                                          <p:attrName>style.visibility</p:attrName>
                                        </p:attrNameLst>
                                      </p:cBhvr>
                                      <p:to>
                                        <p:strVal val="hidden"/>
                                      </p:to>
                                    </p:set>
                                  </p:childTnLst>
                                </p:cTn>
                              </p:par>
                              <p:par>
                                <p:cTn id="438" presetID="2" presetClass="exit" presetSubtype="8" fill="hold" grpId="2" nodeType="withEffect">
                                  <p:stCondLst>
                                    <p:cond delay="0"/>
                                  </p:stCondLst>
                                  <p:childTnLst>
                                    <p:anim calcmode="lin" valueType="num">
                                      <p:cBhvr additive="base">
                                        <p:cTn id="439" dur="2000"/>
                                        <p:tgtEl>
                                          <p:spTgt spid="38"/>
                                        </p:tgtEl>
                                        <p:attrNameLst>
                                          <p:attrName>ppt_x</p:attrName>
                                        </p:attrNameLst>
                                      </p:cBhvr>
                                      <p:tavLst>
                                        <p:tav tm="0">
                                          <p:val>
                                            <p:strVal val="ppt_x"/>
                                          </p:val>
                                        </p:tav>
                                        <p:tav tm="100000">
                                          <p:val>
                                            <p:strVal val="0-ppt_w/2"/>
                                          </p:val>
                                        </p:tav>
                                      </p:tavLst>
                                    </p:anim>
                                    <p:anim calcmode="lin" valueType="num">
                                      <p:cBhvr additive="base">
                                        <p:cTn id="440" dur="2000"/>
                                        <p:tgtEl>
                                          <p:spTgt spid="38"/>
                                        </p:tgtEl>
                                        <p:attrNameLst>
                                          <p:attrName>ppt_y</p:attrName>
                                        </p:attrNameLst>
                                      </p:cBhvr>
                                      <p:tavLst>
                                        <p:tav tm="0">
                                          <p:val>
                                            <p:strVal val="ppt_y"/>
                                          </p:val>
                                        </p:tav>
                                        <p:tav tm="100000">
                                          <p:val>
                                            <p:strVal val="ppt_y"/>
                                          </p:val>
                                        </p:tav>
                                      </p:tavLst>
                                    </p:anim>
                                    <p:set>
                                      <p:cBhvr>
                                        <p:cTn id="441" dur="1" fill="hold">
                                          <p:stCondLst>
                                            <p:cond delay="1999"/>
                                          </p:stCondLst>
                                        </p:cTn>
                                        <p:tgtEl>
                                          <p:spTgt spid="38"/>
                                        </p:tgtEl>
                                        <p:attrNameLst>
                                          <p:attrName>style.visibility</p:attrName>
                                        </p:attrNameLst>
                                      </p:cBhvr>
                                      <p:to>
                                        <p:strVal val="hidden"/>
                                      </p:to>
                                    </p:set>
                                  </p:childTnLst>
                                </p:cTn>
                              </p:par>
                              <p:par>
                                <p:cTn id="442" presetID="2" presetClass="exit" presetSubtype="8" fill="hold" grpId="2" nodeType="withEffect">
                                  <p:stCondLst>
                                    <p:cond delay="0"/>
                                  </p:stCondLst>
                                  <p:childTnLst>
                                    <p:anim calcmode="lin" valueType="num">
                                      <p:cBhvr additive="base">
                                        <p:cTn id="443" dur="2000"/>
                                        <p:tgtEl>
                                          <p:spTgt spid="39"/>
                                        </p:tgtEl>
                                        <p:attrNameLst>
                                          <p:attrName>ppt_x</p:attrName>
                                        </p:attrNameLst>
                                      </p:cBhvr>
                                      <p:tavLst>
                                        <p:tav tm="0">
                                          <p:val>
                                            <p:strVal val="ppt_x"/>
                                          </p:val>
                                        </p:tav>
                                        <p:tav tm="100000">
                                          <p:val>
                                            <p:strVal val="0-ppt_w/2"/>
                                          </p:val>
                                        </p:tav>
                                      </p:tavLst>
                                    </p:anim>
                                    <p:anim calcmode="lin" valueType="num">
                                      <p:cBhvr additive="base">
                                        <p:cTn id="444" dur="2000"/>
                                        <p:tgtEl>
                                          <p:spTgt spid="39"/>
                                        </p:tgtEl>
                                        <p:attrNameLst>
                                          <p:attrName>ppt_y</p:attrName>
                                        </p:attrNameLst>
                                      </p:cBhvr>
                                      <p:tavLst>
                                        <p:tav tm="0">
                                          <p:val>
                                            <p:strVal val="ppt_y"/>
                                          </p:val>
                                        </p:tav>
                                        <p:tav tm="100000">
                                          <p:val>
                                            <p:strVal val="ppt_y"/>
                                          </p:val>
                                        </p:tav>
                                      </p:tavLst>
                                    </p:anim>
                                    <p:set>
                                      <p:cBhvr>
                                        <p:cTn id="445" dur="1" fill="hold">
                                          <p:stCondLst>
                                            <p:cond delay="1999"/>
                                          </p:stCondLst>
                                        </p:cTn>
                                        <p:tgtEl>
                                          <p:spTgt spid="39"/>
                                        </p:tgtEl>
                                        <p:attrNameLst>
                                          <p:attrName>style.visibility</p:attrName>
                                        </p:attrNameLst>
                                      </p:cBhvr>
                                      <p:to>
                                        <p:strVal val="hidden"/>
                                      </p:to>
                                    </p:set>
                                  </p:childTnLst>
                                </p:cTn>
                              </p:par>
                              <p:par>
                                <p:cTn id="446" presetID="2" presetClass="exit" presetSubtype="8" fill="hold" grpId="2" nodeType="withEffect">
                                  <p:stCondLst>
                                    <p:cond delay="0"/>
                                  </p:stCondLst>
                                  <p:childTnLst>
                                    <p:anim calcmode="lin" valueType="num">
                                      <p:cBhvr additive="base">
                                        <p:cTn id="447" dur="2000"/>
                                        <p:tgtEl>
                                          <p:spTgt spid="40"/>
                                        </p:tgtEl>
                                        <p:attrNameLst>
                                          <p:attrName>ppt_x</p:attrName>
                                        </p:attrNameLst>
                                      </p:cBhvr>
                                      <p:tavLst>
                                        <p:tav tm="0">
                                          <p:val>
                                            <p:strVal val="ppt_x"/>
                                          </p:val>
                                        </p:tav>
                                        <p:tav tm="100000">
                                          <p:val>
                                            <p:strVal val="0-ppt_w/2"/>
                                          </p:val>
                                        </p:tav>
                                      </p:tavLst>
                                    </p:anim>
                                    <p:anim calcmode="lin" valueType="num">
                                      <p:cBhvr additive="base">
                                        <p:cTn id="448" dur="2000"/>
                                        <p:tgtEl>
                                          <p:spTgt spid="40"/>
                                        </p:tgtEl>
                                        <p:attrNameLst>
                                          <p:attrName>ppt_y</p:attrName>
                                        </p:attrNameLst>
                                      </p:cBhvr>
                                      <p:tavLst>
                                        <p:tav tm="0">
                                          <p:val>
                                            <p:strVal val="ppt_y"/>
                                          </p:val>
                                        </p:tav>
                                        <p:tav tm="100000">
                                          <p:val>
                                            <p:strVal val="ppt_y"/>
                                          </p:val>
                                        </p:tav>
                                      </p:tavLst>
                                    </p:anim>
                                    <p:set>
                                      <p:cBhvr>
                                        <p:cTn id="449" dur="1" fill="hold">
                                          <p:stCondLst>
                                            <p:cond delay="1999"/>
                                          </p:stCondLst>
                                        </p:cTn>
                                        <p:tgtEl>
                                          <p:spTgt spid="40"/>
                                        </p:tgtEl>
                                        <p:attrNameLst>
                                          <p:attrName>style.visibility</p:attrName>
                                        </p:attrNameLst>
                                      </p:cBhvr>
                                      <p:to>
                                        <p:strVal val="hidden"/>
                                      </p:to>
                                    </p:set>
                                  </p:childTnLst>
                                </p:cTn>
                              </p:par>
                              <p:par>
                                <p:cTn id="450" presetID="2" presetClass="exit" presetSubtype="8" fill="hold" grpId="2" nodeType="withEffect">
                                  <p:stCondLst>
                                    <p:cond delay="0"/>
                                  </p:stCondLst>
                                  <p:childTnLst>
                                    <p:anim calcmode="lin" valueType="num">
                                      <p:cBhvr additive="base">
                                        <p:cTn id="451" dur="2000"/>
                                        <p:tgtEl>
                                          <p:spTgt spid="41"/>
                                        </p:tgtEl>
                                        <p:attrNameLst>
                                          <p:attrName>ppt_x</p:attrName>
                                        </p:attrNameLst>
                                      </p:cBhvr>
                                      <p:tavLst>
                                        <p:tav tm="0">
                                          <p:val>
                                            <p:strVal val="ppt_x"/>
                                          </p:val>
                                        </p:tav>
                                        <p:tav tm="100000">
                                          <p:val>
                                            <p:strVal val="0-ppt_w/2"/>
                                          </p:val>
                                        </p:tav>
                                      </p:tavLst>
                                    </p:anim>
                                    <p:anim calcmode="lin" valueType="num">
                                      <p:cBhvr additive="base">
                                        <p:cTn id="452" dur="2000"/>
                                        <p:tgtEl>
                                          <p:spTgt spid="41"/>
                                        </p:tgtEl>
                                        <p:attrNameLst>
                                          <p:attrName>ppt_y</p:attrName>
                                        </p:attrNameLst>
                                      </p:cBhvr>
                                      <p:tavLst>
                                        <p:tav tm="0">
                                          <p:val>
                                            <p:strVal val="ppt_y"/>
                                          </p:val>
                                        </p:tav>
                                        <p:tav tm="100000">
                                          <p:val>
                                            <p:strVal val="ppt_y"/>
                                          </p:val>
                                        </p:tav>
                                      </p:tavLst>
                                    </p:anim>
                                    <p:set>
                                      <p:cBhvr>
                                        <p:cTn id="453" dur="1" fill="hold">
                                          <p:stCondLst>
                                            <p:cond delay="1999"/>
                                          </p:stCondLst>
                                        </p:cTn>
                                        <p:tgtEl>
                                          <p:spTgt spid="41"/>
                                        </p:tgtEl>
                                        <p:attrNameLst>
                                          <p:attrName>style.visibility</p:attrName>
                                        </p:attrNameLst>
                                      </p:cBhvr>
                                      <p:to>
                                        <p:strVal val="hidden"/>
                                      </p:to>
                                    </p:set>
                                  </p:childTnLst>
                                </p:cTn>
                              </p:par>
                              <p:par>
                                <p:cTn id="454" presetID="2" presetClass="exit" presetSubtype="8" fill="hold" grpId="2" nodeType="withEffect">
                                  <p:stCondLst>
                                    <p:cond delay="0"/>
                                  </p:stCondLst>
                                  <p:childTnLst>
                                    <p:anim calcmode="lin" valueType="num">
                                      <p:cBhvr additive="base">
                                        <p:cTn id="455" dur="2000"/>
                                        <p:tgtEl>
                                          <p:spTgt spid="42"/>
                                        </p:tgtEl>
                                        <p:attrNameLst>
                                          <p:attrName>ppt_x</p:attrName>
                                        </p:attrNameLst>
                                      </p:cBhvr>
                                      <p:tavLst>
                                        <p:tav tm="0">
                                          <p:val>
                                            <p:strVal val="ppt_x"/>
                                          </p:val>
                                        </p:tav>
                                        <p:tav tm="100000">
                                          <p:val>
                                            <p:strVal val="0-ppt_w/2"/>
                                          </p:val>
                                        </p:tav>
                                      </p:tavLst>
                                    </p:anim>
                                    <p:anim calcmode="lin" valueType="num">
                                      <p:cBhvr additive="base">
                                        <p:cTn id="456" dur="2000"/>
                                        <p:tgtEl>
                                          <p:spTgt spid="42"/>
                                        </p:tgtEl>
                                        <p:attrNameLst>
                                          <p:attrName>ppt_y</p:attrName>
                                        </p:attrNameLst>
                                      </p:cBhvr>
                                      <p:tavLst>
                                        <p:tav tm="0">
                                          <p:val>
                                            <p:strVal val="ppt_y"/>
                                          </p:val>
                                        </p:tav>
                                        <p:tav tm="100000">
                                          <p:val>
                                            <p:strVal val="ppt_y"/>
                                          </p:val>
                                        </p:tav>
                                      </p:tavLst>
                                    </p:anim>
                                    <p:set>
                                      <p:cBhvr>
                                        <p:cTn id="457" dur="1" fill="hold">
                                          <p:stCondLst>
                                            <p:cond delay="1999"/>
                                          </p:stCondLst>
                                        </p:cTn>
                                        <p:tgtEl>
                                          <p:spTgt spid="42"/>
                                        </p:tgtEl>
                                        <p:attrNameLst>
                                          <p:attrName>style.visibility</p:attrName>
                                        </p:attrNameLst>
                                      </p:cBhvr>
                                      <p:to>
                                        <p:strVal val="hidden"/>
                                      </p:to>
                                    </p:set>
                                  </p:childTnLst>
                                </p:cTn>
                              </p:par>
                              <p:par>
                                <p:cTn id="458" presetID="2" presetClass="exit" presetSubtype="8" fill="hold" grpId="2" nodeType="withEffect">
                                  <p:stCondLst>
                                    <p:cond delay="0"/>
                                  </p:stCondLst>
                                  <p:childTnLst>
                                    <p:anim calcmode="lin" valueType="num">
                                      <p:cBhvr additive="base">
                                        <p:cTn id="459" dur="2000"/>
                                        <p:tgtEl>
                                          <p:spTgt spid="43"/>
                                        </p:tgtEl>
                                        <p:attrNameLst>
                                          <p:attrName>ppt_x</p:attrName>
                                        </p:attrNameLst>
                                      </p:cBhvr>
                                      <p:tavLst>
                                        <p:tav tm="0">
                                          <p:val>
                                            <p:strVal val="ppt_x"/>
                                          </p:val>
                                        </p:tav>
                                        <p:tav tm="100000">
                                          <p:val>
                                            <p:strVal val="0-ppt_w/2"/>
                                          </p:val>
                                        </p:tav>
                                      </p:tavLst>
                                    </p:anim>
                                    <p:anim calcmode="lin" valueType="num">
                                      <p:cBhvr additive="base">
                                        <p:cTn id="460" dur="2000"/>
                                        <p:tgtEl>
                                          <p:spTgt spid="43"/>
                                        </p:tgtEl>
                                        <p:attrNameLst>
                                          <p:attrName>ppt_y</p:attrName>
                                        </p:attrNameLst>
                                      </p:cBhvr>
                                      <p:tavLst>
                                        <p:tav tm="0">
                                          <p:val>
                                            <p:strVal val="ppt_y"/>
                                          </p:val>
                                        </p:tav>
                                        <p:tav tm="100000">
                                          <p:val>
                                            <p:strVal val="ppt_y"/>
                                          </p:val>
                                        </p:tav>
                                      </p:tavLst>
                                    </p:anim>
                                    <p:set>
                                      <p:cBhvr>
                                        <p:cTn id="461" dur="1" fill="hold">
                                          <p:stCondLst>
                                            <p:cond delay="1999"/>
                                          </p:stCondLst>
                                        </p:cTn>
                                        <p:tgtEl>
                                          <p:spTgt spid="43"/>
                                        </p:tgtEl>
                                        <p:attrNameLst>
                                          <p:attrName>style.visibility</p:attrName>
                                        </p:attrNameLst>
                                      </p:cBhvr>
                                      <p:to>
                                        <p:strVal val="hidden"/>
                                      </p:to>
                                    </p:set>
                                  </p:childTnLst>
                                </p:cTn>
                              </p:par>
                              <p:par>
                                <p:cTn id="462" presetID="2" presetClass="exit" presetSubtype="8" fill="hold" grpId="2" nodeType="withEffect">
                                  <p:stCondLst>
                                    <p:cond delay="0"/>
                                  </p:stCondLst>
                                  <p:childTnLst>
                                    <p:anim calcmode="lin" valueType="num">
                                      <p:cBhvr additive="base">
                                        <p:cTn id="463" dur="2000"/>
                                        <p:tgtEl>
                                          <p:spTgt spid="44"/>
                                        </p:tgtEl>
                                        <p:attrNameLst>
                                          <p:attrName>ppt_x</p:attrName>
                                        </p:attrNameLst>
                                      </p:cBhvr>
                                      <p:tavLst>
                                        <p:tav tm="0">
                                          <p:val>
                                            <p:strVal val="ppt_x"/>
                                          </p:val>
                                        </p:tav>
                                        <p:tav tm="100000">
                                          <p:val>
                                            <p:strVal val="0-ppt_w/2"/>
                                          </p:val>
                                        </p:tav>
                                      </p:tavLst>
                                    </p:anim>
                                    <p:anim calcmode="lin" valueType="num">
                                      <p:cBhvr additive="base">
                                        <p:cTn id="464" dur="2000"/>
                                        <p:tgtEl>
                                          <p:spTgt spid="44"/>
                                        </p:tgtEl>
                                        <p:attrNameLst>
                                          <p:attrName>ppt_y</p:attrName>
                                        </p:attrNameLst>
                                      </p:cBhvr>
                                      <p:tavLst>
                                        <p:tav tm="0">
                                          <p:val>
                                            <p:strVal val="ppt_y"/>
                                          </p:val>
                                        </p:tav>
                                        <p:tav tm="100000">
                                          <p:val>
                                            <p:strVal val="ppt_y"/>
                                          </p:val>
                                        </p:tav>
                                      </p:tavLst>
                                    </p:anim>
                                    <p:set>
                                      <p:cBhvr>
                                        <p:cTn id="465" dur="1" fill="hold">
                                          <p:stCondLst>
                                            <p:cond delay="1999"/>
                                          </p:stCondLst>
                                        </p:cTn>
                                        <p:tgtEl>
                                          <p:spTgt spid="44"/>
                                        </p:tgtEl>
                                        <p:attrNameLst>
                                          <p:attrName>style.visibility</p:attrName>
                                        </p:attrNameLst>
                                      </p:cBhvr>
                                      <p:to>
                                        <p:strVal val="hidden"/>
                                      </p:to>
                                    </p:set>
                                  </p:childTnLst>
                                </p:cTn>
                              </p:par>
                              <p:par>
                                <p:cTn id="466" presetID="2" presetClass="exit" presetSubtype="8" fill="hold" grpId="2" nodeType="withEffect">
                                  <p:stCondLst>
                                    <p:cond delay="0"/>
                                  </p:stCondLst>
                                  <p:childTnLst>
                                    <p:anim calcmode="lin" valueType="num">
                                      <p:cBhvr additive="base">
                                        <p:cTn id="467" dur="2000"/>
                                        <p:tgtEl>
                                          <p:spTgt spid="45"/>
                                        </p:tgtEl>
                                        <p:attrNameLst>
                                          <p:attrName>ppt_x</p:attrName>
                                        </p:attrNameLst>
                                      </p:cBhvr>
                                      <p:tavLst>
                                        <p:tav tm="0">
                                          <p:val>
                                            <p:strVal val="ppt_x"/>
                                          </p:val>
                                        </p:tav>
                                        <p:tav tm="100000">
                                          <p:val>
                                            <p:strVal val="0-ppt_w/2"/>
                                          </p:val>
                                        </p:tav>
                                      </p:tavLst>
                                    </p:anim>
                                    <p:anim calcmode="lin" valueType="num">
                                      <p:cBhvr additive="base">
                                        <p:cTn id="468" dur="2000"/>
                                        <p:tgtEl>
                                          <p:spTgt spid="45"/>
                                        </p:tgtEl>
                                        <p:attrNameLst>
                                          <p:attrName>ppt_y</p:attrName>
                                        </p:attrNameLst>
                                      </p:cBhvr>
                                      <p:tavLst>
                                        <p:tav tm="0">
                                          <p:val>
                                            <p:strVal val="ppt_y"/>
                                          </p:val>
                                        </p:tav>
                                        <p:tav tm="100000">
                                          <p:val>
                                            <p:strVal val="ppt_y"/>
                                          </p:val>
                                        </p:tav>
                                      </p:tavLst>
                                    </p:anim>
                                    <p:set>
                                      <p:cBhvr>
                                        <p:cTn id="469" dur="1" fill="hold">
                                          <p:stCondLst>
                                            <p:cond delay="1999"/>
                                          </p:stCondLst>
                                        </p:cTn>
                                        <p:tgtEl>
                                          <p:spTgt spid="45"/>
                                        </p:tgtEl>
                                        <p:attrNameLst>
                                          <p:attrName>style.visibility</p:attrName>
                                        </p:attrNameLst>
                                      </p:cBhvr>
                                      <p:to>
                                        <p:strVal val="hidden"/>
                                      </p:to>
                                    </p:set>
                                  </p:childTnLst>
                                </p:cTn>
                              </p:par>
                              <p:par>
                                <p:cTn id="470" presetID="8" presetClass="emph" presetSubtype="0" autoRev="1" fill="hold" grpId="3" nodeType="withEffect">
                                  <p:stCondLst>
                                    <p:cond delay="0"/>
                                  </p:stCondLst>
                                  <p:childTnLst>
                                    <p:animRot by="-21600000">
                                      <p:cBhvr>
                                        <p:cTn id="471" dur="2000" fill="hold"/>
                                        <p:tgtEl>
                                          <p:spTgt spid="4"/>
                                        </p:tgtEl>
                                        <p:attrNameLst>
                                          <p:attrName>r</p:attrName>
                                        </p:attrNameLst>
                                      </p:cBhvr>
                                    </p:animRot>
                                  </p:childTnLst>
                                </p:cTn>
                              </p:par>
                              <p:par>
                                <p:cTn id="472" presetID="8" presetClass="emph" presetSubtype="0" autoRev="1" fill="hold" grpId="3" nodeType="withEffect">
                                  <p:stCondLst>
                                    <p:cond delay="0"/>
                                  </p:stCondLst>
                                  <p:childTnLst>
                                    <p:animRot by="-21600000">
                                      <p:cBhvr>
                                        <p:cTn id="473" dur="2000" fill="hold"/>
                                        <p:tgtEl>
                                          <p:spTgt spid="6"/>
                                        </p:tgtEl>
                                        <p:attrNameLst>
                                          <p:attrName>r</p:attrName>
                                        </p:attrNameLst>
                                      </p:cBhvr>
                                    </p:animRot>
                                  </p:childTnLst>
                                </p:cTn>
                              </p:par>
                              <p:par>
                                <p:cTn id="474" presetID="8" presetClass="emph" presetSubtype="0" autoRev="1" fill="hold" grpId="3" nodeType="withEffect">
                                  <p:stCondLst>
                                    <p:cond delay="0"/>
                                  </p:stCondLst>
                                  <p:childTnLst>
                                    <p:animRot by="-21600000">
                                      <p:cBhvr>
                                        <p:cTn id="475" dur="2000" fill="hold"/>
                                        <p:tgtEl>
                                          <p:spTgt spid="8"/>
                                        </p:tgtEl>
                                        <p:attrNameLst>
                                          <p:attrName>r</p:attrName>
                                        </p:attrNameLst>
                                      </p:cBhvr>
                                    </p:animRot>
                                  </p:childTnLst>
                                </p:cTn>
                              </p:par>
                              <p:par>
                                <p:cTn id="476" presetID="8" presetClass="emph" presetSubtype="0" autoRev="1" fill="hold" grpId="3" nodeType="withEffect">
                                  <p:stCondLst>
                                    <p:cond delay="0"/>
                                  </p:stCondLst>
                                  <p:childTnLst>
                                    <p:animRot by="-21600000">
                                      <p:cBhvr>
                                        <p:cTn id="477" dur="2000" fill="hold"/>
                                        <p:tgtEl>
                                          <p:spTgt spid="10"/>
                                        </p:tgtEl>
                                        <p:attrNameLst>
                                          <p:attrName>r</p:attrName>
                                        </p:attrNameLst>
                                      </p:cBhvr>
                                    </p:animRot>
                                  </p:childTnLst>
                                </p:cTn>
                              </p:par>
                              <p:par>
                                <p:cTn id="478" presetID="8" presetClass="emph" presetSubtype="0" autoRev="1" fill="hold" grpId="3" nodeType="withEffect">
                                  <p:stCondLst>
                                    <p:cond delay="0"/>
                                  </p:stCondLst>
                                  <p:childTnLst>
                                    <p:animRot by="-21600000">
                                      <p:cBhvr>
                                        <p:cTn id="479" dur="2000" fill="hold"/>
                                        <p:tgtEl>
                                          <p:spTgt spid="12"/>
                                        </p:tgtEl>
                                        <p:attrNameLst>
                                          <p:attrName>r</p:attrName>
                                        </p:attrNameLst>
                                      </p:cBhvr>
                                    </p:animRot>
                                  </p:childTnLst>
                                </p:cTn>
                              </p:par>
                              <p:par>
                                <p:cTn id="480" presetID="8" presetClass="emph" presetSubtype="0" autoRev="1" fill="hold" grpId="3" nodeType="withEffect">
                                  <p:stCondLst>
                                    <p:cond delay="0"/>
                                  </p:stCondLst>
                                  <p:childTnLst>
                                    <p:animRot by="-21600000">
                                      <p:cBhvr>
                                        <p:cTn id="481" dur="2000" fill="hold"/>
                                        <p:tgtEl>
                                          <p:spTgt spid="14"/>
                                        </p:tgtEl>
                                        <p:attrNameLst>
                                          <p:attrName>r</p:attrName>
                                        </p:attrNameLst>
                                      </p:cBhvr>
                                    </p:animRot>
                                  </p:childTnLst>
                                </p:cTn>
                              </p:par>
                              <p:par>
                                <p:cTn id="482" presetID="8" presetClass="emph" presetSubtype="0" autoRev="1" fill="hold" grpId="3" nodeType="withEffect">
                                  <p:stCondLst>
                                    <p:cond delay="0"/>
                                  </p:stCondLst>
                                  <p:childTnLst>
                                    <p:animRot by="-21600000">
                                      <p:cBhvr>
                                        <p:cTn id="483" dur="2000" fill="hold"/>
                                        <p:tgtEl>
                                          <p:spTgt spid="16"/>
                                        </p:tgtEl>
                                        <p:attrNameLst>
                                          <p:attrName>r</p:attrName>
                                        </p:attrNameLst>
                                      </p:cBhvr>
                                    </p:animRot>
                                  </p:childTnLst>
                                </p:cTn>
                              </p:par>
                              <p:par>
                                <p:cTn id="484" presetID="8" presetClass="emph" presetSubtype="0" autoRev="1" fill="hold" grpId="3" nodeType="withEffect">
                                  <p:stCondLst>
                                    <p:cond delay="0"/>
                                  </p:stCondLst>
                                  <p:childTnLst>
                                    <p:animRot by="-21600000">
                                      <p:cBhvr>
                                        <p:cTn id="485" dur="2000" fill="hold"/>
                                        <p:tgtEl>
                                          <p:spTgt spid="32"/>
                                        </p:tgtEl>
                                        <p:attrNameLst>
                                          <p:attrName>r</p:attrName>
                                        </p:attrNameLst>
                                      </p:cBhvr>
                                    </p:animRot>
                                  </p:childTnLst>
                                </p:cTn>
                              </p:par>
                              <p:par>
                                <p:cTn id="486" presetID="8" presetClass="emph" presetSubtype="0" autoRev="1" fill="hold" grpId="3" nodeType="withEffect">
                                  <p:stCondLst>
                                    <p:cond delay="0"/>
                                  </p:stCondLst>
                                  <p:childTnLst>
                                    <p:animRot by="-21600000">
                                      <p:cBhvr>
                                        <p:cTn id="487" dur="2000" fill="hold"/>
                                        <p:tgtEl>
                                          <p:spTgt spid="33"/>
                                        </p:tgtEl>
                                        <p:attrNameLst>
                                          <p:attrName>r</p:attrName>
                                        </p:attrNameLst>
                                      </p:cBhvr>
                                    </p:animRot>
                                  </p:childTnLst>
                                </p:cTn>
                              </p:par>
                              <p:par>
                                <p:cTn id="488" presetID="8" presetClass="emph" presetSubtype="0" autoRev="1" fill="hold" grpId="3" nodeType="withEffect">
                                  <p:stCondLst>
                                    <p:cond delay="0"/>
                                  </p:stCondLst>
                                  <p:childTnLst>
                                    <p:animRot by="-21600000">
                                      <p:cBhvr>
                                        <p:cTn id="489" dur="2000" fill="hold"/>
                                        <p:tgtEl>
                                          <p:spTgt spid="34"/>
                                        </p:tgtEl>
                                        <p:attrNameLst>
                                          <p:attrName>r</p:attrName>
                                        </p:attrNameLst>
                                      </p:cBhvr>
                                    </p:animRot>
                                  </p:childTnLst>
                                </p:cTn>
                              </p:par>
                              <p:par>
                                <p:cTn id="490" presetID="8" presetClass="emph" presetSubtype="0" autoRev="1" fill="hold" grpId="3" nodeType="withEffect">
                                  <p:stCondLst>
                                    <p:cond delay="0"/>
                                  </p:stCondLst>
                                  <p:childTnLst>
                                    <p:animRot by="-21600000">
                                      <p:cBhvr>
                                        <p:cTn id="491" dur="2000" fill="hold"/>
                                        <p:tgtEl>
                                          <p:spTgt spid="35"/>
                                        </p:tgtEl>
                                        <p:attrNameLst>
                                          <p:attrName>r</p:attrName>
                                        </p:attrNameLst>
                                      </p:cBhvr>
                                    </p:animRot>
                                  </p:childTnLst>
                                </p:cTn>
                              </p:par>
                              <p:par>
                                <p:cTn id="492" presetID="8" presetClass="emph" presetSubtype="0" autoRev="1" fill="hold" grpId="3" nodeType="withEffect">
                                  <p:stCondLst>
                                    <p:cond delay="0"/>
                                  </p:stCondLst>
                                  <p:childTnLst>
                                    <p:animRot by="-21600000">
                                      <p:cBhvr>
                                        <p:cTn id="493" dur="2000" fill="hold"/>
                                        <p:tgtEl>
                                          <p:spTgt spid="36"/>
                                        </p:tgtEl>
                                        <p:attrNameLst>
                                          <p:attrName>r</p:attrName>
                                        </p:attrNameLst>
                                      </p:cBhvr>
                                    </p:animRot>
                                  </p:childTnLst>
                                </p:cTn>
                              </p:par>
                              <p:par>
                                <p:cTn id="494" presetID="8" presetClass="emph" presetSubtype="0" autoRev="1" fill="hold" grpId="3" nodeType="withEffect">
                                  <p:stCondLst>
                                    <p:cond delay="0"/>
                                  </p:stCondLst>
                                  <p:childTnLst>
                                    <p:animRot by="-21600000">
                                      <p:cBhvr>
                                        <p:cTn id="495" dur="2000" fill="hold"/>
                                        <p:tgtEl>
                                          <p:spTgt spid="37"/>
                                        </p:tgtEl>
                                        <p:attrNameLst>
                                          <p:attrName>r</p:attrName>
                                        </p:attrNameLst>
                                      </p:cBhvr>
                                    </p:animRot>
                                  </p:childTnLst>
                                </p:cTn>
                              </p:par>
                              <p:par>
                                <p:cTn id="496" presetID="8" presetClass="emph" presetSubtype="0" autoRev="1" fill="hold" grpId="3" nodeType="withEffect">
                                  <p:stCondLst>
                                    <p:cond delay="0"/>
                                  </p:stCondLst>
                                  <p:childTnLst>
                                    <p:animRot by="-21600000">
                                      <p:cBhvr>
                                        <p:cTn id="497" dur="2000" fill="hold"/>
                                        <p:tgtEl>
                                          <p:spTgt spid="38"/>
                                        </p:tgtEl>
                                        <p:attrNameLst>
                                          <p:attrName>r</p:attrName>
                                        </p:attrNameLst>
                                      </p:cBhvr>
                                    </p:animRot>
                                  </p:childTnLst>
                                </p:cTn>
                              </p:par>
                              <p:par>
                                <p:cTn id="498" presetID="8" presetClass="emph" presetSubtype="0" autoRev="1" fill="hold" grpId="3" nodeType="withEffect">
                                  <p:stCondLst>
                                    <p:cond delay="0"/>
                                  </p:stCondLst>
                                  <p:childTnLst>
                                    <p:animRot by="-21600000">
                                      <p:cBhvr>
                                        <p:cTn id="499" dur="2000" fill="hold"/>
                                        <p:tgtEl>
                                          <p:spTgt spid="39"/>
                                        </p:tgtEl>
                                        <p:attrNameLst>
                                          <p:attrName>r</p:attrName>
                                        </p:attrNameLst>
                                      </p:cBhvr>
                                    </p:animRot>
                                  </p:childTnLst>
                                </p:cTn>
                              </p:par>
                              <p:par>
                                <p:cTn id="500" presetID="8" presetClass="emph" presetSubtype="0" autoRev="1" fill="hold" grpId="3" nodeType="withEffect">
                                  <p:stCondLst>
                                    <p:cond delay="0"/>
                                  </p:stCondLst>
                                  <p:childTnLst>
                                    <p:animRot by="-21600000">
                                      <p:cBhvr>
                                        <p:cTn id="501" dur="2000" fill="hold"/>
                                        <p:tgtEl>
                                          <p:spTgt spid="40"/>
                                        </p:tgtEl>
                                        <p:attrNameLst>
                                          <p:attrName>r</p:attrName>
                                        </p:attrNameLst>
                                      </p:cBhvr>
                                    </p:animRot>
                                  </p:childTnLst>
                                </p:cTn>
                              </p:par>
                              <p:par>
                                <p:cTn id="502" presetID="8" presetClass="emph" presetSubtype="0" autoRev="1" fill="hold" grpId="3" nodeType="withEffect">
                                  <p:stCondLst>
                                    <p:cond delay="0"/>
                                  </p:stCondLst>
                                  <p:childTnLst>
                                    <p:animRot by="-21600000">
                                      <p:cBhvr>
                                        <p:cTn id="503" dur="2000" fill="hold"/>
                                        <p:tgtEl>
                                          <p:spTgt spid="41"/>
                                        </p:tgtEl>
                                        <p:attrNameLst>
                                          <p:attrName>r</p:attrName>
                                        </p:attrNameLst>
                                      </p:cBhvr>
                                    </p:animRot>
                                  </p:childTnLst>
                                </p:cTn>
                              </p:par>
                              <p:par>
                                <p:cTn id="504" presetID="8" presetClass="emph" presetSubtype="0" autoRev="1" fill="hold" grpId="3" nodeType="withEffect">
                                  <p:stCondLst>
                                    <p:cond delay="0"/>
                                  </p:stCondLst>
                                  <p:childTnLst>
                                    <p:animRot by="-21600000">
                                      <p:cBhvr>
                                        <p:cTn id="505" dur="2000" fill="hold"/>
                                        <p:tgtEl>
                                          <p:spTgt spid="42"/>
                                        </p:tgtEl>
                                        <p:attrNameLst>
                                          <p:attrName>r</p:attrName>
                                        </p:attrNameLst>
                                      </p:cBhvr>
                                    </p:animRot>
                                  </p:childTnLst>
                                </p:cTn>
                              </p:par>
                              <p:par>
                                <p:cTn id="506" presetID="8" presetClass="emph" presetSubtype="0" autoRev="1" fill="hold" grpId="3" nodeType="withEffect">
                                  <p:stCondLst>
                                    <p:cond delay="0"/>
                                  </p:stCondLst>
                                  <p:childTnLst>
                                    <p:animRot by="-21600000">
                                      <p:cBhvr>
                                        <p:cTn id="507" dur="2000" fill="hold"/>
                                        <p:tgtEl>
                                          <p:spTgt spid="43"/>
                                        </p:tgtEl>
                                        <p:attrNameLst>
                                          <p:attrName>r</p:attrName>
                                        </p:attrNameLst>
                                      </p:cBhvr>
                                    </p:animRot>
                                  </p:childTnLst>
                                </p:cTn>
                              </p:par>
                              <p:par>
                                <p:cTn id="508" presetID="8" presetClass="emph" presetSubtype="0" autoRev="1" fill="hold" grpId="3" nodeType="withEffect">
                                  <p:stCondLst>
                                    <p:cond delay="0"/>
                                  </p:stCondLst>
                                  <p:childTnLst>
                                    <p:animRot by="-21600000">
                                      <p:cBhvr>
                                        <p:cTn id="509" dur="2000" fill="hold"/>
                                        <p:tgtEl>
                                          <p:spTgt spid="44"/>
                                        </p:tgtEl>
                                        <p:attrNameLst>
                                          <p:attrName>r</p:attrName>
                                        </p:attrNameLst>
                                      </p:cBhvr>
                                    </p:animRot>
                                  </p:childTnLst>
                                </p:cTn>
                              </p:par>
                              <p:par>
                                <p:cTn id="510" presetID="8" presetClass="emph" presetSubtype="0" autoRev="1" fill="hold" grpId="3" nodeType="withEffect">
                                  <p:stCondLst>
                                    <p:cond delay="0"/>
                                  </p:stCondLst>
                                  <p:childTnLst>
                                    <p:animRot by="-21600000">
                                      <p:cBhvr>
                                        <p:cTn id="511" dur="2000" fill="hold"/>
                                        <p:tgtEl>
                                          <p:spTgt spid="45"/>
                                        </p:tgtEl>
                                        <p:attrNameLst>
                                          <p:attrName>r</p:attrName>
                                        </p:attrNameLst>
                                      </p:cBhvr>
                                    </p:animRot>
                                  </p:childTnLst>
                                </p:cTn>
                              </p:par>
                              <p:par>
                                <p:cTn id="512" presetID="17" presetClass="entr" presetSubtype="10"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2000" fill="hold"/>
                                        <p:tgtEl>
                                          <p:spTgt spid="2"/>
                                        </p:tgtEl>
                                        <p:attrNameLst>
                                          <p:attrName>ppt_w</p:attrName>
                                        </p:attrNameLst>
                                      </p:cBhvr>
                                      <p:tavLst>
                                        <p:tav tm="0">
                                          <p:val>
                                            <p:fltVal val="0"/>
                                          </p:val>
                                        </p:tav>
                                        <p:tav tm="100000">
                                          <p:val>
                                            <p:strVal val="#ppt_w"/>
                                          </p:val>
                                        </p:tav>
                                      </p:tavLst>
                                    </p:anim>
                                    <p:anim calcmode="lin" valueType="num">
                                      <p:cBhvr>
                                        <p:cTn id="51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2000232" y="1357304"/>
            <a:ext cx="5286412" cy="2554545"/>
          </a:xfrm>
          <a:prstGeom prst="rect">
            <a:avLst/>
          </a:prstGeom>
          <a:noFill/>
        </p:spPr>
        <p:txBody>
          <a:bodyPr wrap="square" rtlCol="0">
            <a:spAutoFit/>
          </a:bodyPr>
          <a:lstStyle/>
          <a:p>
            <a:pPr algn="ctr"/>
            <a:r>
              <a:rPr lang="es-PE" sz="2000" dirty="0" smtClean="0"/>
              <a:t>Las personas positivas siempre consiguen hacer las cosas que son difíciles, e incluso son aquellas que llegan algunas veces a conseguir las cosas imposibles. Llénate cada nuevo día de positividad y empieza a hacer realidad tus sueños.</a:t>
            </a:r>
          </a:p>
          <a:p>
            <a:pPr algn="ctr"/>
            <a:r>
              <a:rPr lang="es-PE" sz="2000" dirty="0" smtClean="0"/>
              <a:t>“Si siempre adjunta las emociones positivas a las cosas que quieres, y nunca adjuntas las emociones negativas a las cosas que no haces, entonces lo que más deseas invariablemente vendrá en tu camino.”</a:t>
            </a:r>
          </a:p>
        </p:txBody>
      </p:sp>
      <p:sp>
        <p:nvSpPr>
          <p:cNvPr id="4" name="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5000">
              <a:schemeClr val="tx1"/>
            </a:gs>
            <a:gs pos="50000">
              <a:schemeClr val="accent5">
                <a:lumMod val="60000"/>
                <a:lumOff val="40000"/>
                <a:shade val="67500"/>
                <a:satMod val="115000"/>
              </a:schemeClr>
            </a:gs>
            <a:gs pos="100000">
              <a:schemeClr val="accent5">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74926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ui8.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0" y="714362"/>
            <a:ext cx="1571636" cy="1897387"/>
          </a:xfrm>
          <a:prstGeom prst="rect">
            <a:avLst/>
          </a:prstGeom>
          <a:effectLst/>
        </p:spPr>
      </p:pic>
      <p:pic>
        <p:nvPicPr>
          <p:cNvPr id="4" name="3 Imagen" descr="Imagen1ui8.png"/>
          <p:cNvPicPr>
            <a:picLocks noChangeAspect="1"/>
          </p:cNvPicPr>
          <p:nvPr/>
        </p:nvPicPr>
        <p:blipFill>
          <a:blip r:embed="rId4">
            <a:duotone>
              <a:schemeClr val="accent1">
                <a:shade val="45000"/>
                <a:satMod val="135000"/>
              </a:schemeClr>
              <a:prstClr val="white"/>
            </a:duotone>
            <a:lum contrast="40000"/>
          </a:blip>
          <a:stretch>
            <a:fillRect/>
          </a:stretch>
        </p:blipFill>
        <p:spPr>
          <a:xfrm rot="10800000">
            <a:off x="0" y="2357436"/>
            <a:ext cx="1928826" cy="1714512"/>
          </a:xfrm>
          <a:prstGeom prst="rect">
            <a:avLst/>
          </a:prstGeom>
          <a:effectLst/>
        </p:spPr>
      </p:pic>
      <p:pic>
        <p:nvPicPr>
          <p:cNvPr id="5" name="4 Imagen" descr="Imagen1ui8.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a:off x="1785918" y="642924"/>
            <a:ext cx="1571636" cy="1968825"/>
          </a:xfrm>
          <a:prstGeom prst="rect">
            <a:avLst/>
          </a:prstGeom>
          <a:effectLst/>
        </p:spPr>
      </p:pic>
      <p:pic>
        <p:nvPicPr>
          <p:cNvPr id="6" name="5 Imagen" descr="Imagen1ui8.png"/>
          <p:cNvPicPr>
            <a:picLocks noChangeAspect="1"/>
          </p:cNvPicPr>
          <p:nvPr/>
        </p:nvPicPr>
        <p:blipFill>
          <a:blip r:embed="rId4">
            <a:duotone>
              <a:schemeClr val="accent5">
                <a:shade val="45000"/>
                <a:satMod val="135000"/>
              </a:schemeClr>
              <a:prstClr val="white"/>
            </a:duotone>
            <a:lum contrast="40000"/>
          </a:blip>
          <a:stretch>
            <a:fillRect/>
          </a:stretch>
        </p:blipFill>
        <p:spPr>
          <a:xfrm rot="10800000">
            <a:off x="1428728" y="2357436"/>
            <a:ext cx="1928826" cy="1714512"/>
          </a:xfrm>
          <a:prstGeom prst="rect">
            <a:avLst/>
          </a:prstGeom>
          <a:effectLst/>
        </p:spPr>
      </p:pic>
      <p:pic>
        <p:nvPicPr>
          <p:cNvPr id="7" name="6 Imagen" descr="Imagen1ui8.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a:off x="3071802" y="642924"/>
            <a:ext cx="1571636" cy="1968825"/>
          </a:xfrm>
          <a:prstGeom prst="rect">
            <a:avLst/>
          </a:prstGeom>
          <a:effectLst/>
        </p:spPr>
      </p:pic>
      <p:pic>
        <p:nvPicPr>
          <p:cNvPr id="8" name="7 Imagen" descr="Imagen1ui8.png"/>
          <p:cNvPicPr>
            <a:picLocks noChangeAspect="1"/>
          </p:cNvPicPr>
          <p:nvPr/>
        </p:nvPicPr>
        <p:blipFill>
          <a:blip r:embed="rId4">
            <a:duotone>
              <a:schemeClr val="accent1">
                <a:shade val="45000"/>
                <a:satMod val="135000"/>
              </a:schemeClr>
              <a:prstClr val="white"/>
            </a:duotone>
            <a:lum contrast="40000"/>
          </a:blip>
          <a:stretch>
            <a:fillRect/>
          </a:stretch>
        </p:blipFill>
        <p:spPr>
          <a:xfrm rot="10800000">
            <a:off x="2857520" y="2285998"/>
            <a:ext cx="1928826" cy="1714512"/>
          </a:xfrm>
          <a:prstGeom prst="rect">
            <a:avLst/>
          </a:prstGeom>
          <a:effectLst/>
        </p:spPr>
      </p:pic>
      <p:pic>
        <p:nvPicPr>
          <p:cNvPr id="9" name="8 Imagen" descr="Imagen1ui8.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a:off x="4572000" y="642924"/>
            <a:ext cx="1571636" cy="1968825"/>
          </a:xfrm>
          <a:prstGeom prst="rect">
            <a:avLst/>
          </a:prstGeom>
          <a:effectLst/>
        </p:spPr>
      </p:pic>
      <p:pic>
        <p:nvPicPr>
          <p:cNvPr id="10" name="9 Imagen" descr="Imagen1ui8.png"/>
          <p:cNvPicPr>
            <a:picLocks noChangeAspect="1"/>
          </p:cNvPicPr>
          <p:nvPr/>
        </p:nvPicPr>
        <p:blipFill>
          <a:blip r:embed="rId4">
            <a:duotone>
              <a:schemeClr val="accent5">
                <a:shade val="45000"/>
                <a:satMod val="135000"/>
              </a:schemeClr>
              <a:prstClr val="white"/>
            </a:duotone>
            <a:lum contrast="40000"/>
          </a:blip>
          <a:stretch>
            <a:fillRect/>
          </a:stretch>
        </p:blipFill>
        <p:spPr>
          <a:xfrm rot="10800000">
            <a:off x="4286248" y="2285998"/>
            <a:ext cx="1928826" cy="1714512"/>
          </a:xfrm>
          <a:prstGeom prst="rect">
            <a:avLst/>
          </a:prstGeom>
          <a:effectLst/>
        </p:spPr>
      </p:pic>
      <p:pic>
        <p:nvPicPr>
          <p:cNvPr id="11" name="10 Imagen" descr="Imagen1ui8.png"/>
          <p:cNvPicPr>
            <a:picLocks noChangeAspect="1"/>
          </p:cNvPicPr>
          <p:nvPr/>
        </p:nvPicPr>
        <p:blipFill>
          <a:blip r:embed="rId5" cstate="print">
            <a:duotone>
              <a:schemeClr val="accent1">
                <a:shade val="45000"/>
                <a:satMod val="135000"/>
              </a:schemeClr>
              <a:prstClr val="white"/>
            </a:duotone>
            <a:lum contrast="40000"/>
          </a:blip>
          <a:stretch>
            <a:fillRect/>
          </a:stretch>
        </p:blipFill>
        <p:spPr>
          <a:xfrm>
            <a:off x="5929322" y="714362"/>
            <a:ext cx="1571636" cy="1968825"/>
          </a:xfrm>
          <a:prstGeom prst="rect">
            <a:avLst/>
          </a:prstGeom>
          <a:effectLst/>
        </p:spPr>
      </p:pic>
      <p:pic>
        <p:nvPicPr>
          <p:cNvPr id="12" name="11 Imagen" descr="Imagen1ui8.png"/>
          <p:cNvPicPr>
            <a:picLocks noChangeAspect="1"/>
          </p:cNvPicPr>
          <p:nvPr/>
        </p:nvPicPr>
        <p:blipFill>
          <a:blip r:embed="rId4">
            <a:duotone>
              <a:schemeClr val="accent1">
                <a:shade val="45000"/>
                <a:satMod val="135000"/>
              </a:schemeClr>
              <a:prstClr val="white"/>
            </a:duotone>
            <a:lum contrast="40000"/>
          </a:blip>
          <a:stretch>
            <a:fillRect/>
          </a:stretch>
        </p:blipFill>
        <p:spPr>
          <a:xfrm rot="10800000">
            <a:off x="5786446" y="2357436"/>
            <a:ext cx="1928826" cy="1714512"/>
          </a:xfrm>
          <a:prstGeom prst="rect">
            <a:avLst/>
          </a:prstGeom>
          <a:effectLst/>
        </p:spPr>
      </p:pic>
      <p:pic>
        <p:nvPicPr>
          <p:cNvPr id="13" name="12 Imagen" descr="Imagen1ui8.png"/>
          <p:cNvPicPr>
            <a:picLocks noChangeAspect="1"/>
          </p:cNvPicPr>
          <p:nvPr/>
        </p:nvPicPr>
        <p:blipFill>
          <a:blip r:embed="rId5" cstate="print">
            <a:duotone>
              <a:schemeClr val="accent5">
                <a:shade val="45000"/>
                <a:satMod val="135000"/>
              </a:schemeClr>
              <a:prstClr val="white"/>
            </a:duotone>
            <a:lum contrast="40000"/>
          </a:blip>
          <a:stretch>
            <a:fillRect/>
          </a:stretch>
        </p:blipFill>
        <p:spPr>
          <a:xfrm>
            <a:off x="7572364" y="642924"/>
            <a:ext cx="1571636" cy="1968825"/>
          </a:xfrm>
          <a:prstGeom prst="rect">
            <a:avLst/>
          </a:prstGeom>
          <a:effectLst/>
        </p:spPr>
      </p:pic>
      <p:pic>
        <p:nvPicPr>
          <p:cNvPr id="14" name="13 Imagen" descr="Imagen1ui8.png"/>
          <p:cNvPicPr>
            <a:picLocks noChangeAspect="1"/>
          </p:cNvPicPr>
          <p:nvPr/>
        </p:nvPicPr>
        <p:blipFill>
          <a:blip r:embed="rId4">
            <a:duotone>
              <a:schemeClr val="accent5">
                <a:shade val="45000"/>
                <a:satMod val="135000"/>
              </a:schemeClr>
              <a:prstClr val="white"/>
            </a:duotone>
            <a:lum contrast="40000"/>
          </a:blip>
          <a:stretch>
            <a:fillRect/>
          </a:stretch>
        </p:blipFill>
        <p:spPr>
          <a:xfrm rot="10800000">
            <a:off x="7215174" y="2357436"/>
            <a:ext cx="1928826" cy="1714512"/>
          </a:xfrm>
          <a:prstGeom prst="rect">
            <a:avLst/>
          </a:prstGeom>
          <a:effectLst/>
        </p:spPr>
      </p:pic>
      <p:sp>
        <p:nvSpPr>
          <p:cNvPr id="15" name="14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9"/>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11"/>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3"/>
                                        </p:tgtEl>
                                        <p:attrNameLst>
                                          <p:attrName>r</p:attrName>
                                        </p:attrNameLst>
                                      </p:cBhvr>
                                    </p:animRot>
                                  </p:childTnLst>
                                </p:cTn>
                              </p:par>
                              <p:par>
                                <p:cTn id="43" presetID="2" presetClass="entr" presetSubtype="8"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4"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ppt_x"/>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2000"/>
                                        <p:tgtEl>
                                          <p:spTgt spid="3"/>
                                        </p:tgtEl>
                                        <p:attrNameLst>
                                          <p:attrName>ppt_h</p:attrName>
                                        </p:attrNameLst>
                                      </p:cBhvr>
                                      <p:tavLst>
                                        <p:tav tm="0">
                                          <p:val>
                                            <p:strVal val="ppt_h"/>
                                          </p:val>
                                        </p:tav>
                                        <p:tav tm="100000">
                                          <p:val>
                                            <p:strVal val="ppt_h"/>
                                          </p:val>
                                        </p:tav>
                                      </p:tavLst>
                                    </p:anim>
                                    <p:anim calcmode="lin" valueType="num">
                                      <p:cBhvr>
                                        <p:cTn id="106"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3"/>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2000"/>
                                        <p:tgtEl>
                                          <p:spTgt spid="5"/>
                                        </p:tgtEl>
                                        <p:attrNameLst>
                                          <p:attrName>ppt_h</p:attrName>
                                        </p:attrNameLst>
                                      </p:cBhvr>
                                      <p:tavLst>
                                        <p:tav tm="0">
                                          <p:val>
                                            <p:strVal val="ppt_h"/>
                                          </p:val>
                                        </p:tav>
                                        <p:tav tm="100000">
                                          <p:val>
                                            <p:strVal val="ppt_h"/>
                                          </p:val>
                                        </p:tav>
                                      </p:tavLst>
                                    </p:anim>
                                    <p:anim calcmode="lin" valueType="num">
                                      <p:cBhvr>
                                        <p:cTn id="11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5"/>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2000"/>
                                        <p:tgtEl>
                                          <p:spTgt spid="7"/>
                                        </p:tgtEl>
                                        <p:attrNameLst>
                                          <p:attrName>ppt_h</p:attrName>
                                        </p:attrNameLst>
                                      </p:cBhvr>
                                      <p:tavLst>
                                        <p:tav tm="0">
                                          <p:val>
                                            <p:strVal val="ppt_h"/>
                                          </p:val>
                                        </p:tav>
                                        <p:tav tm="100000">
                                          <p:val>
                                            <p:strVal val="ppt_h"/>
                                          </p:val>
                                        </p:tav>
                                      </p:tavLst>
                                    </p:anim>
                                    <p:anim calcmode="lin" valueType="num">
                                      <p:cBhvr>
                                        <p:cTn id="11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7"/>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2000"/>
                                        <p:tgtEl>
                                          <p:spTgt spid="9"/>
                                        </p:tgtEl>
                                        <p:attrNameLst>
                                          <p:attrName>ppt_h</p:attrName>
                                        </p:attrNameLst>
                                      </p:cBhvr>
                                      <p:tavLst>
                                        <p:tav tm="0">
                                          <p:val>
                                            <p:strVal val="ppt_h"/>
                                          </p:val>
                                        </p:tav>
                                        <p:tav tm="100000">
                                          <p:val>
                                            <p:strVal val="ppt_h"/>
                                          </p:val>
                                        </p:tav>
                                      </p:tavLst>
                                    </p:anim>
                                    <p:anim calcmode="lin" valueType="num">
                                      <p:cBhvr>
                                        <p:cTn id="11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9"/>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2000"/>
                                        <p:tgtEl>
                                          <p:spTgt spid="11"/>
                                        </p:tgtEl>
                                        <p:attrNameLst>
                                          <p:attrName>ppt_h</p:attrName>
                                        </p:attrNameLst>
                                      </p:cBhvr>
                                      <p:tavLst>
                                        <p:tav tm="0">
                                          <p:val>
                                            <p:strVal val="ppt_h"/>
                                          </p:val>
                                        </p:tav>
                                        <p:tav tm="100000">
                                          <p:val>
                                            <p:strVal val="ppt_h"/>
                                          </p:val>
                                        </p:tav>
                                      </p:tavLst>
                                    </p:anim>
                                    <p:anim calcmode="lin" valueType="num">
                                      <p:cBhvr>
                                        <p:cTn id="12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11"/>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2000"/>
                                        <p:tgtEl>
                                          <p:spTgt spid="13"/>
                                        </p:tgtEl>
                                        <p:attrNameLst>
                                          <p:attrName>ppt_h</p:attrName>
                                        </p:attrNameLst>
                                      </p:cBhvr>
                                      <p:tavLst>
                                        <p:tav tm="0">
                                          <p:val>
                                            <p:strVal val="ppt_h"/>
                                          </p:val>
                                        </p:tav>
                                        <p:tav tm="100000">
                                          <p:val>
                                            <p:strVal val="ppt_h"/>
                                          </p:val>
                                        </p:tav>
                                      </p:tavLst>
                                    </p:anim>
                                    <p:anim calcmode="lin" valueType="num">
                                      <p:cBhvr>
                                        <p:cTn id="126"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0-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0-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0-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19" presetClass="exit" presetSubtype="10" fill="hold"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10" fill="hold" nodeType="withEffect">
                                  <p:stCondLst>
                                    <p:cond delay="0"/>
                                  </p:stCondLst>
                                  <p:childTnLst>
                                    <p:anim calcmode="lin" valueType="num">
                                      <p:cBhvr>
                                        <p:cTn id="157" dur="2000"/>
                                        <p:tgtEl>
                                          <p:spTgt spid="6"/>
                                        </p:tgtEl>
                                        <p:attrNameLst>
                                          <p:attrName>ppt_h</p:attrName>
                                        </p:attrNameLst>
                                      </p:cBhvr>
                                      <p:tavLst>
                                        <p:tav tm="0">
                                          <p:val>
                                            <p:strVal val="ppt_h"/>
                                          </p:val>
                                        </p:tav>
                                        <p:tav tm="100000">
                                          <p:val>
                                            <p:strVal val="ppt_h"/>
                                          </p:val>
                                        </p:tav>
                                      </p:tavLst>
                                    </p:anim>
                                    <p:anim calcmode="lin" valueType="num">
                                      <p:cBhvr>
                                        <p:cTn id="15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6"/>
                                        </p:tgtEl>
                                        <p:attrNameLst>
                                          <p:attrName>style.visibility</p:attrName>
                                        </p:attrNameLst>
                                      </p:cBhvr>
                                      <p:to>
                                        <p:strVal val="hidden"/>
                                      </p:to>
                                    </p:set>
                                  </p:childTnLst>
                                </p:cTn>
                              </p:par>
                              <p:par>
                                <p:cTn id="160" presetID="19" presetClass="exit" presetSubtype="10" fill="hold" nodeType="withEffect">
                                  <p:stCondLst>
                                    <p:cond delay="0"/>
                                  </p:stCondLst>
                                  <p:childTnLst>
                                    <p:anim calcmode="lin" valueType="num">
                                      <p:cBhvr>
                                        <p:cTn id="161" dur="2000"/>
                                        <p:tgtEl>
                                          <p:spTgt spid="8"/>
                                        </p:tgtEl>
                                        <p:attrNameLst>
                                          <p:attrName>ppt_h</p:attrName>
                                        </p:attrNameLst>
                                      </p:cBhvr>
                                      <p:tavLst>
                                        <p:tav tm="0">
                                          <p:val>
                                            <p:strVal val="ppt_h"/>
                                          </p:val>
                                        </p:tav>
                                        <p:tav tm="100000">
                                          <p:val>
                                            <p:strVal val="ppt_h"/>
                                          </p:val>
                                        </p:tav>
                                      </p:tavLst>
                                    </p:anim>
                                    <p:anim calcmode="lin" valueType="num">
                                      <p:cBhvr>
                                        <p:cTn id="16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8"/>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2000"/>
                                        <p:tgtEl>
                                          <p:spTgt spid="10"/>
                                        </p:tgtEl>
                                        <p:attrNameLst>
                                          <p:attrName>ppt_h</p:attrName>
                                        </p:attrNameLst>
                                      </p:cBhvr>
                                      <p:tavLst>
                                        <p:tav tm="0">
                                          <p:val>
                                            <p:strVal val="ppt_h"/>
                                          </p:val>
                                        </p:tav>
                                        <p:tav tm="100000">
                                          <p:val>
                                            <p:strVal val="ppt_h"/>
                                          </p:val>
                                        </p:tav>
                                      </p:tavLst>
                                    </p:anim>
                                    <p:anim calcmode="lin" valueType="num">
                                      <p:cBhvr>
                                        <p:cTn id="16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10"/>
                                        </p:tgtEl>
                                        <p:attrNameLst>
                                          <p:attrName>style.visibility</p:attrName>
                                        </p:attrNameLst>
                                      </p:cBhvr>
                                      <p:to>
                                        <p:strVal val="hidden"/>
                                      </p:to>
                                    </p:set>
                                  </p:childTnLst>
                                </p:cTn>
                              </p:par>
                              <p:par>
                                <p:cTn id="168" presetID="19" presetClass="exit" presetSubtype="10" fill="hold" nodeType="withEffect">
                                  <p:stCondLst>
                                    <p:cond delay="0"/>
                                  </p:stCondLst>
                                  <p:childTnLst>
                                    <p:anim calcmode="lin" valueType="num">
                                      <p:cBhvr>
                                        <p:cTn id="169" dur="2000"/>
                                        <p:tgtEl>
                                          <p:spTgt spid="12"/>
                                        </p:tgtEl>
                                        <p:attrNameLst>
                                          <p:attrName>ppt_h</p:attrName>
                                        </p:attrNameLst>
                                      </p:cBhvr>
                                      <p:tavLst>
                                        <p:tav tm="0">
                                          <p:val>
                                            <p:strVal val="ppt_h"/>
                                          </p:val>
                                        </p:tav>
                                        <p:tav tm="100000">
                                          <p:val>
                                            <p:strVal val="ppt_h"/>
                                          </p:val>
                                        </p:tav>
                                      </p:tavLst>
                                    </p:anim>
                                    <p:anim calcmode="lin" valueType="num">
                                      <p:cBhvr>
                                        <p:cTn id="170"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2"/>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2000"/>
                                        <p:tgtEl>
                                          <p:spTgt spid="14"/>
                                        </p:tgtEl>
                                        <p:attrNameLst>
                                          <p:attrName>ppt_h</p:attrName>
                                        </p:attrNameLst>
                                      </p:cBhvr>
                                      <p:tavLst>
                                        <p:tav tm="0">
                                          <p:val>
                                            <p:strVal val="ppt_h"/>
                                          </p:val>
                                        </p:tav>
                                        <p:tav tm="100000">
                                          <p:val>
                                            <p:strVal val="ppt_h"/>
                                          </p:val>
                                        </p:tav>
                                      </p:tavLst>
                                    </p:anim>
                                    <p:anim calcmode="lin" valueType="num">
                                      <p:cBhvr>
                                        <p:cTn id="17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18000">
              <a:srgbClr val="A95007"/>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5264435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Paralelogramo"/>
          <p:cNvSpPr/>
          <p:nvPr/>
        </p:nvSpPr>
        <p:spPr>
          <a:xfrm flipH="1">
            <a:off x="0" y="0"/>
            <a:ext cx="500034"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flipH="1">
            <a:off x="571472" y="0"/>
            <a:ext cx="571504" cy="5143500"/>
          </a:xfrm>
          <a:prstGeom prst="parallelogram">
            <a:avLst>
              <a:gd name="adj" fmla="val 0"/>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1214414"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785918" y="0"/>
            <a:ext cx="500066" cy="5143500"/>
          </a:xfrm>
          <a:prstGeom prst="parallelogram">
            <a:avLst>
              <a:gd name="adj" fmla="val 0"/>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2357422"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928926" y="0"/>
            <a:ext cx="500066" cy="5143500"/>
          </a:xfrm>
          <a:prstGeom prst="parallelogram">
            <a:avLst>
              <a:gd name="adj" fmla="val 0"/>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3500430"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4071934" y="0"/>
            <a:ext cx="500066" cy="5143500"/>
          </a:xfrm>
          <a:prstGeom prst="parallelogram">
            <a:avLst>
              <a:gd name="adj" fmla="val 0"/>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643438" y="0"/>
            <a:ext cx="571504"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5286380" y="0"/>
            <a:ext cx="500066" cy="5143500"/>
          </a:xfrm>
          <a:prstGeom prst="parallelogram">
            <a:avLst>
              <a:gd name="adj" fmla="val 0"/>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857884"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6429388" y="0"/>
            <a:ext cx="500066" cy="5143500"/>
          </a:xfrm>
          <a:prstGeom prst="parallelogram">
            <a:avLst>
              <a:gd name="adj" fmla="val 0"/>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7000892"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572396" y="0"/>
            <a:ext cx="500066" cy="5143500"/>
          </a:xfrm>
          <a:prstGeom prst="parallelogram">
            <a:avLst>
              <a:gd name="adj" fmla="val 0"/>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8143900"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715404" y="0"/>
            <a:ext cx="428596" cy="5143500"/>
          </a:xfrm>
          <a:prstGeom prst="parallelogram">
            <a:avLst>
              <a:gd name="adj" fmla="val 0"/>
            </a:avLst>
          </a:prstGeom>
          <a:blipFill>
            <a:blip r:embed="rId3">
              <a:duotone>
                <a:schemeClr val="accent5">
                  <a:shade val="45000"/>
                  <a:satMod val="135000"/>
                </a:schemeClr>
                <a:prstClr val="white"/>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5" presetClass="entr" presetSubtype="10" fill="hold" grpId="1"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checkerboard(across)">
                                      <p:cBhvr>
                                        <p:cTn id="73" dur="2000"/>
                                        <p:tgtEl>
                                          <p:spTgt spid="4"/>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Effect transition="in" filter="checkerboard(across)">
                                      <p:cBhvr>
                                        <p:cTn id="76" dur="2000"/>
                                        <p:tgtEl>
                                          <p:spTgt spid="5"/>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checkerboard(across)">
                                      <p:cBhvr>
                                        <p:cTn id="79" dur="2000"/>
                                        <p:tgtEl>
                                          <p:spTgt spid="6"/>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checkerboard(across)">
                                      <p:cBhvr>
                                        <p:cTn id="82" dur="2000"/>
                                        <p:tgtEl>
                                          <p:spTgt spid="7"/>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checkerboard(across)">
                                      <p:cBhvr>
                                        <p:cTn id="85" dur="2000"/>
                                        <p:tgtEl>
                                          <p:spTgt spid="8"/>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checkerboard(across)">
                                      <p:cBhvr>
                                        <p:cTn id="88" dur="2000"/>
                                        <p:tgtEl>
                                          <p:spTgt spid="9"/>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checkerboard(across)">
                                      <p:cBhvr>
                                        <p:cTn id="91" dur="2000"/>
                                        <p:tgtEl>
                                          <p:spTgt spid="10"/>
                                        </p:tgtEl>
                                      </p:cBhvr>
                                    </p:animEffect>
                                  </p:childTnLst>
                                </p:cTn>
                              </p:par>
                              <p:par>
                                <p:cTn id="92" presetID="5" presetClass="entr" presetSubtype="10"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checkerboard(across)">
                                      <p:cBhvr>
                                        <p:cTn id="94" dur="2000"/>
                                        <p:tgtEl>
                                          <p:spTgt spid="11"/>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checkerboard(across)">
                                      <p:cBhvr>
                                        <p:cTn id="97" dur="2000"/>
                                        <p:tgtEl>
                                          <p:spTgt spid="12"/>
                                        </p:tgtEl>
                                      </p:cBhvr>
                                    </p:animEffect>
                                  </p:childTnLst>
                                </p:cTn>
                              </p:par>
                              <p:par>
                                <p:cTn id="98" presetID="5" presetClass="entr" presetSubtype="10" fill="hold" grpId="1" nodeType="withEffect">
                                  <p:stCondLst>
                                    <p:cond delay="0"/>
                                  </p:stCondLst>
                                  <p:childTnLst>
                                    <p:set>
                                      <p:cBhvr>
                                        <p:cTn id="99" dur="1" fill="hold">
                                          <p:stCondLst>
                                            <p:cond delay="0"/>
                                          </p:stCondLst>
                                        </p:cTn>
                                        <p:tgtEl>
                                          <p:spTgt spid="13"/>
                                        </p:tgtEl>
                                        <p:attrNameLst>
                                          <p:attrName>style.visibility</p:attrName>
                                        </p:attrNameLst>
                                      </p:cBhvr>
                                      <p:to>
                                        <p:strVal val="visible"/>
                                      </p:to>
                                    </p:set>
                                    <p:animEffect transition="in" filter="checkerboard(across)">
                                      <p:cBhvr>
                                        <p:cTn id="100" dur="2000"/>
                                        <p:tgtEl>
                                          <p:spTgt spid="13"/>
                                        </p:tgtEl>
                                      </p:cBhvr>
                                    </p:animEffect>
                                  </p:childTnLst>
                                </p:cTn>
                              </p:par>
                              <p:par>
                                <p:cTn id="101" presetID="5" presetClass="entr" presetSubtype="10" fill="hold" grpId="1"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checkerboard(across)">
                                      <p:cBhvr>
                                        <p:cTn id="103" dur="2000"/>
                                        <p:tgtEl>
                                          <p:spTgt spid="14"/>
                                        </p:tgtEl>
                                      </p:cBhvr>
                                    </p:animEffect>
                                  </p:childTnLst>
                                </p:cTn>
                              </p:par>
                              <p:par>
                                <p:cTn id="104" presetID="5" presetClass="entr" presetSubtype="10" fill="hold" grpId="1"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checkerboard(across)">
                                      <p:cBhvr>
                                        <p:cTn id="106" dur="2000"/>
                                        <p:tgtEl>
                                          <p:spTgt spid="15"/>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checkerboard(across)">
                                      <p:cBhvr>
                                        <p:cTn id="109" dur="2000"/>
                                        <p:tgtEl>
                                          <p:spTgt spid="16"/>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17"/>
                                        </p:tgtEl>
                                        <p:attrNameLst>
                                          <p:attrName>style.visibility</p:attrName>
                                        </p:attrNameLst>
                                      </p:cBhvr>
                                      <p:to>
                                        <p:strVal val="visible"/>
                                      </p:to>
                                    </p:set>
                                    <p:animEffect transition="in" filter="checkerboard(across)">
                                      <p:cBhvr>
                                        <p:cTn id="112" dur="2000"/>
                                        <p:tgtEl>
                                          <p:spTgt spid="17"/>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8"/>
                                        </p:tgtEl>
                                        <p:attrNameLst>
                                          <p:attrName>style.visibility</p:attrName>
                                        </p:attrNameLst>
                                      </p:cBhvr>
                                      <p:to>
                                        <p:strVal val="visible"/>
                                      </p:to>
                                    </p:set>
                                    <p:animEffect transition="in" filter="checkerboard(across)">
                                      <p:cBhvr>
                                        <p:cTn id="115" dur="2000"/>
                                        <p:tgtEl>
                                          <p:spTgt spid="18"/>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19"/>
                                        </p:tgtEl>
                                        <p:attrNameLst>
                                          <p:attrName>style.visibility</p:attrName>
                                        </p:attrNameLst>
                                      </p:cBhvr>
                                      <p:to>
                                        <p:strVal val="visible"/>
                                      </p:to>
                                    </p:set>
                                    <p:animEffect transition="in" filter="checkerboard(across)">
                                      <p:cBhvr>
                                        <p:cTn id="118" dur="2000"/>
                                        <p:tgtEl>
                                          <p:spTgt spid="19"/>
                                        </p:tgtEl>
                                      </p:cBhvr>
                                    </p:animEffect>
                                  </p:childTnLst>
                                </p:cTn>
                              </p:par>
                            </p:childTnLst>
                          </p:cTn>
                        </p:par>
                        <p:par>
                          <p:cTn id="119" fill="hold">
                            <p:stCondLst>
                              <p:cond delay="2000"/>
                            </p:stCondLst>
                            <p:childTnLst>
                              <p:par>
                                <p:cTn id="120" presetID="2" presetClass="exit" presetSubtype="8" fill="hold" grpId="2"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0-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0-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ppt_y"/>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6"/>
                                        </p:tgtEl>
                                        <p:attrNameLst>
                                          <p:attrName>ppt_x</p:attrName>
                                        </p:attrNameLst>
                                      </p:cBhvr>
                                      <p:tavLst>
                                        <p:tav tm="0">
                                          <p:val>
                                            <p:strVal val="ppt_x"/>
                                          </p:val>
                                        </p:tav>
                                        <p:tav tm="100000">
                                          <p:val>
                                            <p:strVal val="0-ppt_w/2"/>
                                          </p:val>
                                        </p:tav>
                                      </p:tavLst>
                                    </p:anim>
                                    <p:anim calcmode="lin" valueType="num">
                                      <p:cBhvr additive="base">
                                        <p:cTn id="170" dur="2000"/>
                                        <p:tgtEl>
                                          <p:spTgt spid="16"/>
                                        </p:tgtEl>
                                        <p:attrNameLst>
                                          <p:attrName>ppt_y</p:attrName>
                                        </p:attrNameLst>
                                      </p:cBhvr>
                                      <p:tavLst>
                                        <p:tav tm="0">
                                          <p:val>
                                            <p:strVal val="ppt_y"/>
                                          </p:val>
                                        </p:tav>
                                        <p:tav tm="100000">
                                          <p:val>
                                            <p:strVal val="ppt_y"/>
                                          </p:val>
                                        </p:tav>
                                      </p:tavLst>
                                    </p:anim>
                                    <p:set>
                                      <p:cBhvr>
                                        <p:cTn id="171" dur="1" fill="hold">
                                          <p:stCondLst>
                                            <p:cond delay="1999"/>
                                          </p:stCondLst>
                                        </p:cTn>
                                        <p:tgtEl>
                                          <p:spTgt spid="16"/>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7"/>
                                        </p:tgtEl>
                                        <p:attrNameLst>
                                          <p:attrName>ppt_x</p:attrName>
                                        </p:attrNameLst>
                                      </p:cBhvr>
                                      <p:tavLst>
                                        <p:tav tm="0">
                                          <p:val>
                                            <p:strVal val="ppt_x"/>
                                          </p:val>
                                        </p:tav>
                                        <p:tav tm="100000">
                                          <p:val>
                                            <p:strVal val="1+ppt_w/2"/>
                                          </p:val>
                                        </p:tav>
                                      </p:tavLst>
                                    </p:anim>
                                    <p:anim calcmode="lin" valueType="num">
                                      <p:cBhvr additive="base">
                                        <p:cTn id="174" dur="2000"/>
                                        <p:tgtEl>
                                          <p:spTgt spid="17"/>
                                        </p:tgtEl>
                                        <p:attrNameLst>
                                          <p:attrName>ppt_y</p:attrName>
                                        </p:attrNameLst>
                                      </p:cBhvr>
                                      <p:tavLst>
                                        <p:tav tm="0">
                                          <p:val>
                                            <p:strVal val="ppt_y"/>
                                          </p:val>
                                        </p:tav>
                                        <p:tav tm="100000">
                                          <p:val>
                                            <p:strVal val="ppt_y"/>
                                          </p:val>
                                        </p:tav>
                                      </p:tavLst>
                                    </p:anim>
                                    <p:set>
                                      <p:cBhvr>
                                        <p:cTn id="175" dur="1" fill="hold">
                                          <p:stCondLst>
                                            <p:cond delay="1999"/>
                                          </p:stCondLst>
                                        </p:cTn>
                                        <p:tgtEl>
                                          <p:spTgt spid="17"/>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0-ppt_w/2"/>
                                          </p:val>
                                        </p:tav>
                                      </p:tavLst>
                                    </p:anim>
                                    <p:anim calcmode="lin" valueType="num">
                                      <p:cBhvr additive="base">
                                        <p:cTn id="178" dur="2000"/>
                                        <p:tgtEl>
                                          <p:spTgt spid="18"/>
                                        </p:tgtEl>
                                        <p:attrNameLst>
                                          <p:attrName>ppt_y</p:attrName>
                                        </p:attrNameLst>
                                      </p:cBhvr>
                                      <p:tavLst>
                                        <p:tav tm="0">
                                          <p:val>
                                            <p:strVal val="ppt_y"/>
                                          </p:val>
                                        </p:tav>
                                        <p:tav tm="100000">
                                          <p:val>
                                            <p:strVal val="ppt_y"/>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19"/>
                                        </p:tgtEl>
                                        <p:attrNameLst>
                                          <p:attrName>ppt_x</p:attrName>
                                        </p:attrNameLst>
                                      </p:cBhvr>
                                      <p:tavLst>
                                        <p:tav tm="0">
                                          <p:val>
                                            <p:strVal val="ppt_x"/>
                                          </p:val>
                                        </p:tav>
                                        <p:tav tm="100000">
                                          <p:val>
                                            <p:strVal val="1+ppt_w/2"/>
                                          </p:val>
                                        </p:tav>
                                      </p:tavLst>
                                    </p:anim>
                                    <p:anim calcmode="lin" valueType="num">
                                      <p:cBhvr additive="base">
                                        <p:cTn id="182" dur="2000"/>
                                        <p:tgtEl>
                                          <p:spTgt spid="19"/>
                                        </p:tgtEl>
                                        <p:attrNameLst>
                                          <p:attrName>ppt_y</p:attrName>
                                        </p:attrNameLst>
                                      </p:cBhvr>
                                      <p:tavLst>
                                        <p:tav tm="0">
                                          <p:val>
                                            <p:strVal val="ppt_y"/>
                                          </p:val>
                                        </p:tav>
                                        <p:tav tm="100000">
                                          <p:val>
                                            <p:strVal val="ppt_y"/>
                                          </p:val>
                                        </p:tav>
                                      </p:tavLst>
                                    </p:anim>
                                    <p:set>
                                      <p:cBhvr>
                                        <p:cTn id="183" dur="1" fill="hold">
                                          <p:stCondLst>
                                            <p:cond delay="1999"/>
                                          </p:stCondLst>
                                        </p:cTn>
                                        <p:tgtEl>
                                          <p:spTgt spid="19"/>
                                        </p:tgtEl>
                                        <p:attrNameLst>
                                          <p:attrName>style.visibility</p:attrName>
                                        </p:attrNameLst>
                                      </p:cBhvr>
                                      <p:to>
                                        <p:strVal val="hidden"/>
                                      </p:to>
                                    </p:set>
                                  </p:childTnLst>
                                </p:cTn>
                              </p:par>
                              <p:par>
                                <p:cTn id="184" presetID="5" presetClass="exit" presetSubtype="10" fill="hold" grpId="3" nodeType="withEffect">
                                  <p:stCondLst>
                                    <p:cond delay="0"/>
                                  </p:stCondLst>
                                  <p:childTnLst>
                                    <p:animEffect transition="out" filter="checkerboard(across)">
                                      <p:cBhvr>
                                        <p:cTn id="185" dur="2000"/>
                                        <p:tgtEl>
                                          <p:spTgt spid="4"/>
                                        </p:tgtEl>
                                      </p:cBhvr>
                                    </p:animEffect>
                                    <p:set>
                                      <p:cBhvr>
                                        <p:cTn id="186" dur="1" fill="hold">
                                          <p:stCondLst>
                                            <p:cond delay="1999"/>
                                          </p:stCondLst>
                                        </p:cTn>
                                        <p:tgtEl>
                                          <p:spTgt spid="4"/>
                                        </p:tgtEl>
                                        <p:attrNameLst>
                                          <p:attrName>style.visibility</p:attrName>
                                        </p:attrNameLst>
                                      </p:cBhvr>
                                      <p:to>
                                        <p:strVal val="hidden"/>
                                      </p:to>
                                    </p:set>
                                  </p:childTnLst>
                                </p:cTn>
                              </p:par>
                              <p:par>
                                <p:cTn id="187" presetID="5" presetClass="exit" presetSubtype="10" fill="hold" grpId="3" nodeType="withEffect">
                                  <p:stCondLst>
                                    <p:cond delay="0"/>
                                  </p:stCondLst>
                                  <p:childTnLst>
                                    <p:animEffect transition="out" filter="checkerboard(across)">
                                      <p:cBhvr>
                                        <p:cTn id="188" dur="2000"/>
                                        <p:tgtEl>
                                          <p:spTgt spid="5"/>
                                        </p:tgtEl>
                                      </p:cBhvr>
                                    </p:animEffect>
                                    <p:set>
                                      <p:cBhvr>
                                        <p:cTn id="189" dur="1" fill="hold">
                                          <p:stCondLst>
                                            <p:cond delay="1999"/>
                                          </p:stCondLst>
                                        </p:cTn>
                                        <p:tgtEl>
                                          <p:spTgt spid="5"/>
                                        </p:tgtEl>
                                        <p:attrNameLst>
                                          <p:attrName>style.visibility</p:attrName>
                                        </p:attrNameLst>
                                      </p:cBhvr>
                                      <p:to>
                                        <p:strVal val="hidden"/>
                                      </p:to>
                                    </p:set>
                                  </p:childTnLst>
                                </p:cTn>
                              </p:par>
                              <p:par>
                                <p:cTn id="190" presetID="5" presetClass="exit" presetSubtype="10" fill="hold" grpId="3" nodeType="withEffect">
                                  <p:stCondLst>
                                    <p:cond delay="0"/>
                                  </p:stCondLst>
                                  <p:childTnLst>
                                    <p:animEffect transition="out" filter="checkerboard(across)">
                                      <p:cBhvr>
                                        <p:cTn id="191" dur="2000"/>
                                        <p:tgtEl>
                                          <p:spTgt spid="6"/>
                                        </p:tgtEl>
                                      </p:cBhvr>
                                    </p:animEffect>
                                    <p:set>
                                      <p:cBhvr>
                                        <p:cTn id="192" dur="1" fill="hold">
                                          <p:stCondLst>
                                            <p:cond delay="1999"/>
                                          </p:stCondLst>
                                        </p:cTn>
                                        <p:tgtEl>
                                          <p:spTgt spid="6"/>
                                        </p:tgtEl>
                                        <p:attrNameLst>
                                          <p:attrName>style.visibility</p:attrName>
                                        </p:attrNameLst>
                                      </p:cBhvr>
                                      <p:to>
                                        <p:strVal val="hidden"/>
                                      </p:to>
                                    </p:set>
                                  </p:childTnLst>
                                </p:cTn>
                              </p:par>
                              <p:par>
                                <p:cTn id="193" presetID="5" presetClass="exit" presetSubtype="10" fill="hold" grpId="3" nodeType="withEffect">
                                  <p:stCondLst>
                                    <p:cond delay="0"/>
                                  </p:stCondLst>
                                  <p:childTnLst>
                                    <p:animEffect transition="out" filter="checkerboard(across)">
                                      <p:cBhvr>
                                        <p:cTn id="194" dur="2000"/>
                                        <p:tgtEl>
                                          <p:spTgt spid="7"/>
                                        </p:tgtEl>
                                      </p:cBhvr>
                                    </p:animEffect>
                                    <p:set>
                                      <p:cBhvr>
                                        <p:cTn id="195" dur="1" fill="hold">
                                          <p:stCondLst>
                                            <p:cond delay="1999"/>
                                          </p:stCondLst>
                                        </p:cTn>
                                        <p:tgtEl>
                                          <p:spTgt spid="7"/>
                                        </p:tgtEl>
                                        <p:attrNameLst>
                                          <p:attrName>style.visibility</p:attrName>
                                        </p:attrNameLst>
                                      </p:cBhvr>
                                      <p:to>
                                        <p:strVal val="hidden"/>
                                      </p:to>
                                    </p:set>
                                  </p:childTnLst>
                                </p:cTn>
                              </p:par>
                              <p:par>
                                <p:cTn id="196" presetID="5" presetClass="exit" presetSubtype="10" fill="hold" grpId="3" nodeType="withEffect">
                                  <p:stCondLst>
                                    <p:cond delay="0"/>
                                  </p:stCondLst>
                                  <p:childTnLst>
                                    <p:animEffect transition="out" filter="checkerboard(across)">
                                      <p:cBhvr>
                                        <p:cTn id="197" dur="2000"/>
                                        <p:tgtEl>
                                          <p:spTgt spid="8"/>
                                        </p:tgtEl>
                                      </p:cBhvr>
                                    </p:animEffect>
                                    <p:set>
                                      <p:cBhvr>
                                        <p:cTn id="198" dur="1" fill="hold">
                                          <p:stCondLst>
                                            <p:cond delay="1999"/>
                                          </p:stCondLst>
                                        </p:cTn>
                                        <p:tgtEl>
                                          <p:spTgt spid="8"/>
                                        </p:tgtEl>
                                        <p:attrNameLst>
                                          <p:attrName>style.visibility</p:attrName>
                                        </p:attrNameLst>
                                      </p:cBhvr>
                                      <p:to>
                                        <p:strVal val="hidden"/>
                                      </p:to>
                                    </p:set>
                                  </p:childTnLst>
                                </p:cTn>
                              </p:par>
                              <p:par>
                                <p:cTn id="199" presetID="5" presetClass="exit" presetSubtype="10" fill="hold" grpId="3" nodeType="withEffect">
                                  <p:stCondLst>
                                    <p:cond delay="0"/>
                                  </p:stCondLst>
                                  <p:childTnLst>
                                    <p:animEffect transition="out" filter="checkerboard(across)">
                                      <p:cBhvr>
                                        <p:cTn id="200" dur="2000"/>
                                        <p:tgtEl>
                                          <p:spTgt spid="9"/>
                                        </p:tgtEl>
                                      </p:cBhvr>
                                    </p:animEffect>
                                    <p:set>
                                      <p:cBhvr>
                                        <p:cTn id="201" dur="1" fill="hold">
                                          <p:stCondLst>
                                            <p:cond delay="1999"/>
                                          </p:stCondLst>
                                        </p:cTn>
                                        <p:tgtEl>
                                          <p:spTgt spid="9"/>
                                        </p:tgtEl>
                                        <p:attrNameLst>
                                          <p:attrName>style.visibility</p:attrName>
                                        </p:attrNameLst>
                                      </p:cBhvr>
                                      <p:to>
                                        <p:strVal val="hidden"/>
                                      </p:to>
                                    </p:set>
                                  </p:childTnLst>
                                </p:cTn>
                              </p:par>
                              <p:par>
                                <p:cTn id="202" presetID="5" presetClass="exit" presetSubtype="10" fill="hold" grpId="3" nodeType="withEffect">
                                  <p:stCondLst>
                                    <p:cond delay="0"/>
                                  </p:stCondLst>
                                  <p:childTnLst>
                                    <p:animEffect transition="out" filter="checkerboard(across)">
                                      <p:cBhvr>
                                        <p:cTn id="203" dur="2000"/>
                                        <p:tgtEl>
                                          <p:spTgt spid="10"/>
                                        </p:tgtEl>
                                      </p:cBhvr>
                                    </p:animEffect>
                                    <p:set>
                                      <p:cBhvr>
                                        <p:cTn id="204" dur="1" fill="hold">
                                          <p:stCondLst>
                                            <p:cond delay="1999"/>
                                          </p:stCondLst>
                                        </p:cTn>
                                        <p:tgtEl>
                                          <p:spTgt spid="10"/>
                                        </p:tgtEl>
                                        <p:attrNameLst>
                                          <p:attrName>style.visibility</p:attrName>
                                        </p:attrNameLst>
                                      </p:cBhvr>
                                      <p:to>
                                        <p:strVal val="hidden"/>
                                      </p:to>
                                    </p:set>
                                  </p:childTnLst>
                                </p:cTn>
                              </p:par>
                              <p:par>
                                <p:cTn id="205" presetID="5" presetClass="exit" presetSubtype="10" fill="hold" grpId="3" nodeType="withEffect">
                                  <p:stCondLst>
                                    <p:cond delay="0"/>
                                  </p:stCondLst>
                                  <p:childTnLst>
                                    <p:animEffect transition="out" filter="checkerboard(across)">
                                      <p:cBhvr>
                                        <p:cTn id="206" dur="2000"/>
                                        <p:tgtEl>
                                          <p:spTgt spid="11"/>
                                        </p:tgtEl>
                                      </p:cBhvr>
                                    </p:animEffect>
                                    <p:set>
                                      <p:cBhvr>
                                        <p:cTn id="207" dur="1" fill="hold">
                                          <p:stCondLst>
                                            <p:cond delay="1999"/>
                                          </p:stCondLst>
                                        </p:cTn>
                                        <p:tgtEl>
                                          <p:spTgt spid="11"/>
                                        </p:tgtEl>
                                        <p:attrNameLst>
                                          <p:attrName>style.visibility</p:attrName>
                                        </p:attrNameLst>
                                      </p:cBhvr>
                                      <p:to>
                                        <p:strVal val="hidden"/>
                                      </p:to>
                                    </p:set>
                                  </p:childTnLst>
                                </p:cTn>
                              </p:par>
                              <p:par>
                                <p:cTn id="208" presetID="5" presetClass="exit" presetSubtype="10" fill="hold" grpId="3" nodeType="withEffect">
                                  <p:stCondLst>
                                    <p:cond delay="0"/>
                                  </p:stCondLst>
                                  <p:childTnLst>
                                    <p:animEffect transition="out" filter="checkerboard(across)">
                                      <p:cBhvr>
                                        <p:cTn id="209" dur="2000"/>
                                        <p:tgtEl>
                                          <p:spTgt spid="12"/>
                                        </p:tgtEl>
                                      </p:cBhvr>
                                    </p:animEffect>
                                    <p:set>
                                      <p:cBhvr>
                                        <p:cTn id="210" dur="1" fill="hold">
                                          <p:stCondLst>
                                            <p:cond delay="1999"/>
                                          </p:stCondLst>
                                        </p:cTn>
                                        <p:tgtEl>
                                          <p:spTgt spid="12"/>
                                        </p:tgtEl>
                                        <p:attrNameLst>
                                          <p:attrName>style.visibility</p:attrName>
                                        </p:attrNameLst>
                                      </p:cBhvr>
                                      <p:to>
                                        <p:strVal val="hidden"/>
                                      </p:to>
                                    </p:set>
                                  </p:childTnLst>
                                </p:cTn>
                              </p:par>
                              <p:par>
                                <p:cTn id="211" presetID="5" presetClass="exit" presetSubtype="10" fill="hold" grpId="3" nodeType="withEffect">
                                  <p:stCondLst>
                                    <p:cond delay="0"/>
                                  </p:stCondLst>
                                  <p:childTnLst>
                                    <p:animEffect transition="out" filter="checkerboard(across)">
                                      <p:cBhvr>
                                        <p:cTn id="212" dur="2000"/>
                                        <p:tgtEl>
                                          <p:spTgt spid="13"/>
                                        </p:tgtEl>
                                      </p:cBhvr>
                                    </p:animEffect>
                                    <p:set>
                                      <p:cBhvr>
                                        <p:cTn id="213" dur="1" fill="hold">
                                          <p:stCondLst>
                                            <p:cond delay="1999"/>
                                          </p:stCondLst>
                                        </p:cTn>
                                        <p:tgtEl>
                                          <p:spTgt spid="13"/>
                                        </p:tgtEl>
                                        <p:attrNameLst>
                                          <p:attrName>style.visibility</p:attrName>
                                        </p:attrNameLst>
                                      </p:cBhvr>
                                      <p:to>
                                        <p:strVal val="hidden"/>
                                      </p:to>
                                    </p:set>
                                  </p:childTnLst>
                                </p:cTn>
                              </p:par>
                              <p:par>
                                <p:cTn id="214" presetID="5" presetClass="exit" presetSubtype="10" fill="hold" grpId="3" nodeType="withEffect">
                                  <p:stCondLst>
                                    <p:cond delay="0"/>
                                  </p:stCondLst>
                                  <p:childTnLst>
                                    <p:animEffect transition="out" filter="checkerboard(across)">
                                      <p:cBhvr>
                                        <p:cTn id="215" dur="2000"/>
                                        <p:tgtEl>
                                          <p:spTgt spid="14"/>
                                        </p:tgtEl>
                                      </p:cBhvr>
                                    </p:animEffect>
                                    <p:set>
                                      <p:cBhvr>
                                        <p:cTn id="216" dur="1" fill="hold">
                                          <p:stCondLst>
                                            <p:cond delay="1999"/>
                                          </p:stCondLst>
                                        </p:cTn>
                                        <p:tgtEl>
                                          <p:spTgt spid="14"/>
                                        </p:tgtEl>
                                        <p:attrNameLst>
                                          <p:attrName>style.visibility</p:attrName>
                                        </p:attrNameLst>
                                      </p:cBhvr>
                                      <p:to>
                                        <p:strVal val="hidden"/>
                                      </p:to>
                                    </p:set>
                                  </p:childTnLst>
                                </p:cTn>
                              </p:par>
                              <p:par>
                                <p:cTn id="217" presetID="5" presetClass="exit" presetSubtype="10" fill="hold" grpId="3" nodeType="withEffect">
                                  <p:stCondLst>
                                    <p:cond delay="0"/>
                                  </p:stCondLst>
                                  <p:childTnLst>
                                    <p:animEffect transition="out" filter="checkerboard(across)">
                                      <p:cBhvr>
                                        <p:cTn id="218" dur="2000"/>
                                        <p:tgtEl>
                                          <p:spTgt spid="15"/>
                                        </p:tgtEl>
                                      </p:cBhvr>
                                    </p:animEffect>
                                    <p:set>
                                      <p:cBhvr>
                                        <p:cTn id="219" dur="1" fill="hold">
                                          <p:stCondLst>
                                            <p:cond delay="1999"/>
                                          </p:stCondLst>
                                        </p:cTn>
                                        <p:tgtEl>
                                          <p:spTgt spid="15"/>
                                        </p:tgtEl>
                                        <p:attrNameLst>
                                          <p:attrName>style.visibility</p:attrName>
                                        </p:attrNameLst>
                                      </p:cBhvr>
                                      <p:to>
                                        <p:strVal val="hidden"/>
                                      </p:to>
                                    </p:set>
                                  </p:childTnLst>
                                </p:cTn>
                              </p:par>
                              <p:par>
                                <p:cTn id="220" presetID="5" presetClass="exit" presetSubtype="10" fill="hold" grpId="3" nodeType="withEffect">
                                  <p:stCondLst>
                                    <p:cond delay="0"/>
                                  </p:stCondLst>
                                  <p:childTnLst>
                                    <p:animEffect transition="out" filter="checkerboard(across)">
                                      <p:cBhvr>
                                        <p:cTn id="221" dur="2000"/>
                                        <p:tgtEl>
                                          <p:spTgt spid="16"/>
                                        </p:tgtEl>
                                      </p:cBhvr>
                                    </p:animEffect>
                                    <p:set>
                                      <p:cBhvr>
                                        <p:cTn id="222" dur="1" fill="hold">
                                          <p:stCondLst>
                                            <p:cond delay="1999"/>
                                          </p:stCondLst>
                                        </p:cTn>
                                        <p:tgtEl>
                                          <p:spTgt spid="16"/>
                                        </p:tgtEl>
                                        <p:attrNameLst>
                                          <p:attrName>style.visibility</p:attrName>
                                        </p:attrNameLst>
                                      </p:cBhvr>
                                      <p:to>
                                        <p:strVal val="hidden"/>
                                      </p:to>
                                    </p:set>
                                  </p:childTnLst>
                                </p:cTn>
                              </p:par>
                              <p:par>
                                <p:cTn id="223" presetID="5" presetClass="exit" presetSubtype="10" fill="hold" grpId="3" nodeType="withEffect">
                                  <p:stCondLst>
                                    <p:cond delay="0"/>
                                  </p:stCondLst>
                                  <p:childTnLst>
                                    <p:animEffect transition="out" filter="checkerboard(across)">
                                      <p:cBhvr>
                                        <p:cTn id="224" dur="2000"/>
                                        <p:tgtEl>
                                          <p:spTgt spid="17"/>
                                        </p:tgtEl>
                                      </p:cBhvr>
                                    </p:animEffect>
                                    <p:set>
                                      <p:cBhvr>
                                        <p:cTn id="225" dur="1" fill="hold">
                                          <p:stCondLst>
                                            <p:cond delay="1999"/>
                                          </p:stCondLst>
                                        </p:cTn>
                                        <p:tgtEl>
                                          <p:spTgt spid="17"/>
                                        </p:tgtEl>
                                        <p:attrNameLst>
                                          <p:attrName>style.visibility</p:attrName>
                                        </p:attrNameLst>
                                      </p:cBhvr>
                                      <p:to>
                                        <p:strVal val="hidden"/>
                                      </p:to>
                                    </p:set>
                                  </p:childTnLst>
                                </p:cTn>
                              </p:par>
                              <p:par>
                                <p:cTn id="226" presetID="5" presetClass="exit" presetSubtype="10" fill="hold" grpId="3" nodeType="withEffect">
                                  <p:stCondLst>
                                    <p:cond delay="0"/>
                                  </p:stCondLst>
                                  <p:childTnLst>
                                    <p:animEffect transition="out" filter="checkerboard(across)">
                                      <p:cBhvr>
                                        <p:cTn id="227" dur="2000"/>
                                        <p:tgtEl>
                                          <p:spTgt spid="18"/>
                                        </p:tgtEl>
                                      </p:cBhvr>
                                    </p:animEffect>
                                    <p:set>
                                      <p:cBhvr>
                                        <p:cTn id="228" dur="1" fill="hold">
                                          <p:stCondLst>
                                            <p:cond delay="1999"/>
                                          </p:stCondLst>
                                        </p:cTn>
                                        <p:tgtEl>
                                          <p:spTgt spid="18"/>
                                        </p:tgtEl>
                                        <p:attrNameLst>
                                          <p:attrName>style.visibility</p:attrName>
                                        </p:attrNameLst>
                                      </p:cBhvr>
                                      <p:to>
                                        <p:strVal val="hidden"/>
                                      </p:to>
                                    </p:set>
                                  </p:childTnLst>
                                </p:cTn>
                              </p:par>
                              <p:par>
                                <p:cTn id="229" presetID="5" presetClass="exit" presetSubtype="10" fill="hold" grpId="3" nodeType="withEffect">
                                  <p:stCondLst>
                                    <p:cond delay="0"/>
                                  </p:stCondLst>
                                  <p:childTnLst>
                                    <p:animEffect transition="out" filter="checkerboard(across)">
                                      <p:cBhvr>
                                        <p:cTn id="230" dur="2000"/>
                                        <p:tgtEl>
                                          <p:spTgt spid="19"/>
                                        </p:tgtEl>
                                      </p:cBhvr>
                                    </p:animEffect>
                                    <p:set>
                                      <p:cBhvr>
                                        <p:cTn id="231" dur="1" fill="hold">
                                          <p:stCondLst>
                                            <p:cond delay="1999"/>
                                          </p:stCondLst>
                                        </p:cTn>
                                        <p:tgtEl>
                                          <p:spTgt spid="19"/>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bg1"/>
            </a:gs>
            <a:gs pos="50000">
              <a:srgbClr val="C00000">
                <a:shade val="67500"/>
                <a:satMod val="115000"/>
              </a:srgbClr>
            </a:gs>
            <a:gs pos="100000">
              <a:srgbClr val="C00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5153847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ARBBeftN-YNXNThJK4DGslm0Rw.png"/>
          <p:cNvPicPr>
            <a:picLocks noChangeAspect="1"/>
          </p:cNvPicPr>
          <p:nvPr/>
        </p:nvPicPr>
        <p:blipFill>
          <a:blip r:embed="rId3">
            <a:duotone>
              <a:prstClr val="black"/>
              <a:srgbClr val="FF0000">
                <a:tint val="45000"/>
                <a:satMod val="400000"/>
              </a:srgbClr>
            </a:duotone>
            <a:lum contrast="40000"/>
          </a:blip>
          <a:srcRect l="17500" r="17499"/>
          <a:stretch>
            <a:fillRect/>
          </a:stretch>
        </p:blipFill>
        <p:spPr>
          <a:xfrm>
            <a:off x="3857620" y="285734"/>
            <a:ext cx="1785950" cy="2500312"/>
          </a:xfrm>
          <a:prstGeom prst="rect">
            <a:avLst/>
          </a:prstGeom>
        </p:spPr>
      </p:pic>
      <p:pic>
        <p:nvPicPr>
          <p:cNvPr id="4" name="3 Imagen" descr="eARBBeftN-YNXNThJK4DGslm0Rw.png"/>
          <p:cNvPicPr>
            <a:picLocks noChangeAspect="1"/>
          </p:cNvPicPr>
          <p:nvPr/>
        </p:nvPicPr>
        <p:blipFill>
          <a:blip r:embed="rId3">
            <a:duotone>
              <a:prstClr val="black"/>
              <a:srgbClr val="FF0000">
                <a:tint val="45000"/>
                <a:satMod val="400000"/>
              </a:srgbClr>
            </a:duotone>
            <a:lum contrast="40000"/>
          </a:blip>
          <a:srcRect l="17500" r="17499"/>
          <a:stretch>
            <a:fillRect/>
          </a:stretch>
        </p:blipFill>
        <p:spPr>
          <a:xfrm rot="11934898">
            <a:off x="3428839" y="2421225"/>
            <a:ext cx="1785950" cy="2500312"/>
          </a:xfrm>
          <a:prstGeom prst="rect">
            <a:avLst/>
          </a:prstGeom>
        </p:spPr>
      </p:pic>
      <p:pic>
        <p:nvPicPr>
          <p:cNvPr id="5" name="4 Imagen" descr="eARBBeftN-YNXNThJK4DGslm0Rw.png"/>
          <p:cNvPicPr>
            <a:picLocks noChangeAspect="1"/>
          </p:cNvPicPr>
          <p:nvPr/>
        </p:nvPicPr>
        <p:blipFill>
          <a:blip r:embed="rId3">
            <a:duotone>
              <a:prstClr val="black"/>
              <a:srgbClr val="FF0000">
                <a:tint val="45000"/>
                <a:satMod val="400000"/>
              </a:srgbClr>
            </a:duotone>
            <a:lum contrast="40000"/>
          </a:blip>
          <a:srcRect l="17500" r="17499"/>
          <a:stretch>
            <a:fillRect/>
          </a:stretch>
        </p:blipFill>
        <p:spPr>
          <a:xfrm rot="5400000">
            <a:off x="5143495" y="1428751"/>
            <a:ext cx="1785950" cy="2500312"/>
          </a:xfrm>
          <a:prstGeom prst="rect">
            <a:avLst/>
          </a:prstGeom>
        </p:spPr>
      </p:pic>
      <p:pic>
        <p:nvPicPr>
          <p:cNvPr id="6" name="5 Imagen" descr="eARBBeftN-YNXNThJK4DGslm0Rw.png"/>
          <p:cNvPicPr>
            <a:picLocks noChangeAspect="1"/>
          </p:cNvPicPr>
          <p:nvPr/>
        </p:nvPicPr>
        <p:blipFill>
          <a:blip r:embed="rId3">
            <a:duotone>
              <a:prstClr val="black"/>
              <a:srgbClr val="FF0000">
                <a:tint val="45000"/>
                <a:satMod val="400000"/>
              </a:srgbClr>
            </a:duotone>
            <a:lum contrast="40000"/>
          </a:blip>
          <a:srcRect l="17500" r="17499"/>
          <a:stretch>
            <a:fillRect/>
          </a:stretch>
        </p:blipFill>
        <p:spPr>
          <a:xfrm rot="16200000">
            <a:off x="2357413" y="1142999"/>
            <a:ext cx="1785950" cy="2500312"/>
          </a:xfrm>
          <a:prstGeom prst="rect">
            <a:avLst/>
          </a:prstGeom>
        </p:spPr>
      </p:pic>
      <p:pic>
        <p:nvPicPr>
          <p:cNvPr id="7" name="6 Imagen" descr="eARBBeftN-YNXNThJK4DGslm0Rw.png"/>
          <p:cNvPicPr>
            <a:picLocks noChangeAspect="1"/>
          </p:cNvPicPr>
          <p:nvPr/>
        </p:nvPicPr>
        <p:blipFill>
          <a:blip r:embed="rId3">
            <a:duotone>
              <a:prstClr val="black"/>
              <a:srgbClr val="FF0000">
                <a:tint val="45000"/>
                <a:satMod val="400000"/>
              </a:srgbClr>
            </a:duotone>
            <a:lum bright="40000" contrast="40000"/>
          </a:blip>
          <a:srcRect l="17500" r="17499"/>
          <a:stretch>
            <a:fillRect/>
          </a:stretch>
        </p:blipFill>
        <p:spPr>
          <a:xfrm rot="1805119">
            <a:off x="4864074" y="636390"/>
            <a:ext cx="1785950" cy="2500312"/>
          </a:xfrm>
          <a:prstGeom prst="rect">
            <a:avLst/>
          </a:prstGeom>
        </p:spPr>
      </p:pic>
      <p:pic>
        <p:nvPicPr>
          <p:cNvPr id="8" name="7 Imagen" descr="eARBBeftN-YNXNThJK4DGslm0Rw.png"/>
          <p:cNvPicPr>
            <a:picLocks noChangeAspect="1"/>
          </p:cNvPicPr>
          <p:nvPr/>
        </p:nvPicPr>
        <p:blipFill>
          <a:blip r:embed="rId3">
            <a:duotone>
              <a:prstClr val="black"/>
              <a:srgbClr val="FF0000">
                <a:tint val="45000"/>
                <a:satMod val="400000"/>
              </a:srgbClr>
            </a:duotone>
            <a:lum bright="40000" contrast="40000"/>
          </a:blip>
          <a:srcRect l="17500" r="17499"/>
          <a:stretch>
            <a:fillRect/>
          </a:stretch>
        </p:blipFill>
        <p:spPr>
          <a:xfrm rot="8098582">
            <a:off x="4194420" y="2378026"/>
            <a:ext cx="1785950" cy="2500312"/>
          </a:xfrm>
          <a:prstGeom prst="rect">
            <a:avLst/>
          </a:prstGeom>
        </p:spPr>
      </p:pic>
      <p:pic>
        <p:nvPicPr>
          <p:cNvPr id="9" name="8 Imagen" descr="eARBBeftN-YNXNThJK4DGslm0Rw.png"/>
          <p:cNvPicPr>
            <a:picLocks noChangeAspect="1"/>
          </p:cNvPicPr>
          <p:nvPr/>
        </p:nvPicPr>
        <p:blipFill>
          <a:blip r:embed="rId3">
            <a:duotone>
              <a:prstClr val="black"/>
              <a:srgbClr val="FF0000">
                <a:tint val="45000"/>
                <a:satMod val="400000"/>
              </a:srgbClr>
            </a:duotone>
            <a:lum bright="40000" contrast="40000"/>
          </a:blip>
          <a:srcRect l="17500" r="17499"/>
          <a:stretch>
            <a:fillRect/>
          </a:stretch>
        </p:blipFill>
        <p:spPr>
          <a:xfrm rot="14126699">
            <a:off x="2500481" y="1980299"/>
            <a:ext cx="1785950" cy="2500312"/>
          </a:xfrm>
          <a:prstGeom prst="rect">
            <a:avLst/>
          </a:prstGeom>
        </p:spPr>
      </p:pic>
      <p:pic>
        <p:nvPicPr>
          <p:cNvPr id="10" name="9 Imagen" descr="eARBBeftN-YNXNThJK4DGslm0Rw.png"/>
          <p:cNvPicPr>
            <a:picLocks noChangeAspect="1"/>
          </p:cNvPicPr>
          <p:nvPr/>
        </p:nvPicPr>
        <p:blipFill>
          <a:blip r:embed="rId3">
            <a:duotone>
              <a:prstClr val="black"/>
              <a:srgbClr val="FF0000">
                <a:tint val="45000"/>
                <a:satMod val="400000"/>
              </a:srgbClr>
            </a:duotone>
            <a:lum bright="40000" contrast="40000"/>
          </a:blip>
          <a:srcRect l="17500" r="17499"/>
          <a:stretch>
            <a:fillRect/>
          </a:stretch>
        </p:blipFill>
        <p:spPr>
          <a:xfrm rot="19677857">
            <a:off x="2956018" y="497596"/>
            <a:ext cx="1785950" cy="2500312"/>
          </a:xfrm>
          <a:prstGeom prst="rect">
            <a:avLst/>
          </a:prstGeom>
        </p:spPr>
      </p:pic>
      <p:sp>
        <p:nvSpPr>
          <p:cNvPr id="11" name="10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428728" y="1857370"/>
            <a:ext cx="6357982" cy="1631216"/>
          </a:xfrm>
          <a:prstGeom prst="rect">
            <a:avLst/>
          </a:prstGeom>
          <a:noFill/>
        </p:spPr>
        <p:txBody>
          <a:bodyPr wrap="square" rtlCol="0">
            <a:spAutoFit/>
          </a:bodyPr>
          <a:lstStyle/>
          <a:p>
            <a:pPr algn="ctr"/>
            <a:r>
              <a:rPr lang="es-PE" sz="2000" dirty="0" smtClean="0"/>
              <a:t>“Cree en ti, nunca hagas caso a la palabra “no puedo “esa palabra es la causante de los mayores y más dolorosos abandonos del ser humano. Confía en ti, tu eres capaz de todo, ya que si alguien pudo algún día, ¿Por que tú no?</a:t>
            </a:r>
          </a:p>
          <a:p>
            <a:pPr algn="ctr"/>
            <a:r>
              <a:rPr lang="es-PE" sz="2000" dirty="0" smtClean="0"/>
              <a:t>“Tienes poder sobre tu mente, no sobre eventos externos. </a:t>
            </a:r>
          </a:p>
          <a:p>
            <a:pPr algn="ctr"/>
            <a:r>
              <a:rPr lang="es-PE" sz="2000" dirty="0" smtClean="0"/>
              <a:t>Date cuenta de esto, y encontrarás fortaleza.”</a:t>
            </a:r>
            <a:endParaRPr lang="es-PE" sz="2000" dirty="0"/>
          </a:p>
        </p:txBody>
      </p:sp>
      <p:sp>
        <p:nvSpPr>
          <p:cNvPr id="4" name="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313356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0" y="0"/>
            <a:ext cx="1285884" cy="1714494"/>
          </a:xfrm>
          <a:prstGeom prst="chevron">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1714494"/>
            <a:ext cx="1285884" cy="1714512"/>
          </a:xfrm>
          <a:prstGeom prst="chevron">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0" y="3429006"/>
            <a:ext cx="1357290" cy="1714494"/>
          </a:xfrm>
          <a:prstGeom prst="chevron">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1142976" y="0"/>
            <a:ext cx="1285884" cy="1714494"/>
          </a:xfrm>
          <a:prstGeom prst="chevron">
            <a:avLst/>
          </a:prstGeom>
          <a:blipFill dpi="0" rotWithShape="1">
            <a:blip r:embed="rId3">
              <a:duotone>
                <a:prstClr val="black"/>
                <a:srgbClr val="FFFF00">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142976" y="1714494"/>
            <a:ext cx="1285884" cy="1714512"/>
          </a:xfrm>
          <a:prstGeom prst="chevron">
            <a:avLst/>
          </a:prstGeom>
          <a:blipFill dpi="0" rotWithShape="1">
            <a:blip r:embed="rId3">
              <a:duotone>
                <a:prstClr val="black"/>
                <a:srgbClr val="FFFF00">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142976" y="3429006"/>
            <a:ext cx="1357290" cy="1714494"/>
          </a:xfrm>
          <a:prstGeom prst="chevron">
            <a:avLst/>
          </a:prstGeom>
          <a:blipFill dpi="0" rotWithShape="1">
            <a:blip r:embed="rId3">
              <a:duotone>
                <a:prstClr val="black"/>
                <a:srgbClr val="FFFF00">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2285984" y="0"/>
            <a:ext cx="1285884" cy="1714494"/>
          </a:xfrm>
          <a:prstGeom prst="chevron">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285984" y="1714494"/>
            <a:ext cx="1285884" cy="1714512"/>
          </a:xfrm>
          <a:prstGeom prst="chevron">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285984" y="3429006"/>
            <a:ext cx="1357290" cy="1714494"/>
          </a:xfrm>
          <a:prstGeom prst="chevron">
            <a:avLst/>
          </a:prstGeom>
          <a:blipFill dpi="0" rotWithShape="1">
            <a:blip r:embed="rId3"/>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3286116" y="0"/>
            <a:ext cx="1285884" cy="1714494"/>
          </a:xfrm>
          <a:prstGeom prst="chevron">
            <a:avLst/>
          </a:prstGeom>
          <a:blipFill dpi="0" rotWithShape="1">
            <a:blip r:embed="rId3">
              <a:duotone>
                <a:prstClr val="black"/>
                <a:srgbClr val="FFFF00">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3286116" y="1714494"/>
            <a:ext cx="1285884" cy="1714512"/>
          </a:xfrm>
          <a:prstGeom prst="chevron">
            <a:avLst/>
          </a:prstGeom>
          <a:blipFill dpi="0" rotWithShape="1">
            <a:blip r:embed="rId3">
              <a:duotone>
                <a:prstClr val="black"/>
                <a:srgbClr val="FFFF00">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286116" y="3429006"/>
            <a:ext cx="1357290" cy="1714494"/>
          </a:xfrm>
          <a:prstGeom prst="chevron">
            <a:avLst/>
          </a:prstGeom>
          <a:blipFill dpi="0" rotWithShape="1">
            <a:blip r:embed="rId3">
              <a:duotone>
                <a:prstClr val="black"/>
                <a:srgbClr val="FFFF00">
                  <a:tint val="45000"/>
                  <a:satMod val="400000"/>
                </a:srgb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7858116" y="0"/>
            <a:ext cx="1285884" cy="1714494"/>
          </a:xfrm>
          <a:prstGeom prst="chevron">
            <a:avLst/>
          </a:prstGeom>
          <a:blipFill>
            <a:blip r:embed="rId3"/>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7858116" y="1714494"/>
            <a:ext cx="1285884" cy="1714494"/>
          </a:xfrm>
          <a:prstGeom prst="chevron">
            <a:avLst/>
          </a:prstGeom>
          <a:blipFill>
            <a:blip r:embed="rId3"/>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7858116" y="3429006"/>
            <a:ext cx="1285884" cy="1714494"/>
          </a:xfrm>
          <a:prstGeom prst="chevron">
            <a:avLst/>
          </a:prstGeom>
          <a:blipFill>
            <a:blip r:embed="rId3"/>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6858016" y="0"/>
            <a:ext cx="1285884" cy="1714494"/>
          </a:xfrm>
          <a:prstGeom prst="chevron">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6858016" y="1714494"/>
            <a:ext cx="1285884" cy="1714494"/>
          </a:xfrm>
          <a:prstGeom prst="chevron">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6858016" y="3429006"/>
            <a:ext cx="1285884" cy="1714494"/>
          </a:xfrm>
          <a:prstGeom prst="chevron">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5786446" y="0"/>
            <a:ext cx="1285884" cy="1714494"/>
          </a:xfrm>
          <a:prstGeom prst="chevron">
            <a:avLst/>
          </a:prstGeom>
          <a:blipFill>
            <a:blip r:embed="rId3"/>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1714494"/>
            <a:ext cx="1285884" cy="1714494"/>
          </a:xfrm>
          <a:prstGeom prst="chevron">
            <a:avLst/>
          </a:prstGeom>
          <a:blipFill>
            <a:blip r:embed="rId3"/>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5786446" y="3429006"/>
            <a:ext cx="1285884" cy="1714494"/>
          </a:xfrm>
          <a:prstGeom prst="chevron">
            <a:avLst/>
          </a:prstGeom>
          <a:blipFill>
            <a:blip r:embed="rId3"/>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0800000">
            <a:off x="4786314" y="0"/>
            <a:ext cx="1285884" cy="1714494"/>
          </a:xfrm>
          <a:prstGeom prst="chevron">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4786314" y="1714494"/>
            <a:ext cx="1285884" cy="1714494"/>
          </a:xfrm>
          <a:prstGeom prst="chevron">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0800000">
            <a:off x="4786314" y="3429006"/>
            <a:ext cx="1285884" cy="1714494"/>
          </a:xfrm>
          <a:prstGeom prst="chevron">
            <a:avLst/>
          </a:prstGeom>
          <a:blipFill>
            <a:blip r:embed="rId3">
              <a:duotone>
                <a:prstClr val="black"/>
                <a:srgbClr val="FFFF00">
                  <a:tint val="45000"/>
                  <a:satMod val="400000"/>
                </a:srgb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0" y="-285770"/>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5" presetClass="entr" presetSubtype="10" fill="hold" grpId="1" nodeType="withEffect">
                                  <p:stCondLst>
                                    <p:cond delay="0"/>
                                  </p:stCondLst>
                                  <p:childTnLst>
                                    <p:set>
                                      <p:cBhvr>
                                        <p:cTn id="104" dur="1" fill="hold">
                                          <p:stCondLst>
                                            <p:cond delay="0"/>
                                          </p:stCondLst>
                                        </p:cTn>
                                        <p:tgtEl>
                                          <p:spTgt spid="4"/>
                                        </p:tgtEl>
                                        <p:attrNameLst>
                                          <p:attrName>style.visibility</p:attrName>
                                        </p:attrNameLst>
                                      </p:cBhvr>
                                      <p:to>
                                        <p:strVal val="visible"/>
                                      </p:to>
                                    </p:set>
                                    <p:animEffect transition="in" filter="checkerboard(across)">
                                      <p:cBhvr>
                                        <p:cTn id="105" dur="2000"/>
                                        <p:tgtEl>
                                          <p:spTgt spid="4"/>
                                        </p:tgtEl>
                                      </p:cBhvr>
                                    </p:animEffect>
                                  </p:childTnLst>
                                </p:cTn>
                              </p:par>
                              <p:par>
                                <p:cTn id="106" presetID="5" presetClass="entr" presetSubtype="10" fill="hold" grpId="1" nodeType="with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checkerboard(across)">
                                      <p:cBhvr>
                                        <p:cTn id="108" dur="2000"/>
                                        <p:tgtEl>
                                          <p:spTgt spid="5"/>
                                        </p:tgtEl>
                                      </p:cBhvr>
                                    </p:animEffect>
                                  </p:childTnLst>
                                </p:cTn>
                              </p:par>
                              <p:par>
                                <p:cTn id="109" presetID="5" presetClass="entr" presetSubtype="10" fill="hold" grpId="1" nodeType="withEffect">
                                  <p:stCondLst>
                                    <p:cond delay="0"/>
                                  </p:stCondLst>
                                  <p:childTnLst>
                                    <p:set>
                                      <p:cBhvr>
                                        <p:cTn id="110" dur="1" fill="hold">
                                          <p:stCondLst>
                                            <p:cond delay="0"/>
                                          </p:stCondLst>
                                        </p:cTn>
                                        <p:tgtEl>
                                          <p:spTgt spid="6"/>
                                        </p:tgtEl>
                                        <p:attrNameLst>
                                          <p:attrName>style.visibility</p:attrName>
                                        </p:attrNameLst>
                                      </p:cBhvr>
                                      <p:to>
                                        <p:strVal val="visible"/>
                                      </p:to>
                                    </p:set>
                                    <p:animEffect transition="in" filter="checkerboard(across)">
                                      <p:cBhvr>
                                        <p:cTn id="111" dur="2000"/>
                                        <p:tgtEl>
                                          <p:spTgt spid="6"/>
                                        </p:tgtEl>
                                      </p:cBhvr>
                                    </p:animEffect>
                                  </p:childTnLst>
                                </p:cTn>
                              </p:par>
                              <p:par>
                                <p:cTn id="112" presetID="5" presetClass="entr" presetSubtype="10"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checkerboard(across)">
                                      <p:cBhvr>
                                        <p:cTn id="114" dur="2000"/>
                                        <p:tgtEl>
                                          <p:spTgt spid="7"/>
                                        </p:tgtEl>
                                      </p:cBhvr>
                                    </p:animEffect>
                                  </p:childTnLst>
                                </p:cTn>
                              </p:par>
                              <p:par>
                                <p:cTn id="115" presetID="5" presetClass="entr" presetSubtype="10" fill="hold" grpId="1" nodeType="withEffect">
                                  <p:stCondLst>
                                    <p:cond delay="0"/>
                                  </p:stCondLst>
                                  <p:childTnLst>
                                    <p:set>
                                      <p:cBhvr>
                                        <p:cTn id="116" dur="1" fill="hold">
                                          <p:stCondLst>
                                            <p:cond delay="0"/>
                                          </p:stCondLst>
                                        </p:cTn>
                                        <p:tgtEl>
                                          <p:spTgt spid="8"/>
                                        </p:tgtEl>
                                        <p:attrNameLst>
                                          <p:attrName>style.visibility</p:attrName>
                                        </p:attrNameLst>
                                      </p:cBhvr>
                                      <p:to>
                                        <p:strVal val="visible"/>
                                      </p:to>
                                    </p:set>
                                    <p:animEffect transition="in" filter="checkerboard(across)">
                                      <p:cBhvr>
                                        <p:cTn id="117" dur="2000"/>
                                        <p:tgtEl>
                                          <p:spTgt spid="8"/>
                                        </p:tgtEl>
                                      </p:cBhvr>
                                    </p:animEffect>
                                  </p:childTnLst>
                                </p:cTn>
                              </p:par>
                              <p:par>
                                <p:cTn id="118" presetID="5" presetClass="entr" presetSubtype="10" fill="hold" grpId="1" nodeType="withEffect">
                                  <p:stCondLst>
                                    <p:cond delay="0"/>
                                  </p:stCondLst>
                                  <p:childTnLst>
                                    <p:set>
                                      <p:cBhvr>
                                        <p:cTn id="119" dur="1" fill="hold">
                                          <p:stCondLst>
                                            <p:cond delay="0"/>
                                          </p:stCondLst>
                                        </p:cTn>
                                        <p:tgtEl>
                                          <p:spTgt spid="9"/>
                                        </p:tgtEl>
                                        <p:attrNameLst>
                                          <p:attrName>style.visibility</p:attrName>
                                        </p:attrNameLst>
                                      </p:cBhvr>
                                      <p:to>
                                        <p:strVal val="visible"/>
                                      </p:to>
                                    </p:set>
                                    <p:animEffect transition="in" filter="checkerboard(across)">
                                      <p:cBhvr>
                                        <p:cTn id="120" dur="2000"/>
                                        <p:tgtEl>
                                          <p:spTgt spid="9"/>
                                        </p:tgtEl>
                                      </p:cBhvr>
                                    </p:animEffect>
                                  </p:childTnLst>
                                </p:cTn>
                              </p:par>
                              <p:par>
                                <p:cTn id="121" presetID="5" presetClass="entr" presetSubtype="10" fill="hold" grpId="1" nodeType="with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checkerboard(across)">
                                      <p:cBhvr>
                                        <p:cTn id="123" dur="2000"/>
                                        <p:tgtEl>
                                          <p:spTgt spid="10"/>
                                        </p:tgtEl>
                                      </p:cBhvr>
                                    </p:animEffect>
                                  </p:childTnLst>
                                </p:cTn>
                              </p:par>
                              <p:par>
                                <p:cTn id="124" presetID="5" presetClass="entr" presetSubtype="10" fill="hold" grpId="1" nodeType="withEffect">
                                  <p:stCondLst>
                                    <p:cond delay="0"/>
                                  </p:stCondLst>
                                  <p:childTnLst>
                                    <p:set>
                                      <p:cBhvr>
                                        <p:cTn id="125" dur="1" fill="hold">
                                          <p:stCondLst>
                                            <p:cond delay="0"/>
                                          </p:stCondLst>
                                        </p:cTn>
                                        <p:tgtEl>
                                          <p:spTgt spid="11"/>
                                        </p:tgtEl>
                                        <p:attrNameLst>
                                          <p:attrName>style.visibility</p:attrName>
                                        </p:attrNameLst>
                                      </p:cBhvr>
                                      <p:to>
                                        <p:strVal val="visible"/>
                                      </p:to>
                                    </p:set>
                                    <p:animEffect transition="in" filter="checkerboard(across)">
                                      <p:cBhvr>
                                        <p:cTn id="126" dur="2000"/>
                                        <p:tgtEl>
                                          <p:spTgt spid="11"/>
                                        </p:tgtEl>
                                      </p:cBhvr>
                                    </p:animEffect>
                                  </p:childTnLst>
                                </p:cTn>
                              </p:par>
                              <p:par>
                                <p:cTn id="127" presetID="5" presetClass="entr" presetSubtype="10" fill="hold" grpId="1" nodeType="withEffect">
                                  <p:stCondLst>
                                    <p:cond delay="0"/>
                                  </p:stCondLst>
                                  <p:childTnLst>
                                    <p:set>
                                      <p:cBhvr>
                                        <p:cTn id="128" dur="1" fill="hold">
                                          <p:stCondLst>
                                            <p:cond delay="0"/>
                                          </p:stCondLst>
                                        </p:cTn>
                                        <p:tgtEl>
                                          <p:spTgt spid="12"/>
                                        </p:tgtEl>
                                        <p:attrNameLst>
                                          <p:attrName>style.visibility</p:attrName>
                                        </p:attrNameLst>
                                      </p:cBhvr>
                                      <p:to>
                                        <p:strVal val="visible"/>
                                      </p:to>
                                    </p:set>
                                    <p:animEffect transition="in" filter="checkerboard(across)">
                                      <p:cBhvr>
                                        <p:cTn id="129" dur="2000"/>
                                        <p:tgtEl>
                                          <p:spTgt spid="12"/>
                                        </p:tgtEl>
                                      </p:cBhvr>
                                    </p:animEffect>
                                  </p:childTnLst>
                                </p:cTn>
                              </p:par>
                              <p:par>
                                <p:cTn id="130" presetID="5" presetClass="entr" presetSubtype="10" fill="hold" grpId="1" nodeType="withEffect">
                                  <p:stCondLst>
                                    <p:cond delay="0"/>
                                  </p:stCondLst>
                                  <p:childTnLst>
                                    <p:set>
                                      <p:cBhvr>
                                        <p:cTn id="131" dur="1" fill="hold">
                                          <p:stCondLst>
                                            <p:cond delay="0"/>
                                          </p:stCondLst>
                                        </p:cTn>
                                        <p:tgtEl>
                                          <p:spTgt spid="13"/>
                                        </p:tgtEl>
                                        <p:attrNameLst>
                                          <p:attrName>style.visibility</p:attrName>
                                        </p:attrNameLst>
                                      </p:cBhvr>
                                      <p:to>
                                        <p:strVal val="visible"/>
                                      </p:to>
                                    </p:set>
                                    <p:animEffect transition="in" filter="checkerboard(across)">
                                      <p:cBhvr>
                                        <p:cTn id="132" dur="2000"/>
                                        <p:tgtEl>
                                          <p:spTgt spid="13"/>
                                        </p:tgtEl>
                                      </p:cBhvr>
                                    </p:animEffect>
                                  </p:childTnLst>
                                </p:cTn>
                              </p:par>
                              <p:par>
                                <p:cTn id="133" presetID="5" presetClass="entr" presetSubtype="10" fill="hold" grpId="1"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checkerboard(across)">
                                      <p:cBhvr>
                                        <p:cTn id="135" dur="2000"/>
                                        <p:tgtEl>
                                          <p:spTgt spid="14"/>
                                        </p:tgtEl>
                                      </p:cBhvr>
                                    </p:animEffect>
                                  </p:childTnLst>
                                </p:cTn>
                              </p:par>
                              <p:par>
                                <p:cTn id="136" presetID="5" presetClass="entr" presetSubtype="10" fill="hold" grpId="1" nodeType="withEffect">
                                  <p:stCondLst>
                                    <p:cond delay="0"/>
                                  </p:stCondLst>
                                  <p:childTnLst>
                                    <p:set>
                                      <p:cBhvr>
                                        <p:cTn id="137" dur="1" fill="hold">
                                          <p:stCondLst>
                                            <p:cond delay="0"/>
                                          </p:stCondLst>
                                        </p:cTn>
                                        <p:tgtEl>
                                          <p:spTgt spid="15"/>
                                        </p:tgtEl>
                                        <p:attrNameLst>
                                          <p:attrName>style.visibility</p:attrName>
                                        </p:attrNameLst>
                                      </p:cBhvr>
                                      <p:to>
                                        <p:strVal val="visible"/>
                                      </p:to>
                                    </p:set>
                                    <p:animEffect transition="in" filter="checkerboard(across)">
                                      <p:cBhvr>
                                        <p:cTn id="138" dur="2000"/>
                                        <p:tgtEl>
                                          <p:spTgt spid="15"/>
                                        </p:tgtEl>
                                      </p:cBhvr>
                                    </p:animEffect>
                                  </p:childTnLst>
                                </p:cTn>
                              </p:par>
                              <p:par>
                                <p:cTn id="139" presetID="5" presetClass="entr" presetSubtype="10" fill="hold" grpId="1" nodeType="withEffect">
                                  <p:stCondLst>
                                    <p:cond delay="0"/>
                                  </p:stCondLst>
                                  <p:childTnLst>
                                    <p:set>
                                      <p:cBhvr>
                                        <p:cTn id="140" dur="1" fill="hold">
                                          <p:stCondLst>
                                            <p:cond delay="0"/>
                                          </p:stCondLst>
                                        </p:cTn>
                                        <p:tgtEl>
                                          <p:spTgt spid="16"/>
                                        </p:tgtEl>
                                        <p:attrNameLst>
                                          <p:attrName>style.visibility</p:attrName>
                                        </p:attrNameLst>
                                      </p:cBhvr>
                                      <p:to>
                                        <p:strVal val="visible"/>
                                      </p:to>
                                    </p:set>
                                    <p:animEffect transition="in" filter="checkerboard(across)">
                                      <p:cBhvr>
                                        <p:cTn id="141" dur="2000"/>
                                        <p:tgtEl>
                                          <p:spTgt spid="16"/>
                                        </p:tgtEl>
                                      </p:cBhvr>
                                    </p:animEffect>
                                  </p:childTnLst>
                                </p:cTn>
                              </p:par>
                              <p:par>
                                <p:cTn id="142" presetID="5" presetClass="entr" presetSubtype="10" fill="hold" grpId="1" nodeType="withEffect">
                                  <p:stCondLst>
                                    <p:cond delay="0"/>
                                  </p:stCondLst>
                                  <p:childTnLst>
                                    <p:set>
                                      <p:cBhvr>
                                        <p:cTn id="143" dur="1" fill="hold">
                                          <p:stCondLst>
                                            <p:cond delay="0"/>
                                          </p:stCondLst>
                                        </p:cTn>
                                        <p:tgtEl>
                                          <p:spTgt spid="17"/>
                                        </p:tgtEl>
                                        <p:attrNameLst>
                                          <p:attrName>style.visibility</p:attrName>
                                        </p:attrNameLst>
                                      </p:cBhvr>
                                      <p:to>
                                        <p:strVal val="visible"/>
                                      </p:to>
                                    </p:set>
                                    <p:animEffect transition="in" filter="checkerboard(across)">
                                      <p:cBhvr>
                                        <p:cTn id="144" dur="2000"/>
                                        <p:tgtEl>
                                          <p:spTgt spid="17"/>
                                        </p:tgtEl>
                                      </p:cBhvr>
                                    </p:animEffect>
                                  </p:childTnLst>
                                </p:cTn>
                              </p:par>
                              <p:par>
                                <p:cTn id="145" presetID="5" presetClass="entr" presetSubtype="10" fill="hold" grpId="1" nodeType="with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checkerboard(across)">
                                      <p:cBhvr>
                                        <p:cTn id="147" dur="2000"/>
                                        <p:tgtEl>
                                          <p:spTgt spid="18"/>
                                        </p:tgtEl>
                                      </p:cBhvr>
                                    </p:animEffect>
                                  </p:childTnLst>
                                </p:cTn>
                              </p:par>
                              <p:par>
                                <p:cTn id="148" presetID="5" presetClass="entr" presetSubtype="10" fill="hold" grpId="1" nodeType="with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checkerboard(across)">
                                      <p:cBhvr>
                                        <p:cTn id="150" dur="2000"/>
                                        <p:tgtEl>
                                          <p:spTgt spid="19"/>
                                        </p:tgtEl>
                                      </p:cBhvr>
                                    </p:animEffect>
                                  </p:childTnLst>
                                </p:cTn>
                              </p:par>
                              <p:par>
                                <p:cTn id="151" presetID="5" presetClass="entr" presetSubtype="10" fill="hold" grpId="1" nodeType="withEffect">
                                  <p:stCondLst>
                                    <p:cond delay="0"/>
                                  </p:stCondLst>
                                  <p:childTnLst>
                                    <p:set>
                                      <p:cBhvr>
                                        <p:cTn id="152" dur="1" fill="hold">
                                          <p:stCondLst>
                                            <p:cond delay="0"/>
                                          </p:stCondLst>
                                        </p:cTn>
                                        <p:tgtEl>
                                          <p:spTgt spid="20"/>
                                        </p:tgtEl>
                                        <p:attrNameLst>
                                          <p:attrName>style.visibility</p:attrName>
                                        </p:attrNameLst>
                                      </p:cBhvr>
                                      <p:to>
                                        <p:strVal val="visible"/>
                                      </p:to>
                                    </p:set>
                                    <p:animEffect transition="in" filter="checkerboard(across)">
                                      <p:cBhvr>
                                        <p:cTn id="153" dur="2000"/>
                                        <p:tgtEl>
                                          <p:spTgt spid="20"/>
                                        </p:tgtEl>
                                      </p:cBhvr>
                                    </p:animEffect>
                                  </p:childTnLst>
                                </p:cTn>
                              </p:par>
                              <p:par>
                                <p:cTn id="154" presetID="5" presetClass="entr" presetSubtype="10" fill="hold" grpId="1" nodeType="withEffect">
                                  <p:stCondLst>
                                    <p:cond delay="0"/>
                                  </p:stCondLst>
                                  <p:childTnLst>
                                    <p:set>
                                      <p:cBhvr>
                                        <p:cTn id="155" dur="1" fill="hold">
                                          <p:stCondLst>
                                            <p:cond delay="0"/>
                                          </p:stCondLst>
                                        </p:cTn>
                                        <p:tgtEl>
                                          <p:spTgt spid="21"/>
                                        </p:tgtEl>
                                        <p:attrNameLst>
                                          <p:attrName>style.visibility</p:attrName>
                                        </p:attrNameLst>
                                      </p:cBhvr>
                                      <p:to>
                                        <p:strVal val="visible"/>
                                      </p:to>
                                    </p:set>
                                    <p:animEffect transition="in" filter="checkerboard(across)">
                                      <p:cBhvr>
                                        <p:cTn id="156" dur="2000"/>
                                        <p:tgtEl>
                                          <p:spTgt spid="21"/>
                                        </p:tgtEl>
                                      </p:cBhvr>
                                    </p:animEffect>
                                  </p:childTnLst>
                                </p:cTn>
                              </p:par>
                              <p:par>
                                <p:cTn id="157" presetID="5" presetClass="entr" presetSubtype="10" fill="hold" grpId="1" nodeType="withEffect">
                                  <p:stCondLst>
                                    <p:cond delay="0"/>
                                  </p:stCondLst>
                                  <p:childTnLst>
                                    <p:set>
                                      <p:cBhvr>
                                        <p:cTn id="158" dur="1" fill="hold">
                                          <p:stCondLst>
                                            <p:cond delay="0"/>
                                          </p:stCondLst>
                                        </p:cTn>
                                        <p:tgtEl>
                                          <p:spTgt spid="22"/>
                                        </p:tgtEl>
                                        <p:attrNameLst>
                                          <p:attrName>style.visibility</p:attrName>
                                        </p:attrNameLst>
                                      </p:cBhvr>
                                      <p:to>
                                        <p:strVal val="visible"/>
                                      </p:to>
                                    </p:set>
                                    <p:animEffect transition="in" filter="checkerboard(across)">
                                      <p:cBhvr>
                                        <p:cTn id="159" dur="2000"/>
                                        <p:tgtEl>
                                          <p:spTgt spid="22"/>
                                        </p:tgtEl>
                                      </p:cBhvr>
                                    </p:animEffect>
                                  </p:childTnLst>
                                </p:cTn>
                              </p:par>
                              <p:par>
                                <p:cTn id="160" presetID="5" presetClass="entr" presetSubtype="10" fill="hold" grpId="1"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checkerboard(across)">
                                      <p:cBhvr>
                                        <p:cTn id="162" dur="2000"/>
                                        <p:tgtEl>
                                          <p:spTgt spid="23"/>
                                        </p:tgtEl>
                                      </p:cBhvr>
                                    </p:animEffect>
                                  </p:childTnLst>
                                </p:cTn>
                              </p:par>
                              <p:par>
                                <p:cTn id="163" presetID="5" presetClass="entr" presetSubtype="10" fill="hold" grpId="1" nodeType="withEffect">
                                  <p:stCondLst>
                                    <p:cond delay="0"/>
                                  </p:stCondLst>
                                  <p:childTnLst>
                                    <p:set>
                                      <p:cBhvr>
                                        <p:cTn id="164" dur="1" fill="hold">
                                          <p:stCondLst>
                                            <p:cond delay="0"/>
                                          </p:stCondLst>
                                        </p:cTn>
                                        <p:tgtEl>
                                          <p:spTgt spid="24"/>
                                        </p:tgtEl>
                                        <p:attrNameLst>
                                          <p:attrName>style.visibility</p:attrName>
                                        </p:attrNameLst>
                                      </p:cBhvr>
                                      <p:to>
                                        <p:strVal val="visible"/>
                                      </p:to>
                                    </p:set>
                                    <p:animEffect transition="in" filter="checkerboard(across)">
                                      <p:cBhvr>
                                        <p:cTn id="165" dur="2000"/>
                                        <p:tgtEl>
                                          <p:spTgt spid="24"/>
                                        </p:tgtEl>
                                      </p:cBhvr>
                                    </p:animEffect>
                                  </p:childTnLst>
                                </p:cTn>
                              </p:par>
                              <p:par>
                                <p:cTn id="166" presetID="5" presetClass="entr" presetSubtype="10" fill="hold" grpId="1" nodeType="withEffect">
                                  <p:stCondLst>
                                    <p:cond delay="0"/>
                                  </p:stCondLst>
                                  <p:childTnLst>
                                    <p:set>
                                      <p:cBhvr>
                                        <p:cTn id="167" dur="1" fill="hold">
                                          <p:stCondLst>
                                            <p:cond delay="0"/>
                                          </p:stCondLst>
                                        </p:cTn>
                                        <p:tgtEl>
                                          <p:spTgt spid="25"/>
                                        </p:tgtEl>
                                        <p:attrNameLst>
                                          <p:attrName>style.visibility</p:attrName>
                                        </p:attrNameLst>
                                      </p:cBhvr>
                                      <p:to>
                                        <p:strVal val="visible"/>
                                      </p:to>
                                    </p:set>
                                    <p:animEffect transition="in" filter="checkerboard(across)">
                                      <p:cBhvr>
                                        <p:cTn id="168" dur="2000"/>
                                        <p:tgtEl>
                                          <p:spTgt spid="25"/>
                                        </p:tgtEl>
                                      </p:cBhvr>
                                    </p:animEffect>
                                  </p:childTnLst>
                                </p:cTn>
                              </p:par>
                              <p:par>
                                <p:cTn id="169" presetID="5" presetClass="entr" presetSubtype="10" fill="hold" grpId="1" nodeType="withEffect">
                                  <p:stCondLst>
                                    <p:cond delay="0"/>
                                  </p:stCondLst>
                                  <p:childTnLst>
                                    <p:set>
                                      <p:cBhvr>
                                        <p:cTn id="170" dur="1" fill="hold">
                                          <p:stCondLst>
                                            <p:cond delay="0"/>
                                          </p:stCondLst>
                                        </p:cTn>
                                        <p:tgtEl>
                                          <p:spTgt spid="26"/>
                                        </p:tgtEl>
                                        <p:attrNameLst>
                                          <p:attrName>style.visibility</p:attrName>
                                        </p:attrNameLst>
                                      </p:cBhvr>
                                      <p:to>
                                        <p:strVal val="visible"/>
                                      </p:to>
                                    </p:set>
                                    <p:animEffect transition="in" filter="checkerboard(across)">
                                      <p:cBhvr>
                                        <p:cTn id="171" dur="2000"/>
                                        <p:tgtEl>
                                          <p:spTgt spid="26"/>
                                        </p:tgtEl>
                                      </p:cBhvr>
                                    </p:animEffect>
                                  </p:childTnLst>
                                </p:cTn>
                              </p:par>
                              <p:par>
                                <p:cTn id="172" presetID="5" presetClass="entr" presetSubtype="10" fill="hold" grpId="1" nodeType="withEffect">
                                  <p:stCondLst>
                                    <p:cond delay="0"/>
                                  </p:stCondLst>
                                  <p:childTnLst>
                                    <p:set>
                                      <p:cBhvr>
                                        <p:cTn id="173" dur="1" fill="hold">
                                          <p:stCondLst>
                                            <p:cond delay="0"/>
                                          </p:stCondLst>
                                        </p:cTn>
                                        <p:tgtEl>
                                          <p:spTgt spid="27"/>
                                        </p:tgtEl>
                                        <p:attrNameLst>
                                          <p:attrName>style.visibility</p:attrName>
                                        </p:attrNameLst>
                                      </p:cBhvr>
                                      <p:to>
                                        <p:strVal val="visible"/>
                                      </p:to>
                                    </p:set>
                                    <p:animEffect transition="in" filter="checkerboard(across)">
                                      <p:cBhvr>
                                        <p:cTn id="174" dur="2000"/>
                                        <p:tgtEl>
                                          <p:spTgt spid="27"/>
                                        </p:tgtEl>
                                      </p:cBhvr>
                                    </p:animEffect>
                                  </p:childTnLst>
                                </p:cTn>
                              </p:par>
                            </p:childTnLst>
                          </p:cTn>
                        </p:par>
                        <p:par>
                          <p:cTn id="175" fill="hold">
                            <p:stCondLst>
                              <p:cond delay="2000"/>
                            </p:stCondLst>
                            <p:childTnLst>
                              <p:par>
                                <p:cTn id="176" presetID="2" presetClass="exit" presetSubtype="2"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ppt_y"/>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ppt_y"/>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ppt_y"/>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ppt_y"/>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ppt_y"/>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ppt_y"/>
                                          </p:val>
                                        </p:tav>
                                      </p:tavLst>
                                    </p:anim>
                                    <p:set>
                                      <p:cBhvr>
                                        <p:cTn id="223" dur="1" fill="hold">
                                          <p:stCondLst>
                                            <p:cond delay="1999"/>
                                          </p:stCondLst>
                                        </p:cTn>
                                        <p:tgtEl>
                                          <p:spTgt spid="15"/>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2000"/>
                                        <p:tgtEl>
                                          <p:spTgt spid="4"/>
                                        </p:tgtEl>
                                      </p:cBhvr>
                                    </p:animEffect>
                                    <p:set>
                                      <p:cBhvr>
                                        <p:cTn id="226" dur="1" fill="hold">
                                          <p:stCondLst>
                                            <p:cond delay="1999"/>
                                          </p:stCondLst>
                                        </p:cTn>
                                        <p:tgtEl>
                                          <p:spTgt spid="4"/>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2000"/>
                                        <p:tgtEl>
                                          <p:spTgt spid="5"/>
                                        </p:tgtEl>
                                      </p:cBhvr>
                                    </p:animEffect>
                                    <p:set>
                                      <p:cBhvr>
                                        <p:cTn id="229" dur="1" fill="hold">
                                          <p:stCondLst>
                                            <p:cond delay="1999"/>
                                          </p:stCondLst>
                                        </p:cTn>
                                        <p:tgtEl>
                                          <p:spTgt spid="5"/>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2000"/>
                                        <p:tgtEl>
                                          <p:spTgt spid="6"/>
                                        </p:tgtEl>
                                      </p:cBhvr>
                                    </p:animEffect>
                                    <p:set>
                                      <p:cBhvr>
                                        <p:cTn id="232" dur="1" fill="hold">
                                          <p:stCondLst>
                                            <p:cond delay="1999"/>
                                          </p:stCondLst>
                                        </p:cTn>
                                        <p:tgtEl>
                                          <p:spTgt spid="6"/>
                                        </p:tgtEl>
                                        <p:attrNameLst>
                                          <p:attrName>style.visibility</p:attrName>
                                        </p:attrNameLst>
                                      </p:cBhvr>
                                      <p:to>
                                        <p:strVal val="hidden"/>
                                      </p:to>
                                    </p:set>
                                  </p:childTnLst>
                                </p:cTn>
                              </p:par>
                              <p:par>
                                <p:cTn id="233" presetID="5" presetClass="exit" presetSubtype="10" fill="hold" grpId="3" nodeType="withEffect">
                                  <p:stCondLst>
                                    <p:cond delay="0"/>
                                  </p:stCondLst>
                                  <p:childTnLst>
                                    <p:animEffect transition="out" filter="checkerboard(across)">
                                      <p:cBhvr>
                                        <p:cTn id="234" dur="2000"/>
                                        <p:tgtEl>
                                          <p:spTgt spid="7"/>
                                        </p:tgtEl>
                                      </p:cBhvr>
                                    </p:animEffect>
                                    <p:set>
                                      <p:cBhvr>
                                        <p:cTn id="235" dur="1" fill="hold">
                                          <p:stCondLst>
                                            <p:cond delay="1999"/>
                                          </p:stCondLst>
                                        </p:cTn>
                                        <p:tgtEl>
                                          <p:spTgt spid="7"/>
                                        </p:tgtEl>
                                        <p:attrNameLst>
                                          <p:attrName>style.visibility</p:attrName>
                                        </p:attrNameLst>
                                      </p:cBhvr>
                                      <p:to>
                                        <p:strVal val="hidden"/>
                                      </p:to>
                                    </p:set>
                                  </p:childTnLst>
                                </p:cTn>
                              </p:par>
                              <p:par>
                                <p:cTn id="236" presetID="5" presetClass="exit" presetSubtype="10" fill="hold" grpId="3" nodeType="withEffect">
                                  <p:stCondLst>
                                    <p:cond delay="0"/>
                                  </p:stCondLst>
                                  <p:childTnLst>
                                    <p:animEffect transition="out" filter="checkerboard(across)">
                                      <p:cBhvr>
                                        <p:cTn id="237" dur="2000"/>
                                        <p:tgtEl>
                                          <p:spTgt spid="8"/>
                                        </p:tgtEl>
                                      </p:cBhvr>
                                    </p:animEffect>
                                    <p:set>
                                      <p:cBhvr>
                                        <p:cTn id="238" dur="1" fill="hold">
                                          <p:stCondLst>
                                            <p:cond delay="1999"/>
                                          </p:stCondLst>
                                        </p:cTn>
                                        <p:tgtEl>
                                          <p:spTgt spid="8"/>
                                        </p:tgtEl>
                                        <p:attrNameLst>
                                          <p:attrName>style.visibility</p:attrName>
                                        </p:attrNameLst>
                                      </p:cBhvr>
                                      <p:to>
                                        <p:strVal val="hidden"/>
                                      </p:to>
                                    </p:set>
                                  </p:childTnLst>
                                </p:cTn>
                              </p:par>
                              <p:par>
                                <p:cTn id="239" presetID="5" presetClass="exit" presetSubtype="10" fill="hold" grpId="3" nodeType="withEffect">
                                  <p:stCondLst>
                                    <p:cond delay="0"/>
                                  </p:stCondLst>
                                  <p:childTnLst>
                                    <p:animEffect transition="out" filter="checkerboard(across)">
                                      <p:cBhvr>
                                        <p:cTn id="240" dur="2000"/>
                                        <p:tgtEl>
                                          <p:spTgt spid="9"/>
                                        </p:tgtEl>
                                      </p:cBhvr>
                                    </p:animEffect>
                                    <p:set>
                                      <p:cBhvr>
                                        <p:cTn id="241" dur="1" fill="hold">
                                          <p:stCondLst>
                                            <p:cond delay="1999"/>
                                          </p:stCondLst>
                                        </p:cTn>
                                        <p:tgtEl>
                                          <p:spTgt spid="9"/>
                                        </p:tgtEl>
                                        <p:attrNameLst>
                                          <p:attrName>style.visibility</p:attrName>
                                        </p:attrNameLst>
                                      </p:cBhvr>
                                      <p:to>
                                        <p:strVal val="hidden"/>
                                      </p:to>
                                    </p:set>
                                  </p:childTnLst>
                                </p:cTn>
                              </p:par>
                              <p:par>
                                <p:cTn id="242" presetID="5" presetClass="exit" presetSubtype="10" fill="hold" grpId="3" nodeType="withEffect">
                                  <p:stCondLst>
                                    <p:cond delay="0"/>
                                  </p:stCondLst>
                                  <p:childTnLst>
                                    <p:animEffect transition="out" filter="checkerboard(across)">
                                      <p:cBhvr>
                                        <p:cTn id="243" dur="2000"/>
                                        <p:tgtEl>
                                          <p:spTgt spid="10"/>
                                        </p:tgtEl>
                                      </p:cBhvr>
                                    </p:animEffect>
                                    <p:set>
                                      <p:cBhvr>
                                        <p:cTn id="244" dur="1" fill="hold">
                                          <p:stCondLst>
                                            <p:cond delay="1999"/>
                                          </p:stCondLst>
                                        </p:cTn>
                                        <p:tgtEl>
                                          <p:spTgt spid="10"/>
                                        </p:tgtEl>
                                        <p:attrNameLst>
                                          <p:attrName>style.visibility</p:attrName>
                                        </p:attrNameLst>
                                      </p:cBhvr>
                                      <p:to>
                                        <p:strVal val="hidden"/>
                                      </p:to>
                                    </p:set>
                                  </p:childTnLst>
                                </p:cTn>
                              </p:par>
                              <p:par>
                                <p:cTn id="245" presetID="5" presetClass="exit" presetSubtype="10" fill="hold" grpId="3" nodeType="withEffect">
                                  <p:stCondLst>
                                    <p:cond delay="0"/>
                                  </p:stCondLst>
                                  <p:childTnLst>
                                    <p:animEffect transition="out" filter="checkerboard(across)">
                                      <p:cBhvr>
                                        <p:cTn id="246" dur="2000"/>
                                        <p:tgtEl>
                                          <p:spTgt spid="11"/>
                                        </p:tgtEl>
                                      </p:cBhvr>
                                    </p:animEffect>
                                    <p:set>
                                      <p:cBhvr>
                                        <p:cTn id="247" dur="1" fill="hold">
                                          <p:stCondLst>
                                            <p:cond delay="1999"/>
                                          </p:stCondLst>
                                        </p:cTn>
                                        <p:tgtEl>
                                          <p:spTgt spid="11"/>
                                        </p:tgtEl>
                                        <p:attrNameLst>
                                          <p:attrName>style.visibility</p:attrName>
                                        </p:attrNameLst>
                                      </p:cBhvr>
                                      <p:to>
                                        <p:strVal val="hidden"/>
                                      </p:to>
                                    </p:set>
                                  </p:childTnLst>
                                </p:cTn>
                              </p:par>
                              <p:par>
                                <p:cTn id="248" presetID="5" presetClass="exit" presetSubtype="10" fill="hold" grpId="3" nodeType="withEffect">
                                  <p:stCondLst>
                                    <p:cond delay="0"/>
                                  </p:stCondLst>
                                  <p:childTnLst>
                                    <p:animEffect transition="out" filter="checkerboard(across)">
                                      <p:cBhvr>
                                        <p:cTn id="249" dur="2000"/>
                                        <p:tgtEl>
                                          <p:spTgt spid="12"/>
                                        </p:tgtEl>
                                      </p:cBhvr>
                                    </p:animEffect>
                                    <p:set>
                                      <p:cBhvr>
                                        <p:cTn id="250" dur="1" fill="hold">
                                          <p:stCondLst>
                                            <p:cond delay="1999"/>
                                          </p:stCondLst>
                                        </p:cTn>
                                        <p:tgtEl>
                                          <p:spTgt spid="12"/>
                                        </p:tgtEl>
                                        <p:attrNameLst>
                                          <p:attrName>style.visibility</p:attrName>
                                        </p:attrNameLst>
                                      </p:cBhvr>
                                      <p:to>
                                        <p:strVal val="hidden"/>
                                      </p:to>
                                    </p:set>
                                  </p:childTnLst>
                                </p:cTn>
                              </p:par>
                              <p:par>
                                <p:cTn id="251" presetID="5" presetClass="exit" presetSubtype="10" fill="hold" grpId="3" nodeType="withEffect">
                                  <p:stCondLst>
                                    <p:cond delay="0"/>
                                  </p:stCondLst>
                                  <p:childTnLst>
                                    <p:animEffect transition="out" filter="checkerboard(across)">
                                      <p:cBhvr>
                                        <p:cTn id="252" dur="2000"/>
                                        <p:tgtEl>
                                          <p:spTgt spid="13"/>
                                        </p:tgtEl>
                                      </p:cBhvr>
                                    </p:animEffect>
                                    <p:set>
                                      <p:cBhvr>
                                        <p:cTn id="253" dur="1" fill="hold">
                                          <p:stCondLst>
                                            <p:cond delay="1999"/>
                                          </p:stCondLst>
                                        </p:cTn>
                                        <p:tgtEl>
                                          <p:spTgt spid="13"/>
                                        </p:tgtEl>
                                        <p:attrNameLst>
                                          <p:attrName>style.visibility</p:attrName>
                                        </p:attrNameLst>
                                      </p:cBhvr>
                                      <p:to>
                                        <p:strVal val="hidden"/>
                                      </p:to>
                                    </p:set>
                                  </p:childTnLst>
                                </p:cTn>
                              </p:par>
                              <p:par>
                                <p:cTn id="254" presetID="5" presetClass="exit" presetSubtype="10" fill="hold" grpId="3" nodeType="withEffect">
                                  <p:stCondLst>
                                    <p:cond delay="0"/>
                                  </p:stCondLst>
                                  <p:childTnLst>
                                    <p:animEffect transition="out" filter="checkerboard(across)">
                                      <p:cBhvr>
                                        <p:cTn id="255" dur="2000"/>
                                        <p:tgtEl>
                                          <p:spTgt spid="14"/>
                                        </p:tgtEl>
                                      </p:cBhvr>
                                    </p:animEffect>
                                    <p:set>
                                      <p:cBhvr>
                                        <p:cTn id="256" dur="1" fill="hold">
                                          <p:stCondLst>
                                            <p:cond delay="1999"/>
                                          </p:stCondLst>
                                        </p:cTn>
                                        <p:tgtEl>
                                          <p:spTgt spid="14"/>
                                        </p:tgtEl>
                                        <p:attrNameLst>
                                          <p:attrName>style.visibility</p:attrName>
                                        </p:attrNameLst>
                                      </p:cBhvr>
                                      <p:to>
                                        <p:strVal val="hidden"/>
                                      </p:to>
                                    </p:set>
                                  </p:childTnLst>
                                </p:cTn>
                              </p:par>
                              <p:par>
                                <p:cTn id="257" presetID="5" presetClass="exit" presetSubtype="10" fill="hold" grpId="3" nodeType="withEffect">
                                  <p:stCondLst>
                                    <p:cond delay="0"/>
                                  </p:stCondLst>
                                  <p:childTnLst>
                                    <p:animEffect transition="out" filter="checkerboard(across)">
                                      <p:cBhvr>
                                        <p:cTn id="258" dur="2000"/>
                                        <p:tgtEl>
                                          <p:spTgt spid="15"/>
                                        </p:tgtEl>
                                      </p:cBhvr>
                                    </p:animEffect>
                                    <p:set>
                                      <p:cBhvr>
                                        <p:cTn id="259" dur="1" fill="hold">
                                          <p:stCondLst>
                                            <p:cond delay="1999"/>
                                          </p:stCondLst>
                                        </p:cTn>
                                        <p:tgtEl>
                                          <p:spTgt spid="15"/>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6"/>
                                        </p:tgtEl>
                                        <p:attrNameLst>
                                          <p:attrName>ppt_x</p:attrName>
                                        </p:attrNameLst>
                                      </p:cBhvr>
                                      <p:tavLst>
                                        <p:tav tm="0">
                                          <p:val>
                                            <p:strVal val="ppt_x"/>
                                          </p:val>
                                        </p:tav>
                                        <p:tav tm="100000">
                                          <p:val>
                                            <p:strVal val="0-ppt_w/2"/>
                                          </p:val>
                                        </p:tav>
                                      </p:tavLst>
                                    </p:anim>
                                    <p:anim calcmode="lin" valueType="num">
                                      <p:cBhvr additive="base">
                                        <p:cTn id="262" dur="2000"/>
                                        <p:tgtEl>
                                          <p:spTgt spid="16"/>
                                        </p:tgtEl>
                                        <p:attrNameLst>
                                          <p:attrName>ppt_y</p:attrName>
                                        </p:attrNameLst>
                                      </p:cBhvr>
                                      <p:tavLst>
                                        <p:tav tm="0">
                                          <p:val>
                                            <p:strVal val="ppt_y"/>
                                          </p:val>
                                        </p:tav>
                                        <p:tav tm="100000">
                                          <p:val>
                                            <p:strVal val="ppt_y"/>
                                          </p:val>
                                        </p:tav>
                                      </p:tavLst>
                                    </p:anim>
                                    <p:set>
                                      <p:cBhvr>
                                        <p:cTn id="263" dur="1" fill="hold">
                                          <p:stCondLst>
                                            <p:cond delay="1999"/>
                                          </p:stCondLst>
                                        </p:cTn>
                                        <p:tgtEl>
                                          <p:spTgt spid="16"/>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7"/>
                                        </p:tgtEl>
                                        <p:attrNameLst>
                                          <p:attrName>ppt_x</p:attrName>
                                        </p:attrNameLst>
                                      </p:cBhvr>
                                      <p:tavLst>
                                        <p:tav tm="0">
                                          <p:val>
                                            <p:strVal val="ppt_x"/>
                                          </p:val>
                                        </p:tav>
                                        <p:tav tm="100000">
                                          <p:val>
                                            <p:strVal val="0-ppt_w/2"/>
                                          </p:val>
                                        </p:tav>
                                      </p:tavLst>
                                    </p:anim>
                                    <p:anim calcmode="lin" valueType="num">
                                      <p:cBhvr additive="base">
                                        <p:cTn id="266" dur="2000"/>
                                        <p:tgtEl>
                                          <p:spTgt spid="17"/>
                                        </p:tgtEl>
                                        <p:attrNameLst>
                                          <p:attrName>ppt_y</p:attrName>
                                        </p:attrNameLst>
                                      </p:cBhvr>
                                      <p:tavLst>
                                        <p:tav tm="0">
                                          <p:val>
                                            <p:strVal val="ppt_y"/>
                                          </p:val>
                                        </p:tav>
                                        <p:tav tm="100000">
                                          <p:val>
                                            <p:strVal val="ppt_y"/>
                                          </p:val>
                                        </p:tav>
                                      </p:tavLst>
                                    </p:anim>
                                    <p:set>
                                      <p:cBhvr>
                                        <p:cTn id="267" dur="1" fill="hold">
                                          <p:stCondLst>
                                            <p:cond delay="1999"/>
                                          </p:stCondLst>
                                        </p:cTn>
                                        <p:tgtEl>
                                          <p:spTgt spid="17"/>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18"/>
                                        </p:tgtEl>
                                        <p:attrNameLst>
                                          <p:attrName>ppt_x</p:attrName>
                                        </p:attrNameLst>
                                      </p:cBhvr>
                                      <p:tavLst>
                                        <p:tav tm="0">
                                          <p:val>
                                            <p:strVal val="ppt_x"/>
                                          </p:val>
                                        </p:tav>
                                        <p:tav tm="100000">
                                          <p:val>
                                            <p:strVal val="0-ppt_w/2"/>
                                          </p:val>
                                        </p:tav>
                                      </p:tavLst>
                                    </p:anim>
                                    <p:anim calcmode="lin" valueType="num">
                                      <p:cBhvr additive="base">
                                        <p:cTn id="270" dur="2000"/>
                                        <p:tgtEl>
                                          <p:spTgt spid="18"/>
                                        </p:tgtEl>
                                        <p:attrNameLst>
                                          <p:attrName>ppt_y</p:attrName>
                                        </p:attrNameLst>
                                      </p:cBhvr>
                                      <p:tavLst>
                                        <p:tav tm="0">
                                          <p:val>
                                            <p:strVal val="ppt_y"/>
                                          </p:val>
                                        </p:tav>
                                        <p:tav tm="100000">
                                          <p:val>
                                            <p:strVal val="ppt_y"/>
                                          </p:val>
                                        </p:tav>
                                      </p:tavLst>
                                    </p:anim>
                                    <p:set>
                                      <p:cBhvr>
                                        <p:cTn id="271" dur="1" fill="hold">
                                          <p:stCondLst>
                                            <p:cond delay="1999"/>
                                          </p:stCondLst>
                                        </p:cTn>
                                        <p:tgtEl>
                                          <p:spTgt spid="18"/>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19"/>
                                        </p:tgtEl>
                                        <p:attrNameLst>
                                          <p:attrName>ppt_x</p:attrName>
                                        </p:attrNameLst>
                                      </p:cBhvr>
                                      <p:tavLst>
                                        <p:tav tm="0">
                                          <p:val>
                                            <p:strVal val="ppt_x"/>
                                          </p:val>
                                        </p:tav>
                                        <p:tav tm="100000">
                                          <p:val>
                                            <p:strVal val="0-ppt_w/2"/>
                                          </p:val>
                                        </p:tav>
                                      </p:tavLst>
                                    </p:anim>
                                    <p:anim calcmode="lin" valueType="num">
                                      <p:cBhvr additive="base">
                                        <p:cTn id="274" dur="2000"/>
                                        <p:tgtEl>
                                          <p:spTgt spid="19"/>
                                        </p:tgtEl>
                                        <p:attrNameLst>
                                          <p:attrName>ppt_y</p:attrName>
                                        </p:attrNameLst>
                                      </p:cBhvr>
                                      <p:tavLst>
                                        <p:tav tm="0">
                                          <p:val>
                                            <p:strVal val="ppt_y"/>
                                          </p:val>
                                        </p:tav>
                                        <p:tav tm="100000">
                                          <p:val>
                                            <p:strVal val="ppt_y"/>
                                          </p:val>
                                        </p:tav>
                                      </p:tavLst>
                                    </p:anim>
                                    <p:set>
                                      <p:cBhvr>
                                        <p:cTn id="275" dur="1" fill="hold">
                                          <p:stCondLst>
                                            <p:cond delay="1999"/>
                                          </p:stCondLst>
                                        </p:cTn>
                                        <p:tgtEl>
                                          <p:spTgt spid="19"/>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0"/>
                                        </p:tgtEl>
                                        <p:attrNameLst>
                                          <p:attrName>ppt_x</p:attrName>
                                        </p:attrNameLst>
                                      </p:cBhvr>
                                      <p:tavLst>
                                        <p:tav tm="0">
                                          <p:val>
                                            <p:strVal val="ppt_x"/>
                                          </p:val>
                                        </p:tav>
                                        <p:tav tm="100000">
                                          <p:val>
                                            <p:strVal val="0-ppt_w/2"/>
                                          </p:val>
                                        </p:tav>
                                      </p:tavLst>
                                    </p:anim>
                                    <p:anim calcmode="lin" valueType="num">
                                      <p:cBhvr additive="base">
                                        <p:cTn id="278" dur="2000"/>
                                        <p:tgtEl>
                                          <p:spTgt spid="20"/>
                                        </p:tgtEl>
                                        <p:attrNameLst>
                                          <p:attrName>ppt_y</p:attrName>
                                        </p:attrNameLst>
                                      </p:cBhvr>
                                      <p:tavLst>
                                        <p:tav tm="0">
                                          <p:val>
                                            <p:strVal val="ppt_y"/>
                                          </p:val>
                                        </p:tav>
                                        <p:tav tm="100000">
                                          <p:val>
                                            <p:strVal val="ppt_y"/>
                                          </p:val>
                                        </p:tav>
                                      </p:tavLst>
                                    </p:anim>
                                    <p:set>
                                      <p:cBhvr>
                                        <p:cTn id="279" dur="1" fill="hold">
                                          <p:stCondLst>
                                            <p:cond delay="1999"/>
                                          </p:stCondLst>
                                        </p:cTn>
                                        <p:tgtEl>
                                          <p:spTgt spid="20"/>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1"/>
                                        </p:tgtEl>
                                        <p:attrNameLst>
                                          <p:attrName>ppt_x</p:attrName>
                                        </p:attrNameLst>
                                      </p:cBhvr>
                                      <p:tavLst>
                                        <p:tav tm="0">
                                          <p:val>
                                            <p:strVal val="ppt_x"/>
                                          </p:val>
                                        </p:tav>
                                        <p:tav tm="100000">
                                          <p:val>
                                            <p:strVal val="0-ppt_w/2"/>
                                          </p:val>
                                        </p:tav>
                                      </p:tavLst>
                                    </p:anim>
                                    <p:anim calcmode="lin" valueType="num">
                                      <p:cBhvr additive="base">
                                        <p:cTn id="282" dur="2000"/>
                                        <p:tgtEl>
                                          <p:spTgt spid="21"/>
                                        </p:tgtEl>
                                        <p:attrNameLst>
                                          <p:attrName>ppt_y</p:attrName>
                                        </p:attrNameLst>
                                      </p:cBhvr>
                                      <p:tavLst>
                                        <p:tav tm="0">
                                          <p:val>
                                            <p:strVal val="ppt_y"/>
                                          </p:val>
                                        </p:tav>
                                        <p:tav tm="100000">
                                          <p:val>
                                            <p:strVal val="ppt_y"/>
                                          </p:val>
                                        </p:tav>
                                      </p:tavLst>
                                    </p:anim>
                                    <p:set>
                                      <p:cBhvr>
                                        <p:cTn id="283" dur="1" fill="hold">
                                          <p:stCondLst>
                                            <p:cond delay="1999"/>
                                          </p:stCondLst>
                                        </p:cTn>
                                        <p:tgtEl>
                                          <p:spTgt spid="21"/>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2"/>
                                        </p:tgtEl>
                                        <p:attrNameLst>
                                          <p:attrName>ppt_x</p:attrName>
                                        </p:attrNameLst>
                                      </p:cBhvr>
                                      <p:tavLst>
                                        <p:tav tm="0">
                                          <p:val>
                                            <p:strVal val="ppt_x"/>
                                          </p:val>
                                        </p:tav>
                                        <p:tav tm="100000">
                                          <p:val>
                                            <p:strVal val="0-ppt_w/2"/>
                                          </p:val>
                                        </p:tav>
                                      </p:tavLst>
                                    </p:anim>
                                    <p:anim calcmode="lin" valueType="num">
                                      <p:cBhvr additive="base">
                                        <p:cTn id="286" dur="2000"/>
                                        <p:tgtEl>
                                          <p:spTgt spid="22"/>
                                        </p:tgtEl>
                                        <p:attrNameLst>
                                          <p:attrName>ppt_y</p:attrName>
                                        </p:attrNameLst>
                                      </p:cBhvr>
                                      <p:tavLst>
                                        <p:tav tm="0">
                                          <p:val>
                                            <p:strVal val="ppt_y"/>
                                          </p:val>
                                        </p:tav>
                                        <p:tav tm="100000">
                                          <p:val>
                                            <p:strVal val="ppt_y"/>
                                          </p:val>
                                        </p:tav>
                                      </p:tavLst>
                                    </p:anim>
                                    <p:set>
                                      <p:cBhvr>
                                        <p:cTn id="287" dur="1" fill="hold">
                                          <p:stCondLst>
                                            <p:cond delay="1999"/>
                                          </p:stCondLst>
                                        </p:cTn>
                                        <p:tgtEl>
                                          <p:spTgt spid="22"/>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3"/>
                                        </p:tgtEl>
                                        <p:attrNameLst>
                                          <p:attrName>ppt_x</p:attrName>
                                        </p:attrNameLst>
                                      </p:cBhvr>
                                      <p:tavLst>
                                        <p:tav tm="0">
                                          <p:val>
                                            <p:strVal val="ppt_x"/>
                                          </p:val>
                                        </p:tav>
                                        <p:tav tm="100000">
                                          <p:val>
                                            <p:strVal val="0-ppt_w/2"/>
                                          </p:val>
                                        </p:tav>
                                      </p:tavLst>
                                    </p:anim>
                                    <p:anim calcmode="lin" valueType="num">
                                      <p:cBhvr additive="base">
                                        <p:cTn id="290" dur="2000"/>
                                        <p:tgtEl>
                                          <p:spTgt spid="23"/>
                                        </p:tgtEl>
                                        <p:attrNameLst>
                                          <p:attrName>ppt_y</p:attrName>
                                        </p:attrNameLst>
                                      </p:cBhvr>
                                      <p:tavLst>
                                        <p:tav tm="0">
                                          <p:val>
                                            <p:strVal val="ppt_y"/>
                                          </p:val>
                                        </p:tav>
                                        <p:tav tm="100000">
                                          <p:val>
                                            <p:strVal val="ppt_y"/>
                                          </p:val>
                                        </p:tav>
                                      </p:tavLst>
                                    </p:anim>
                                    <p:set>
                                      <p:cBhvr>
                                        <p:cTn id="291" dur="1" fill="hold">
                                          <p:stCondLst>
                                            <p:cond delay="1999"/>
                                          </p:stCondLst>
                                        </p:cTn>
                                        <p:tgtEl>
                                          <p:spTgt spid="23"/>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4"/>
                                        </p:tgtEl>
                                        <p:attrNameLst>
                                          <p:attrName>ppt_x</p:attrName>
                                        </p:attrNameLst>
                                      </p:cBhvr>
                                      <p:tavLst>
                                        <p:tav tm="0">
                                          <p:val>
                                            <p:strVal val="ppt_x"/>
                                          </p:val>
                                        </p:tav>
                                        <p:tav tm="100000">
                                          <p:val>
                                            <p:strVal val="0-ppt_w/2"/>
                                          </p:val>
                                        </p:tav>
                                      </p:tavLst>
                                    </p:anim>
                                    <p:anim calcmode="lin" valueType="num">
                                      <p:cBhvr additive="base">
                                        <p:cTn id="294" dur="2000"/>
                                        <p:tgtEl>
                                          <p:spTgt spid="24"/>
                                        </p:tgtEl>
                                        <p:attrNameLst>
                                          <p:attrName>ppt_y</p:attrName>
                                        </p:attrNameLst>
                                      </p:cBhvr>
                                      <p:tavLst>
                                        <p:tav tm="0">
                                          <p:val>
                                            <p:strVal val="ppt_y"/>
                                          </p:val>
                                        </p:tav>
                                        <p:tav tm="100000">
                                          <p:val>
                                            <p:strVal val="ppt_y"/>
                                          </p:val>
                                        </p:tav>
                                      </p:tavLst>
                                    </p:anim>
                                    <p:set>
                                      <p:cBhvr>
                                        <p:cTn id="295" dur="1" fill="hold">
                                          <p:stCondLst>
                                            <p:cond delay="1999"/>
                                          </p:stCondLst>
                                        </p:cTn>
                                        <p:tgtEl>
                                          <p:spTgt spid="24"/>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25"/>
                                        </p:tgtEl>
                                        <p:attrNameLst>
                                          <p:attrName>ppt_x</p:attrName>
                                        </p:attrNameLst>
                                      </p:cBhvr>
                                      <p:tavLst>
                                        <p:tav tm="0">
                                          <p:val>
                                            <p:strVal val="ppt_x"/>
                                          </p:val>
                                        </p:tav>
                                        <p:tav tm="100000">
                                          <p:val>
                                            <p:strVal val="0-ppt_w/2"/>
                                          </p:val>
                                        </p:tav>
                                      </p:tavLst>
                                    </p:anim>
                                    <p:anim calcmode="lin" valueType="num">
                                      <p:cBhvr additive="base">
                                        <p:cTn id="298" dur="2000"/>
                                        <p:tgtEl>
                                          <p:spTgt spid="25"/>
                                        </p:tgtEl>
                                        <p:attrNameLst>
                                          <p:attrName>ppt_y</p:attrName>
                                        </p:attrNameLst>
                                      </p:cBhvr>
                                      <p:tavLst>
                                        <p:tav tm="0">
                                          <p:val>
                                            <p:strVal val="ppt_y"/>
                                          </p:val>
                                        </p:tav>
                                        <p:tav tm="100000">
                                          <p:val>
                                            <p:strVal val="ppt_y"/>
                                          </p:val>
                                        </p:tav>
                                      </p:tavLst>
                                    </p:anim>
                                    <p:set>
                                      <p:cBhvr>
                                        <p:cTn id="299" dur="1" fill="hold">
                                          <p:stCondLst>
                                            <p:cond delay="1999"/>
                                          </p:stCondLst>
                                        </p:cTn>
                                        <p:tgtEl>
                                          <p:spTgt spid="25"/>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26"/>
                                        </p:tgtEl>
                                        <p:attrNameLst>
                                          <p:attrName>ppt_x</p:attrName>
                                        </p:attrNameLst>
                                      </p:cBhvr>
                                      <p:tavLst>
                                        <p:tav tm="0">
                                          <p:val>
                                            <p:strVal val="ppt_x"/>
                                          </p:val>
                                        </p:tav>
                                        <p:tav tm="100000">
                                          <p:val>
                                            <p:strVal val="0-ppt_w/2"/>
                                          </p:val>
                                        </p:tav>
                                      </p:tavLst>
                                    </p:anim>
                                    <p:anim calcmode="lin" valueType="num">
                                      <p:cBhvr additive="base">
                                        <p:cTn id="302" dur="2000"/>
                                        <p:tgtEl>
                                          <p:spTgt spid="26"/>
                                        </p:tgtEl>
                                        <p:attrNameLst>
                                          <p:attrName>ppt_y</p:attrName>
                                        </p:attrNameLst>
                                      </p:cBhvr>
                                      <p:tavLst>
                                        <p:tav tm="0">
                                          <p:val>
                                            <p:strVal val="ppt_y"/>
                                          </p:val>
                                        </p:tav>
                                        <p:tav tm="100000">
                                          <p:val>
                                            <p:strVal val="ppt_y"/>
                                          </p:val>
                                        </p:tav>
                                      </p:tavLst>
                                    </p:anim>
                                    <p:set>
                                      <p:cBhvr>
                                        <p:cTn id="303" dur="1" fill="hold">
                                          <p:stCondLst>
                                            <p:cond delay="1999"/>
                                          </p:stCondLst>
                                        </p:cTn>
                                        <p:tgtEl>
                                          <p:spTgt spid="26"/>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7"/>
                                        </p:tgtEl>
                                        <p:attrNameLst>
                                          <p:attrName>ppt_x</p:attrName>
                                        </p:attrNameLst>
                                      </p:cBhvr>
                                      <p:tavLst>
                                        <p:tav tm="0">
                                          <p:val>
                                            <p:strVal val="ppt_x"/>
                                          </p:val>
                                        </p:tav>
                                        <p:tav tm="100000">
                                          <p:val>
                                            <p:strVal val="0-ppt_w/2"/>
                                          </p:val>
                                        </p:tav>
                                      </p:tavLst>
                                    </p:anim>
                                    <p:anim calcmode="lin" valueType="num">
                                      <p:cBhvr additive="base">
                                        <p:cTn id="306" dur="2000"/>
                                        <p:tgtEl>
                                          <p:spTgt spid="27"/>
                                        </p:tgtEl>
                                        <p:attrNameLst>
                                          <p:attrName>ppt_y</p:attrName>
                                        </p:attrNameLst>
                                      </p:cBhvr>
                                      <p:tavLst>
                                        <p:tav tm="0">
                                          <p:val>
                                            <p:strVal val="ppt_y"/>
                                          </p:val>
                                        </p:tav>
                                        <p:tav tm="100000">
                                          <p:val>
                                            <p:strVal val="ppt_y"/>
                                          </p:val>
                                        </p:tav>
                                      </p:tavLst>
                                    </p:anim>
                                    <p:set>
                                      <p:cBhvr>
                                        <p:cTn id="307" dur="1" fill="hold">
                                          <p:stCondLst>
                                            <p:cond delay="1999"/>
                                          </p:stCondLst>
                                        </p:cTn>
                                        <p:tgtEl>
                                          <p:spTgt spid="27"/>
                                        </p:tgtEl>
                                        <p:attrNameLst>
                                          <p:attrName>style.visibility</p:attrName>
                                        </p:attrNameLst>
                                      </p:cBhvr>
                                      <p:to>
                                        <p:strVal val="hidden"/>
                                      </p:to>
                                    </p:set>
                                  </p:childTnLst>
                                </p:cTn>
                              </p:par>
                              <p:par>
                                <p:cTn id="308" presetID="5" presetClass="exit" presetSubtype="10" fill="hold" grpId="3" nodeType="withEffect">
                                  <p:stCondLst>
                                    <p:cond delay="0"/>
                                  </p:stCondLst>
                                  <p:childTnLst>
                                    <p:animEffect transition="out" filter="checkerboard(across)">
                                      <p:cBhvr>
                                        <p:cTn id="309" dur="2000"/>
                                        <p:tgtEl>
                                          <p:spTgt spid="16"/>
                                        </p:tgtEl>
                                      </p:cBhvr>
                                    </p:animEffect>
                                    <p:set>
                                      <p:cBhvr>
                                        <p:cTn id="310" dur="1" fill="hold">
                                          <p:stCondLst>
                                            <p:cond delay="1999"/>
                                          </p:stCondLst>
                                        </p:cTn>
                                        <p:tgtEl>
                                          <p:spTgt spid="16"/>
                                        </p:tgtEl>
                                        <p:attrNameLst>
                                          <p:attrName>style.visibility</p:attrName>
                                        </p:attrNameLst>
                                      </p:cBhvr>
                                      <p:to>
                                        <p:strVal val="hidden"/>
                                      </p:to>
                                    </p:set>
                                  </p:childTnLst>
                                </p:cTn>
                              </p:par>
                              <p:par>
                                <p:cTn id="311" presetID="5" presetClass="exit" presetSubtype="10" fill="hold" grpId="3" nodeType="withEffect">
                                  <p:stCondLst>
                                    <p:cond delay="0"/>
                                  </p:stCondLst>
                                  <p:childTnLst>
                                    <p:animEffect transition="out" filter="checkerboard(across)">
                                      <p:cBhvr>
                                        <p:cTn id="312" dur="2000"/>
                                        <p:tgtEl>
                                          <p:spTgt spid="17"/>
                                        </p:tgtEl>
                                      </p:cBhvr>
                                    </p:animEffect>
                                    <p:set>
                                      <p:cBhvr>
                                        <p:cTn id="313" dur="1" fill="hold">
                                          <p:stCondLst>
                                            <p:cond delay="1999"/>
                                          </p:stCondLst>
                                        </p:cTn>
                                        <p:tgtEl>
                                          <p:spTgt spid="17"/>
                                        </p:tgtEl>
                                        <p:attrNameLst>
                                          <p:attrName>style.visibility</p:attrName>
                                        </p:attrNameLst>
                                      </p:cBhvr>
                                      <p:to>
                                        <p:strVal val="hidden"/>
                                      </p:to>
                                    </p:set>
                                  </p:childTnLst>
                                </p:cTn>
                              </p:par>
                              <p:par>
                                <p:cTn id="314" presetID="5" presetClass="exit" presetSubtype="10" fill="hold" grpId="3" nodeType="withEffect">
                                  <p:stCondLst>
                                    <p:cond delay="0"/>
                                  </p:stCondLst>
                                  <p:childTnLst>
                                    <p:animEffect transition="out" filter="checkerboard(across)">
                                      <p:cBhvr>
                                        <p:cTn id="315" dur="2000"/>
                                        <p:tgtEl>
                                          <p:spTgt spid="18"/>
                                        </p:tgtEl>
                                      </p:cBhvr>
                                    </p:animEffect>
                                    <p:set>
                                      <p:cBhvr>
                                        <p:cTn id="316" dur="1" fill="hold">
                                          <p:stCondLst>
                                            <p:cond delay="1999"/>
                                          </p:stCondLst>
                                        </p:cTn>
                                        <p:tgtEl>
                                          <p:spTgt spid="18"/>
                                        </p:tgtEl>
                                        <p:attrNameLst>
                                          <p:attrName>style.visibility</p:attrName>
                                        </p:attrNameLst>
                                      </p:cBhvr>
                                      <p:to>
                                        <p:strVal val="hidden"/>
                                      </p:to>
                                    </p:set>
                                  </p:childTnLst>
                                </p:cTn>
                              </p:par>
                              <p:par>
                                <p:cTn id="317" presetID="5" presetClass="exit" presetSubtype="10" fill="hold" grpId="3" nodeType="withEffect">
                                  <p:stCondLst>
                                    <p:cond delay="0"/>
                                  </p:stCondLst>
                                  <p:childTnLst>
                                    <p:animEffect transition="out" filter="checkerboard(across)">
                                      <p:cBhvr>
                                        <p:cTn id="318" dur="2000"/>
                                        <p:tgtEl>
                                          <p:spTgt spid="19"/>
                                        </p:tgtEl>
                                      </p:cBhvr>
                                    </p:animEffect>
                                    <p:set>
                                      <p:cBhvr>
                                        <p:cTn id="319" dur="1" fill="hold">
                                          <p:stCondLst>
                                            <p:cond delay="1999"/>
                                          </p:stCondLst>
                                        </p:cTn>
                                        <p:tgtEl>
                                          <p:spTgt spid="19"/>
                                        </p:tgtEl>
                                        <p:attrNameLst>
                                          <p:attrName>style.visibility</p:attrName>
                                        </p:attrNameLst>
                                      </p:cBhvr>
                                      <p:to>
                                        <p:strVal val="hidden"/>
                                      </p:to>
                                    </p:set>
                                  </p:childTnLst>
                                </p:cTn>
                              </p:par>
                              <p:par>
                                <p:cTn id="320" presetID="5" presetClass="exit" presetSubtype="10" fill="hold" grpId="3" nodeType="withEffect">
                                  <p:stCondLst>
                                    <p:cond delay="0"/>
                                  </p:stCondLst>
                                  <p:childTnLst>
                                    <p:animEffect transition="out" filter="checkerboard(across)">
                                      <p:cBhvr>
                                        <p:cTn id="321" dur="2000"/>
                                        <p:tgtEl>
                                          <p:spTgt spid="20"/>
                                        </p:tgtEl>
                                      </p:cBhvr>
                                    </p:animEffect>
                                    <p:set>
                                      <p:cBhvr>
                                        <p:cTn id="322" dur="1" fill="hold">
                                          <p:stCondLst>
                                            <p:cond delay="1999"/>
                                          </p:stCondLst>
                                        </p:cTn>
                                        <p:tgtEl>
                                          <p:spTgt spid="20"/>
                                        </p:tgtEl>
                                        <p:attrNameLst>
                                          <p:attrName>style.visibility</p:attrName>
                                        </p:attrNameLst>
                                      </p:cBhvr>
                                      <p:to>
                                        <p:strVal val="hidden"/>
                                      </p:to>
                                    </p:set>
                                  </p:childTnLst>
                                </p:cTn>
                              </p:par>
                              <p:par>
                                <p:cTn id="323" presetID="5" presetClass="exit" presetSubtype="10" fill="hold" grpId="3" nodeType="withEffect">
                                  <p:stCondLst>
                                    <p:cond delay="0"/>
                                  </p:stCondLst>
                                  <p:childTnLst>
                                    <p:animEffect transition="out" filter="checkerboard(across)">
                                      <p:cBhvr>
                                        <p:cTn id="324" dur="2000"/>
                                        <p:tgtEl>
                                          <p:spTgt spid="21"/>
                                        </p:tgtEl>
                                      </p:cBhvr>
                                    </p:animEffect>
                                    <p:set>
                                      <p:cBhvr>
                                        <p:cTn id="325" dur="1" fill="hold">
                                          <p:stCondLst>
                                            <p:cond delay="1999"/>
                                          </p:stCondLst>
                                        </p:cTn>
                                        <p:tgtEl>
                                          <p:spTgt spid="21"/>
                                        </p:tgtEl>
                                        <p:attrNameLst>
                                          <p:attrName>style.visibility</p:attrName>
                                        </p:attrNameLst>
                                      </p:cBhvr>
                                      <p:to>
                                        <p:strVal val="hidden"/>
                                      </p:to>
                                    </p:set>
                                  </p:childTnLst>
                                </p:cTn>
                              </p:par>
                              <p:par>
                                <p:cTn id="326" presetID="5" presetClass="exit" presetSubtype="10" fill="hold" grpId="3" nodeType="withEffect">
                                  <p:stCondLst>
                                    <p:cond delay="0"/>
                                  </p:stCondLst>
                                  <p:childTnLst>
                                    <p:animEffect transition="out" filter="checkerboard(across)">
                                      <p:cBhvr>
                                        <p:cTn id="327" dur="2000"/>
                                        <p:tgtEl>
                                          <p:spTgt spid="22"/>
                                        </p:tgtEl>
                                      </p:cBhvr>
                                    </p:animEffect>
                                    <p:set>
                                      <p:cBhvr>
                                        <p:cTn id="328" dur="1" fill="hold">
                                          <p:stCondLst>
                                            <p:cond delay="1999"/>
                                          </p:stCondLst>
                                        </p:cTn>
                                        <p:tgtEl>
                                          <p:spTgt spid="22"/>
                                        </p:tgtEl>
                                        <p:attrNameLst>
                                          <p:attrName>style.visibility</p:attrName>
                                        </p:attrNameLst>
                                      </p:cBhvr>
                                      <p:to>
                                        <p:strVal val="hidden"/>
                                      </p:to>
                                    </p:set>
                                  </p:childTnLst>
                                </p:cTn>
                              </p:par>
                              <p:par>
                                <p:cTn id="329" presetID="5" presetClass="exit" presetSubtype="10" fill="hold" grpId="3" nodeType="withEffect">
                                  <p:stCondLst>
                                    <p:cond delay="0"/>
                                  </p:stCondLst>
                                  <p:childTnLst>
                                    <p:animEffect transition="out" filter="checkerboard(across)">
                                      <p:cBhvr>
                                        <p:cTn id="330" dur="2000"/>
                                        <p:tgtEl>
                                          <p:spTgt spid="23"/>
                                        </p:tgtEl>
                                      </p:cBhvr>
                                    </p:animEffect>
                                    <p:set>
                                      <p:cBhvr>
                                        <p:cTn id="331" dur="1" fill="hold">
                                          <p:stCondLst>
                                            <p:cond delay="1999"/>
                                          </p:stCondLst>
                                        </p:cTn>
                                        <p:tgtEl>
                                          <p:spTgt spid="23"/>
                                        </p:tgtEl>
                                        <p:attrNameLst>
                                          <p:attrName>style.visibility</p:attrName>
                                        </p:attrNameLst>
                                      </p:cBhvr>
                                      <p:to>
                                        <p:strVal val="hidden"/>
                                      </p:to>
                                    </p:set>
                                  </p:childTnLst>
                                </p:cTn>
                              </p:par>
                              <p:par>
                                <p:cTn id="332" presetID="5" presetClass="exit" presetSubtype="10" fill="hold" grpId="3" nodeType="withEffect">
                                  <p:stCondLst>
                                    <p:cond delay="0"/>
                                  </p:stCondLst>
                                  <p:childTnLst>
                                    <p:animEffect transition="out" filter="checkerboard(across)">
                                      <p:cBhvr>
                                        <p:cTn id="333" dur="2000"/>
                                        <p:tgtEl>
                                          <p:spTgt spid="24"/>
                                        </p:tgtEl>
                                      </p:cBhvr>
                                    </p:animEffect>
                                    <p:set>
                                      <p:cBhvr>
                                        <p:cTn id="334" dur="1" fill="hold">
                                          <p:stCondLst>
                                            <p:cond delay="1999"/>
                                          </p:stCondLst>
                                        </p:cTn>
                                        <p:tgtEl>
                                          <p:spTgt spid="24"/>
                                        </p:tgtEl>
                                        <p:attrNameLst>
                                          <p:attrName>style.visibility</p:attrName>
                                        </p:attrNameLst>
                                      </p:cBhvr>
                                      <p:to>
                                        <p:strVal val="hidden"/>
                                      </p:to>
                                    </p:set>
                                  </p:childTnLst>
                                </p:cTn>
                              </p:par>
                              <p:par>
                                <p:cTn id="335" presetID="5" presetClass="exit" presetSubtype="10" fill="hold" grpId="3" nodeType="withEffect">
                                  <p:stCondLst>
                                    <p:cond delay="0"/>
                                  </p:stCondLst>
                                  <p:childTnLst>
                                    <p:animEffect transition="out" filter="checkerboard(across)">
                                      <p:cBhvr>
                                        <p:cTn id="336" dur="2000"/>
                                        <p:tgtEl>
                                          <p:spTgt spid="25"/>
                                        </p:tgtEl>
                                      </p:cBhvr>
                                    </p:animEffect>
                                    <p:set>
                                      <p:cBhvr>
                                        <p:cTn id="337" dur="1" fill="hold">
                                          <p:stCondLst>
                                            <p:cond delay="1999"/>
                                          </p:stCondLst>
                                        </p:cTn>
                                        <p:tgtEl>
                                          <p:spTgt spid="25"/>
                                        </p:tgtEl>
                                        <p:attrNameLst>
                                          <p:attrName>style.visibility</p:attrName>
                                        </p:attrNameLst>
                                      </p:cBhvr>
                                      <p:to>
                                        <p:strVal val="hidden"/>
                                      </p:to>
                                    </p:set>
                                  </p:childTnLst>
                                </p:cTn>
                              </p:par>
                              <p:par>
                                <p:cTn id="338" presetID="5" presetClass="exit" presetSubtype="10" fill="hold" grpId="3" nodeType="withEffect">
                                  <p:stCondLst>
                                    <p:cond delay="0"/>
                                  </p:stCondLst>
                                  <p:childTnLst>
                                    <p:animEffect transition="out" filter="checkerboard(across)">
                                      <p:cBhvr>
                                        <p:cTn id="339" dur="2000"/>
                                        <p:tgtEl>
                                          <p:spTgt spid="26"/>
                                        </p:tgtEl>
                                      </p:cBhvr>
                                    </p:animEffect>
                                    <p:set>
                                      <p:cBhvr>
                                        <p:cTn id="340" dur="1" fill="hold">
                                          <p:stCondLst>
                                            <p:cond delay="1999"/>
                                          </p:stCondLst>
                                        </p:cTn>
                                        <p:tgtEl>
                                          <p:spTgt spid="26"/>
                                        </p:tgtEl>
                                        <p:attrNameLst>
                                          <p:attrName>style.visibility</p:attrName>
                                        </p:attrNameLst>
                                      </p:cBhvr>
                                      <p:to>
                                        <p:strVal val="hidden"/>
                                      </p:to>
                                    </p:set>
                                  </p:childTnLst>
                                </p:cTn>
                              </p:par>
                              <p:par>
                                <p:cTn id="341" presetID="5" presetClass="exit" presetSubtype="10" fill="hold" grpId="3" nodeType="withEffect">
                                  <p:stCondLst>
                                    <p:cond delay="0"/>
                                  </p:stCondLst>
                                  <p:childTnLst>
                                    <p:animEffect transition="out" filter="checkerboard(across)">
                                      <p:cBhvr>
                                        <p:cTn id="342" dur="2000"/>
                                        <p:tgtEl>
                                          <p:spTgt spid="27"/>
                                        </p:tgtEl>
                                      </p:cBhvr>
                                    </p:animEffect>
                                    <p:set>
                                      <p:cBhvr>
                                        <p:cTn id="343" dur="1" fill="hold">
                                          <p:stCondLst>
                                            <p:cond delay="1999"/>
                                          </p:stCondLst>
                                        </p:cTn>
                                        <p:tgtEl>
                                          <p:spTgt spid="27"/>
                                        </p:tgtEl>
                                        <p:attrNameLst>
                                          <p:attrName>style.visibility</p:attrName>
                                        </p:attrNameLst>
                                      </p:cBhvr>
                                      <p:to>
                                        <p:strVal val="hidden"/>
                                      </p:to>
                                    </p:se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stock-photo-2330379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200000">
            <a:off x="321471" y="1178709"/>
            <a:ext cx="1142976" cy="178591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5400000">
            <a:off x="321471" y="2178841"/>
            <a:ext cx="1142976" cy="178591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6200000">
            <a:off x="2107389" y="1178709"/>
            <a:ext cx="1142976" cy="178591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5400000">
            <a:off x="2107389" y="2178841"/>
            <a:ext cx="1142976" cy="178591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3929090" y="1142990"/>
            <a:ext cx="1142976" cy="1857356"/>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5400000">
            <a:off x="3929090" y="2143122"/>
            <a:ext cx="1142976" cy="1857356"/>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5786462" y="1142974"/>
            <a:ext cx="1142976" cy="185738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5786462" y="2143106"/>
            <a:ext cx="1142976" cy="185738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643834" y="1142990"/>
            <a:ext cx="1142976" cy="1857356"/>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5400000">
            <a:off x="7643834" y="2143122"/>
            <a:ext cx="1142976" cy="1857356"/>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321471" y="678643"/>
            <a:ext cx="1142976" cy="1785918"/>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2107389" y="678643"/>
            <a:ext cx="1142976" cy="1785918"/>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3929090" y="642924"/>
            <a:ext cx="1142976" cy="1857356"/>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5786462" y="642908"/>
            <a:ext cx="1142976" cy="1857388"/>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6200000">
            <a:off x="7643834" y="642924"/>
            <a:ext cx="1142976" cy="1857356"/>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6200000">
            <a:off x="321471" y="35701"/>
            <a:ext cx="1142976" cy="178591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6200000">
            <a:off x="2107389" y="35701"/>
            <a:ext cx="1142976" cy="178591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6200000">
            <a:off x="3929090" y="-18"/>
            <a:ext cx="1142976" cy="1857356"/>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5786462" y="-34"/>
            <a:ext cx="1142976" cy="185738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7643834" y="-18"/>
            <a:ext cx="1142976" cy="1857356"/>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5400000">
            <a:off x="321471" y="2750345"/>
            <a:ext cx="1142976" cy="1785918"/>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5400000">
            <a:off x="2107389" y="2750345"/>
            <a:ext cx="1142976" cy="1785918"/>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3929090" y="2714626"/>
            <a:ext cx="1142976" cy="1857356"/>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5400000">
            <a:off x="5786462" y="2714610"/>
            <a:ext cx="1142976" cy="1857388"/>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7643834" y="2714626"/>
            <a:ext cx="1142976" cy="1857356"/>
          </a:xfrm>
          <a:prstGeom prst="chevron">
            <a:avLst>
              <a:gd name="adj" fmla="val 75000"/>
            </a:avLst>
          </a:prstGeom>
          <a:blipFill dpi="0" rotWithShape="1">
            <a:blip r:embed="rId3">
              <a:duotone>
                <a:prstClr val="black"/>
                <a:srgbClr val="FFC000">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5400000">
            <a:off x="321471" y="3250411"/>
            <a:ext cx="1142976" cy="178591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2107389" y="3250411"/>
            <a:ext cx="1142976" cy="178591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5400000">
            <a:off x="3929090" y="3214692"/>
            <a:ext cx="1142976" cy="1857356"/>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5786462" y="3214676"/>
            <a:ext cx="1142976" cy="1857388"/>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5400000">
            <a:off x="7643834" y="3214692"/>
            <a:ext cx="1142976" cy="1857356"/>
          </a:xfrm>
          <a:prstGeom prst="chevron">
            <a:avLst>
              <a:gd name="adj" fmla="val 75000"/>
            </a:avLst>
          </a:prstGeom>
          <a:blipFill dpi="0" rotWithShape="1">
            <a:blip r:embed="rId3"/>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ppt_x"/>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ppt_x"/>
                                          </p:val>
                                        </p:tav>
                                        <p:tav tm="100000">
                                          <p:val>
                                            <p:strVal val="#ppt_x"/>
                                          </p:val>
                                        </p:tav>
                                      </p:tavLst>
                                    </p:anim>
                                    <p:anim calcmode="lin" valueType="num">
                                      <p:cBhvr additive="base">
                                        <p:cTn id="34" dur="2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ppt_x"/>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ppt_x"/>
                                          </p:val>
                                        </p:tav>
                                        <p:tav tm="100000">
                                          <p:val>
                                            <p:strVal val="#ppt_x"/>
                                          </p:val>
                                        </p:tav>
                                      </p:tavLst>
                                    </p:anim>
                                    <p:anim calcmode="lin" valueType="num">
                                      <p:cBhvr additive="base">
                                        <p:cTn id="42" dur="2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ppt_x"/>
                                          </p:val>
                                        </p:tav>
                                        <p:tav tm="100000">
                                          <p:val>
                                            <p:strVal val="#ppt_x"/>
                                          </p:val>
                                        </p:tav>
                                      </p:tavLst>
                                    </p:anim>
                                    <p:anim calcmode="lin" valueType="num">
                                      <p:cBhvr additive="base">
                                        <p:cTn id="46" dur="20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ppt_x"/>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ppt_x"/>
                                          </p:val>
                                        </p:tav>
                                        <p:tav tm="100000">
                                          <p:val>
                                            <p:strVal val="#ppt_x"/>
                                          </p:val>
                                        </p:tav>
                                      </p:tavLst>
                                    </p:anim>
                                    <p:anim calcmode="lin" valueType="num">
                                      <p:cBhvr additive="base">
                                        <p:cTn id="58" dur="2000" fill="hold"/>
                                        <p:tgtEl>
                                          <p:spTgt spid="2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ppt_x"/>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ppt_x"/>
                                          </p:val>
                                        </p:tav>
                                        <p:tav tm="100000">
                                          <p:val>
                                            <p:strVal val="#ppt_x"/>
                                          </p:val>
                                        </p:tav>
                                      </p:tavLst>
                                    </p:anim>
                                    <p:anim calcmode="lin" valueType="num">
                                      <p:cBhvr additive="base">
                                        <p:cTn id="66" dur="2000" fill="hold"/>
                                        <p:tgtEl>
                                          <p:spTgt spid="27"/>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additive="base">
                                        <p:cTn id="69" dur="2000" fill="hold"/>
                                        <p:tgtEl>
                                          <p:spTgt spid="4"/>
                                        </p:tgtEl>
                                        <p:attrNameLst>
                                          <p:attrName>ppt_x</p:attrName>
                                        </p:attrNameLst>
                                      </p:cBhvr>
                                      <p:tavLst>
                                        <p:tav tm="0">
                                          <p:val>
                                            <p:strVal val="#ppt_x"/>
                                          </p:val>
                                        </p:tav>
                                        <p:tav tm="100000">
                                          <p:val>
                                            <p:strVal val="#ppt_x"/>
                                          </p:val>
                                        </p:tav>
                                      </p:tavLst>
                                    </p:anim>
                                    <p:anim calcmode="lin" valueType="num">
                                      <p:cBhvr additive="base">
                                        <p:cTn id="70" dur="2000" fill="hold"/>
                                        <p:tgtEl>
                                          <p:spTgt spid="4"/>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2000" fill="hold"/>
                                        <p:tgtEl>
                                          <p:spTgt spid="6"/>
                                        </p:tgtEl>
                                        <p:attrNameLst>
                                          <p:attrName>ppt_x</p:attrName>
                                        </p:attrNameLst>
                                      </p:cBhvr>
                                      <p:tavLst>
                                        <p:tav tm="0">
                                          <p:val>
                                            <p:strVal val="#ppt_x"/>
                                          </p:val>
                                        </p:tav>
                                        <p:tav tm="100000">
                                          <p:val>
                                            <p:strVal val="#ppt_x"/>
                                          </p:val>
                                        </p:tav>
                                      </p:tavLst>
                                    </p:anim>
                                    <p:anim calcmode="lin" valueType="num">
                                      <p:cBhvr additive="base">
                                        <p:cTn id="74" dur="2000" fill="hold"/>
                                        <p:tgtEl>
                                          <p:spTgt spid="6"/>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2000" fill="hold"/>
                                        <p:tgtEl>
                                          <p:spTgt spid="8"/>
                                        </p:tgtEl>
                                        <p:attrNameLst>
                                          <p:attrName>ppt_x</p:attrName>
                                        </p:attrNameLst>
                                      </p:cBhvr>
                                      <p:tavLst>
                                        <p:tav tm="0">
                                          <p:val>
                                            <p:strVal val="#ppt_x"/>
                                          </p:val>
                                        </p:tav>
                                        <p:tav tm="100000">
                                          <p:val>
                                            <p:strVal val="#ppt_x"/>
                                          </p:val>
                                        </p:tav>
                                      </p:tavLst>
                                    </p:anim>
                                    <p:anim calcmode="lin" valueType="num">
                                      <p:cBhvr additive="base">
                                        <p:cTn id="78" dur="2000" fill="hold"/>
                                        <p:tgtEl>
                                          <p:spTgt spid="8"/>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ppt_x"/>
                                          </p:val>
                                        </p:tav>
                                        <p:tav tm="100000">
                                          <p:val>
                                            <p:strVal val="#ppt_x"/>
                                          </p:val>
                                        </p:tav>
                                      </p:tavLst>
                                    </p:anim>
                                    <p:anim calcmode="lin" valueType="num">
                                      <p:cBhvr additive="base">
                                        <p:cTn id="82" dur="20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ppt_x"/>
                                          </p:val>
                                        </p:tav>
                                        <p:tav tm="100000">
                                          <p:val>
                                            <p:strVal val="#ppt_x"/>
                                          </p:val>
                                        </p:tav>
                                      </p:tavLst>
                                    </p:anim>
                                    <p:anim calcmode="lin" valueType="num">
                                      <p:cBhvr additive="base">
                                        <p:cTn id="86" dur="2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2000" fill="hold"/>
                                        <p:tgtEl>
                                          <p:spTgt spid="28"/>
                                        </p:tgtEl>
                                        <p:attrNameLst>
                                          <p:attrName>ppt_x</p:attrName>
                                        </p:attrNameLst>
                                      </p:cBhvr>
                                      <p:tavLst>
                                        <p:tav tm="0">
                                          <p:val>
                                            <p:strVal val="#ppt_x"/>
                                          </p:val>
                                        </p:tav>
                                        <p:tav tm="100000">
                                          <p:val>
                                            <p:strVal val="#ppt_x"/>
                                          </p:val>
                                        </p:tav>
                                      </p:tavLst>
                                    </p:anim>
                                    <p:anim calcmode="lin" valueType="num">
                                      <p:cBhvr additive="base">
                                        <p:cTn id="90" dur="2000" fill="hold"/>
                                        <p:tgtEl>
                                          <p:spTgt spid="28"/>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additive="base">
                                        <p:cTn id="93" dur="2000" fill="hold"/>
                                        <p:tgtEl>
                                          <p:spTgt spid="29"/>
                                        </p:tgtEl>
                                        <p:attrNameLst>
                                          <p:attrName>ppt_x</p:attrName>
                                        </p:attrNameLst>
                                      </p:cBhvr>
                                      <p:tavLst>
                                        <p:tav tm="0">
                                          <p:val>
                                            <p:strVal val="#ppt_x"/>
                                          </p:val>
                                        </p:tav>
                                        <p:tav tm="100000">
                                          <p:val>
                                            <p:strVal val="#ppt_x"/>
                                          </p:val>
                                        </p:tav>
                                      </p:tavLst>
                                    </p:anim>
                                    <p:anim calcmode="lin" valueType="num">
                                      <p:cBhvr additive="base">
                                        <p:cTn id="94" dur="2000" fill="hold"/>
                                        <p:tgtEl>
                                          <p:spTgt spid="29"/>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additive="base">
                                        <p:cTn id="97" dur="2000" fill="hold"/>
                                        <p:tgtEl>
                                          <p:spTgt spid="30"/>
                                        </p:tgtEl>
                                        <p:attrNameLst>
                                          <p:attrName>ppt_x</p:attrName>
                                        </p:attrNameLst>
                                      </p:cBhvr>
                                      <p:tavLst>
                                        <p:tav tm="0">
                                          <p:val>
                                            <p:strVal val="#ppt_x"/>
                                          </p:val>
                                        </p:tav>
                                        <p:tav tm="100000">
                                          <p:val>
                                            <p:strVal val="#ppt_x"/>
                                          </p:val>
                                        </p:tav>
                                      </p:tavLst>
                                    </p:anim>
                                    <p:anim calcmode="lin" valueType="num">
                                      <p:cBhvr additive="base">
                                        <p:cTn id="98" dur="2000" fill="hold"/>
                                        <p:tgtEl>
                                          <p:spTgt spid="30"/>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31"/>
                                        </p:tgtEl>
                                        <p:attrNameLst>
                                          <p:attrName>style.visibility</p:attrName>
                                        </p:attrNameLst>
                                      </p:cBhvr>
                                      <p:to>
                                        <p:strVal val="visible"/>
                                      </p:to>
                                    </p:set>
                                    <p:anim calcmode="lin" valueType="num">
                                      <p:cBhvr additive="base">
                                        <p:cTn id="101" dur="2000" fill="hold"/>
                                        <p:tgtEl>
                                          <p:spTgt spid="31"/>
                                        </p:tgtEl>
                                        <p:attrNameLst>
                                          <p:attrName>ppt_x</p:attrName>
                                        </p:attrNameLst>
                                      </p:cBhvr>
                                      <p:tavLst>
                                        <p:tav tm="0">
                                          <p:val>
                                            <p:strVal val="#ppt_x"/>
                                          </p:val>
                                        </p:tav>
                                        <p:tav tm="100000">
                                          <p:val>
                                            <p:strVal val="#ppt_x"/>
                                          </p:val>
                                        </p:tav>
                                      </p:tavLst>
                                    </p:anim>
                                    <p:anim calcmode="lin" valueType="num">
                                      <p:cBhvr additive="base">
                                        <p:cTn id="102" dur="2000" fill="hold"/>
                                        <p:tgtEl>
                                          <p:spTgt spid="31"/>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32"/>
                                        </p:tgtEl>
                                        <p:attrNameLst>
                                          <p:attrName>style.visibility</p:attrName>
                                        </p:attrNameLst>
                                      </p:cBhvr>
                                      <p:to>
                                        <p:strVal val="visible"/>
                                      </p:to>
                                    </p:set>
                                    <p:anim calcmode="lin" valueType="num">
                                      <p:cBhvr additive="base">
                                        <p:cTn id="105" dur="2000" fill="hold"/>
                                        <p:tgtEl>
                                          <p:spTgt spid="32"/>
                                        </p:tgtEl>
                                        <p:attrNameLst>
                                          <p:attrName>ppt_x</p:attrName>
                                        </p:attrNameLst>
                                      </p:cBhvr>
                                      <p:tavLst>
                                        <p:tav tm="0">
                                          <p:val>
                                            <p:strVal val="#ppt_x"/>
                                          </p:val>
                                        </p:tav>
                                        <p:tav tm="100000">
                                          <p:val>
                                            <p:strVal val="#ppt_x"/>
                                          </p:val>
                                        </p:tav>
                                      </p:tavLst>
                                    </p:anim>
                                    <p:anim calcmode="lin" valueType="num">
                                      <p:cBhvr additive="base">
                                        <p:cTn id="106" dur="2000" fill="hold"/>
                                        <p:tgtEl>
                                          <p:spTgt spid="32"/>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2000" fill="hold"/>
                                        <p:tgtEl>
                                          <p:spTgt spid="33"/>
                                        </p:tgtEl>
                                        <p:attrNameLst>
                                          <p:attrName>ppt_x</p:attrName>
                                        </p:attrNameLst>
                                      </p:cBhvr>
                                      <p:tavLst>
                                        <p:tav tm="0">
                                          <p:val>
                                            <p:strVal val="#ppt_x"/>
                                          </p:val>
                                        </p:tav>
                                        <p:tav tm="100000">
                                          <p:val>
                                            <p:strVal val="#ppt_x"/>
                                          </p:val>
                                        </p:tav>
                                      </p:tavLst>
                                    </p:anim>
                                    <p:anim calcmode="lin" valueType="num">
                                      <p:cBhvr additive="base">
                                        <p:cTn id="110" dur="2000" fill="hold"/>
                                        <p:tgtEl>
                                          <p:spTgt spid="33"/>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34"/>
                                        </p:tgtEl>
                                        <p:attrNameLst>
                                          <p:attrName>style.visibility</p:attrName>
                                        </p:attrNameLst>
                                      </p:cBhvr>
                                      <p:to>
                                        <p:strVal val="visible"/>
                                      </p:to>
                                    </p:set>
                                    <p:anim calcmode="lin" valueType="num">
                                      <p:cBhvr additive="base">
                                        <p:cTn id="113" dur="2000" fill="hold"/>
                                        <p:tgtEl>
                                          <p:spTgt spid="34"/>
                                        </p:tgtEl>
                                        <p:attrNameLst>
                                          <p:attrName>ppt_x</p:attrName>
                                        </p:attrNameLst>
                                      </p:cBhvr>
                                      <p:tavLst>
                                        <p:tav tm="0">
                                          <p:val>
                                            <p:strVal val="#ppt_x"/>
                                          </p:val>
                                        </p:tav>
                                        <p:tav tm="100000">
                                          <p:val>
                                            <p:strVal val="#ppt_x"/>
                                          </p:val>
                                        </p:tav>
                                      </p:tavLst>
                                    </p:anim>
                                    <p:anim calcmode="lin" valueType="num">
                                      <p:cBhvr additive="base">
                                        <p:cTn id="114" dur="2000" fill="hold"/>
                                        <p:tgtEl>
                                          <p:spTgt spid="34"/>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35"/>
                                        </p:tgtEl>
                                        <p:attrNameLst>
                                          <p:attrName>style.visibility</p:attrName>
                                        </p:attrNameLst>
                                      </p:cBhvr>
                                      <p:to>
                                        <p:strVal val="visible"/>
                                      </p:to>
                                    </p:set>
                                    <p:anim calcmode="lin" valueType="num">
                                      <p:cBhvr additive="base">
                                        <p:cTn id="117" dur="2000" fill="hold"/>
                                        <p:tgtEl>
                                          <p:spTgt spid="35"/>
                                        </p:tgtEl>
                                        <p:attrNameLst>
                                          <p:attrName>ppt_x</p:attrName>
                                        </p:attrNameLst>
                                      </p:cBhvr>
                                      <p:tavLst>
                                        <p:tav tm="0">
                                          <p:val>
                                            <p:strVal val="#ppt_x"/>
                                          </p:val>
                                        </p:tav>
                                        <p:tav tm="100000">
                                          <p:val>
                                            <p:strVal val="#ppt_x"/>
                                          </p:val>
                                        </p:tav>
                                      </p:tavLst>
                                    </p:anim>
                                    <p:anim calcmode="lin" valueType="num">
                                      <p:cBhvr additive="base">
                                        <p:cTn id="118" dur="2000" fill="hold"/>
                                        <p:tgtEl>
                                          <p:spTgt spid="35"/>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36"/>
                                        </p:tgtEl>
                                        <p:attrNameLst>
                                          <p:attrName>style.visibility</p:attrName>
                                        </p:attrNameLst>
                                      </p:cBhvr>
                                      <p:to>
                                        <p:strVal val="visible"/>
                                      </p:to>
                                    </p:set>
                                    <p:anim calcmode="lin" valueType="num">
                                      <p:cBhvr additive="base">
                                        <p:cTn id="121" dur="2000" fill="hold"/>
                                        <p:tgtEl>
                                          <p:spTgt spid="36"/>
                                        </p:tgtEl>
                                        <p:attrNameLst>
                                          <p:attrName>ppt_x</p:attrName>
                                        </p:attrNameLst>
                                      </p:cBhvr>
                                      <p:tavLst>
                                        <p:tav tm="0">
                                          <p:val>
                                            <p:strVal val="#ppt_x"/>
                                          </p:val>
                                        </p:tav>
                                        <p:tav tm="100000">
                                          <p:val>
                                            <p:strVal val="#ppt_x"/>
                                          </p:val>
                                        </p:tav>
                                      </p:tavLst>
                                    </p:anim>
                                    <p:anim calcmode="lin" valueType="num">
                                      <p:cBhvr additive="base">
                                        <p:cTn id="122" dur="2000" fill="hold"/>
                                        <p:tgtEl>
                                          <p:spTgt spid="36"/>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37"/>
                                        </p:tgtEl>
                                        <p:attrNameLst>
                                          <p:attrName>style.visibility</p:attrName>
                                        </p:attrNameLst>
                                      </p:cBhvr>
                                      <p:to>
                                        <p:strVal val="visible"/>
                                      </p:to>
                                    </p:set>
                                    <p:anim calcmode="lin" valueType="num">
                                      <p:cBhvr additive="base">
                                        <p:cTn id="125" dur="2000" fill="hold"/>
                                        <p:tgtEl>
                                          <p:spTgt spid="37"/>
                                        </p:tgtEl>
                                        <p:attrNameLst>
                                          <p:attrName>ppt_x</p:attrName>
                                        </p:attrNameLst>
                                      </p:cBhvr>
                                      <p:tavLst>
                                        <p:tav tm="0">
                                          <p:val>
                                            <p:strVal val="#ppt_x"/>
                                          </p:val>
                                        </p:tav>
                                        <p:tav tm="100000">
                                          <p:val>
                                            <p:strVal val="#ppt_x"/>
                                          </p:val>
                                        </p:tav>
                                      </p:tavLst>
                                    </p:anim>
                                    <p:anim calcmode="lin" valueType="num">
                                      <p:cBhvr additive="base">
                                        <p:cTn id="126" dur="2000" fill="hold"/>
                                        <p:tgtEl>
                                          <p:spTgt spid="37"/>
                                        </p:tgtEl>
                                        <p:attrNameLst>
                                          <p:attrName>ppt_y</p:attrName>
                                        </p:attrNameLst>
                                      </p:cBhvr>
                                      <p:tavLst>
                                        <p:tav tm="0">
                                          <p:val>
                                            <p:strVal val="0-#ppt_h/2"/>
                                          </p:val>
                                        </p:tav>
                                        <p:tav tm="100000">
                                          <p:val>
                                            <p:strVal val="#ppt_y"/>
                                          </p:val>
                                        </p:tav>
                                      </p:tavLst>
                                    </p:anim>
                                  </p:childTnLst>
                                </p:cTn>
                              </p:par>
                              <p:par>
                                <p:cTn id="127" presetID="3" presetClass="entr" presetSubtype="10"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Effect transition="in" filter="blinds(horizontal)">
                                      <p:cBhvr>
                                        <p:cTn id="129" dur="2000"/>
                                        <p:tgtEl>
                                          <p:spTgt spid="3"/>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blinds(horizontal)">
                                      <p:cBhvr>
                                        <p:cTn id="132" dur="2000"/>
                                        <p:tgtEl>
                                          <p:spTgt spid="5"/>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7"/>
                                        </p:tgtEl>
                                        <p:attrNameLst>
                                          <p:attrName>style.visibility</p:attrName>
                                        </p:attrNameLst>
                                      </p:cBhvr>
                                      <p:to>
                                        <p:strVal val="visible"/>
                                      </p:to>
                                    </p:set>
                                    <p:animEffect transition="in" filter="blinds(horizontal)">
                                      <p:cBhvr>
                                        <p:cTn id="135" dur="2000"/>
                                        <p:tgtEl>
                                          <p:spTgt spid="7"/>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Effect transition="in" filter="blinds(horizontal)">
                                      <p:cBhvr>
                                        <p:cTn id="138" dur="2000"/>
                                        <p:tgtEl>
                                          <p:spTgt spid="9"/>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11"/>
                                        </p:tgtEl>
                                        <p:attrNameLst>
                                          <p:attrName>style.visibility</p:attrName>
                                        </p:attrNameLst>
                                      </p:cBhvr>
                                      <p:to>
                                        <p:strVal val="visible"/>
                                      </p:to>
                                    </p:set>
                                    <p:animEffect transition="in" filter="blinds(horizontal)">
                                      <p:cBhvr>
                                        <p:cTn id="141" dur="2000"/>
                                        <p:tgtEl>
                                          <p:spTgt spid="11"/>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blinds(horizontal)">
                                      <p:cBhvr>
                                        <p:cTn id="144" dur="2000"/>
                                        <p:tgtEl>
                                          <p:spTgt spid="13"/>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14"/>
                                        </p:tgtEl>
                                        <p:attrNameLst>
                                          <p:attrName>style.visibility</p:attrName>
                                        </p:attrNameLst>
                                      </p:cBhvr>
                                      <p:to>
                                        <p:strVal val="visible"/>
                                      </p:to>
                                    </p:set>
                                    <p:animEffect transition="in" filter="blinds(horizontal)">
                                      <p:cBhvr>
                                        <p:cTn id="147" dur="2000"/>
                                        <p:tgtEl>
                                          <p:spTgt spid="14"/>
                                        </p:tgtEl>
                                      </p:cBhvr>
                                    </p:animEffect>
                                  </p:childTnLst>
                                </p:cTn>
                              </p:par>
                              <p:par>
                                <p:cTn id="148" presetID="3" presetClass="entr" presetSubtype="10" fill="hold" grpId="1" nodeType="withEffect">
                                  <p:stCondLst>
                                    <p:cond delay="0"/>
                                  </p:stCondLst>
                                  <p:childTnLst>
                                    <p:set>
                                      <p:cBhvr>
                                        <p:cTn id="149" dur="1" fill="hold">
                                          <p:stCondLst>
                                            <p:cond delay="0"/>
                                          </p:stCondLst>
                                        </p:cTn>
                                        <p:tgtEl>
                                          <p:spTgt spid="15"/>
                                        </p:tgtEl>
                                        <p:attrNameLst>
                                          <p:attrName>style.visibility</p:attrName>
                                        </p:attrNameLst>
                                      </p:cBhvr>
                                      <p:to>
                                        <p:strVal val="visible"/>
                                      </p:to>
                                    </p:set>
                                    <p:animEffect transition="in" filter="blinds(horizontal)">
                                      <p:cBhvr>
                                        <p:cTn id="150" dur="2000"/>
                                        <p:tgtEl>
                                          <p:spTgt spid="15"/>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16"/>
                                        </p:tgtEl>
                                        <p:attrNameLst>
                                          <p:attrName>style.visibility</p:attrName>
                                        </p:attrNameLst>
                                      </p:cBhvr>
                                      <p:to>
                                        <p:strVal val="visible"/>
                                      </p:to>
                                    </p:set>
                                    <p:animEffect transition="in" filter="blinds(horizontal)">
                                      <p:cBhvr>
                                        <p:cTn id="153" dur="2000"/>
                                        <p:tgtEl>
                                          <p:spTgt spid="16"/>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17"/>
                                        </p:tgtEl>
                                        <p:attrNameLst>
                                          <p:attrName>style.visibility</p:attrName>
                                        </p:attrNameLst>
                                      </p:cBhvr>
                                      <p:to>
                                        <p:strVal val="visible"/>
                                      </p:to>
                                    </p:set>
                                    <p:animEffect transition="in" filter="blinds(horizontal)">
                                      <p:cBhvr>
                                        <p:cTn id="156" dur="2000"/>
                                        <p:tgtEl>
                                          <p:spTgt spid="17"/>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23"/>
                                        </p:tgtEl>
                                        <p:attrNameLst>
                                          <p:attrName>style.visibility</p:attrName>
                                        </p:attrNameLst>
                                      </p:cBhvr>
                                      <p:to>
                                        <p:strVal val="visible"/>
                                      </p:to>
                                    </p:set>
                                    <p:animEffect transition="in" filter="blinds(horizontal)">
                                      <p:cBhvr>
                                        <p:cTn id="159" dur="2000"/>
                                        <p:tgtEl>
                                          <p:spTgt spid="23"/>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24"/>
                                        </p:tgtEl>
                                        <p:attrNameLst>
                                          <p:attrName>style.visibility</p:attrName>
                                        </p:attrNameLst>
                                      </p:cBhvr>
                                      <p:to>
                                        <p:strVal val="visible"/>
                                      </p:to>
                                    </p:set>
                                    <p:animEffect transition="in" filter="blinds(horizontal)">
                                      <p:cBhvr>
                                        <p:cTn id="162" dur="2000"/>
                                        <p:tgtEl>
                                          <p:spTgt spid="24"/>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25"/>
                                        </p:tgtEl>
                                        <p:attrNameLst>
                                          <p:attrName>style.visibility</p:attrName>
                                        </p:attrNameLst>
                                      </p:cBhvr>
                                      <p:to>
                                        <p:strVal val="visible"/>
                                      </p:to>
                                    </p:set>
                                    <p:animEffect transition="in" filter="blinds(horizontal)">
                                      <p:cBhvr>
                                        <p:cTn id="165" dur="2000"/>
                                        <p:tgtEl>
                                          <p:spTgt spid="25"/>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26"/>
                                        </p:tgtEl>
                                        <p:attrNameLst>
                                          <p:attrName>style.visibility</p:attrName>
                                        </p:attrNameLst>
                                      </p:cBhvr>
                                      <p:to>
                                        <p:strVal val="visible"/>
                                      </p:to>
                                    </p:set>
                                    <p:animEffect transition="in" filter="blinds(horizontal)">
                                      <p:cBhvr>
                                        <p:cTn id="168" dur="2000"/>
                                        <p:tgtEl>
                                          <p:spTgt spid="26"/>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27"/>
                                        </p:tgtEl>
                                        <p:attrNameLst>
                                          <p:attrName>style.visibility</p:attrName>
                                        </p:attrNameLst>
                                      </p:cBhvr>
                                      <p:to>
                                        <p:strVal val="visible"/>
                                      </p:to>
                                    </p:set>
                                    <p:animEffect transition="in" filter="blinds(horizontal)">
                                      <p:cBhvr>
                                        <p:cTn id="171" dur="2000"/>
                                        <p:tgtEl>
                                          <p:spTgt spid="27"/>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linds(horizontal)">
                                      <p:cBhvr>
                                        <p:cTn id="174" dur="2000"/>
                                        <p:tgtEl>
                                          <p:spTgt spid="4"/>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6"/>
                                        </p:tgtEl>
                                        <p:attrNameLst>
                                          <p:attrName>style.visibility</p:attrName>
                                        </p:attrNameLst>
                                      </p:cBhvr>
                                      <p:to>
                                        <p:strVal val="visible"/>
                                      </p:to>
                                    </p:set>
                                    <p:animEffect transition="in" filter="blinds(horizontal)">
                                      <p:cBhvr>
                                        <p:cTn id="177" dur="2000"/>
                                        <p:tgtEl>
                                          <p:spTgt spid="6"/>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8"/>
                                        </p:tgtEl>
                                        <p:attrNameLst>
                                          <p:attrName>style.visibility</p:attrName>
                                        </p:attrNameLst>
                                      </p:cBhvr>
                                      <p:to>
                                        <p:strVal val="visible"/>
                                      </p:to>
                                    </p:set>
                                    <p:animEffect transition="in" filter="blinds(horizontal)">
                                      <p:cBhvr>
                                        <p:cTn id="180" dur="2000"/>
                                        <p:tgtEl>
                                          <p:spTgt spid="8"/>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10"/>
                                        </p:tgtEl>
                                        <p:attrNameLst>
                                          <p:attrName>style.visibility</p:attrName>
                                        </p:attrNameLst>
                                      </p:cBhvr>
                                      <p:to>
                                        <p:strVal val="visible"/>
                                      </p:to>
                                    </p:set>
                                    <p:animEffect transition="in" filter="blinds(horizontal)">
                                      <p:cBhvr>
                                        <p:cTn id="183" dur="2000"/>
                                        <p:tgtEl>
                                          <p:spTgt spid="10"/>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12"/>
                                        </p:tgtEl>
                                        <p:attrNameLst>
                                          <p:attrName>style.visibility</p:attrName>
                                        </p:attrNameLst>
                                      </p:cBhvr>
                                      <p:to>
                                        <p:strVal val="visible"/>
                                      </p:to>
                                    </p:set>
                                    <p:animEffect transition="in" filter="blinds(horizontal)">
                                      <p:cBhvr>
                                        <p:cTn id="186" dur="2000"/>
                                        <p:tgtEl>
                                          <p:spTgt spid="12"/>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28"/>
                                        </p:tgtEl>
                                        <p:attrNameLst>
                                          <p:attrName>style.visibility</p:attrName>
                                        </p:attrNameLst>
                                      </p:cBhvr>
                                      <p:to>
                                        <p:strVal val="visible"/>
                                      </p:to>
                                    </p:set>
                                    <p:animEffect transition="in" filter="blinds(horizontal)">
                                      <p:cBhvr>
                                        <p:cTn id="189" dur="2000"/>
                                        <p:tgtEl>
                                          <p:spTgt spid="28"/>
                                        </p:tgtEl>
                                      </p:cBhvr>
                                    </p:animEffect>
                                  </p:childTnLst>
                                </p:cTn>
                              </p:par>
                              <p:par>
                                <p:cTn id="190" presetID="3" presetClass="entr" presetSubtype="10" fill="hold" grpId="1" nodeType="withEffect">
                                  <p:stCondLst>
                                    <p:cond delay="0"/>
                                  </p:stCondLst>
                                  <p:childTnLst>
                                    <p:set>
                                      <p:cBhvr>
                                        <p:cTn id="191" dur="1" fill="hold">
                                          <p:stCondLst>
                                            <p:cond delay="0"/>
                                          </p:stCondLst>
                                        </p:cTn>
                                        <p:tgtEl>
                                          <p:spTgt spid="29"/>
                                        </p:tgtEl>
                                        <p:attrNameLst>
                                          <p:attrName>style.visibility</p:attrName>
                                        </p:attrNameLst>
                                      </p:cBhvr>
                                      <p:to>
                                        <p:strVal val="visible"/>
                                      </p:to>
                                    </p:set>
                                    <p:animEffect transition="in" filter="blinds(horizontal)">
                                      <p:cBhvr>
                                        <p:cTn id="192" dur="2000"/>
                                        <p:tgtEl>
                                          <p:spTgt spid="29"/>
                                        </p:tgtEl>
                                      </p:cBhvr>
                                    </p:animEffect>
                                  </p:childTnLst>
                                </p:cTn>
                              </p:par>
                              <p:par>
                                <p:cTn id="193" presetID="3" presetClass="entr" presetSubtype="10" fill="hold" grpId="1" nodeType="withEffect">
                                  <p:stCondLst>
                                    <p:cond delay="0"/>
                                  </p:stCondLst>
                                  <p:childTnLst>
                                    <p:set>
                                      <p:cBhvr>
                                        <p:cTn id="194" dur="1" fill="hold">
                                          <p:stCondLst>
                                            <p:cond delay="0"/>
                                          </p:stCondLst>
                                        </p:cTn>
                                        <p:tgtEl>
                                          <p:spTgt spid="30"/>
                                        </p:tgtEl>
                                        <p:attrNameLst>
                                          <p:attrName>style.visibility</p:attrName>
                                        </p:attrNameLst>
                                      </p:cBhvr>
                                      <p:to>
                                        <p:strVal val="visible"/>
                                      </p:to>
                                    </p:set>
                                    <p:animEffect transition="in" filter="blinds(horizontal)">
                                      <p:cBhvr>
                                        <p:cTn id="195" dur="2000"/>
                                        <p:tgtEl>
                                          <p:spTgt spid="30"/>
                                        </p:tgtEl>
                                      </p:cBhvr>
                                    </p:animEffect>
                                  </p:childTnLst>
                                </p:cTn>
                              </p:par>
                              <p:par>
                                <p:cTn id="196" presetID="3" presetClass="entr" presetSubtype="10" fill="hold" grpId="1" nodeType="withEffect">
                                  <p:stCondLst>
                                    <p:cond delay="0"/>
                                  </p:stCondLst>
                                  <p:childTnLst>
                                    <p:set>
                                      <p:cBhvr>
                                        <p:cTn id="197" dur="1" fill="hold">
                                          <p:stCondLst>
                                            <p:cond delay="0"/>
                                          </p:stCondLst>
                                        </p:cTn>
                                        <p:tgtEl>
                                          <p:spTgt spid="31"/>
                                        </p:tgtEl>
                                        <p:attrNameLst>
                                          <p:attrName>style.visibility</p:attrName>
                                        </p:attrNameLst>
                                      </p:cBhvr>
                                      <p:to>
                                        <p:strVal val="visible"/>
                                      </p:to>
                                    </p:set>
                                    <p:animEffect transition="in" filter="blinds(horizontal)">
                                      <p:cBhvr>
                                        <p:cTn id="198" dur="2000"/>
                                        <p:tgtEl>
                                          <p:spTgt spid="31"/>
                                        </p:tgtEl>
                                      </p:cBhvr>
                                    </p:animEffect>
                                  </p:childTnLst>
                                </p:cTn>
                              </p:par>
                              <p:par>
                                <p:cTn id="199" presetID="3" presetClass="entr" presetSubtype="10" fill="hold" grpId="1" nodeType="withEffect">
                                  <p:stCondLst>
                                    <p:cond delay="0"/>
                                  </p:stCondLst>
                                  <p:childTnLst>
                                    <p:set>
                                      <p:cBhvr>
                                        <p:cTn id="200" dur="1" fill="hold">
                                          <p:stCondLst>
                                            <p:cond delay="0"/>
                                          </p:stCondLst>
                                        </p:cTn>
                                        <p:tgtEl>
                                          <p:spTgt spid="32"/>
                                        </p:tgtEl>
                                        <p:attrNameLst>
                                          <p:attrName>style.visibility</p:attrName>
                                        </p:attrNameLst>
                                      </p:cBhvr>
                                      <p:to>
                                        <p:strVal val="visible"/>
                                      </p:to>
                                    </p:set>
                                    <p:animEffect transition="in" filter="blinds(horizontal)">
                                      <p:cBhvr>
                                        <p:cTn id="201" dur="2000"/>
                                        <p:tgtEl>
                                          <p:spTgt spid="32"/>
                                        </p:tgtEl>
                                      </p:cBhvr>
                                    </p:animEffect>
                                  </p:childTnLst>
                                </p:cTn>
                              </p:par>
                              <p:par>
                                <p:cTn id="202" presetID="3" presetClass="entr" presetSubtype="10" fill="hold" grpId="1" nodeType="withEffect">
                                  <p:stCondLst>
                                    <p:cond delay="0"/>
                                  </p:stCondLst>
                                  <p:childTnLst>
                                    <p:set>
                                      <p:cBhvr>
                                        <p:cTn id="203" dur="1" fill="hold">
                                          <p:stCondLst>
                                            <p:cond delay="0"/>
                                          </p:stCondLst>
                                        </p:cTn>
                                        <p:tgtEl>
                                          <p:spTgt spid="33"/>
                                        </p:tgtEl>
                                        <p:attrNameLst>
                                          <p:attrName>style.visibility</p:attrName>
                                        </p:attrNameLst>
                                      </p:cBhvr>
                                      <p:to>
                                        <p:strVal val="visible"/>
                                      </p:to>
                                    </p:set>
                                    <p:animEffect transition="in" filter="blinds(horizontal)">
                                      <p:cBhvr>
                                        <p:cTn id="204" dur="2000"/>
                                        <p:tgtEl>
                                          <p:spTgt spid="33"/>
                                        </p:tgtEl>
                                      </p:cBhvr>
                                    </p:animEffect>
                                  </p:childTnLst>
                                </p:cTn>
                              </p:par>
                              <p:par>
                                <p:cTn id="205" presetID="3" presetClass="entr" presetSubtype="10" fill="hold" grpId="1" nodeType="withEffect">
                                  <p:stCondLst>
                                    <p:cond delay="0"/>
                                  </p:stCondLst>
                                  <p:childTnLst>
                                    <p:set>
                                      <p:cBhvr>
                                        <p:cTn id="206" dur="1" fill="hold">
                                          <p:stCondLst>
                                            <p:cond delay="0"/>
                                          </p:stCondLst>
                                        </p:cTn>
                                        <p:tgtEl>
                                          <p:spTgt spid="34"/>
                                        </p:tgtEl>
                                        <p:attrNameLst>
                                          <p:attrName>style.visibility</p:attrName>
                                        </p:attrNameLst>
                                      </p:cBhvr>
                                      <p:to>
                                        <p:strVal val="visible"/>
                                      </p:to>
                                    </p:set>
                                    <p:animEffect transition="in" filter="blinds(horizontal)">
                                      <p:cBhvr>
                                        <p:cTn id="207" dur="2000"/>
                                        <p:tgtEl>
                                          <p:spTgt spid="34"/>
                                        </p:tgtEl>
                                      </p:cBhvr>
                                    </p:animEffect>
                                  </p:childTnLst>
                                </p:cTn>
                              </p:par>
                              <p:par>
                                <p:cTn id="208" presetID="3" presetClass="entr" presetSubtype="10" fill="hold" grpId="1" nodeType="withEffect">
                                  <p:stCondLst>
                                    <p:cond delay="0"/>
                                  </p:stCondLst>
                                  <p:childTnLst>
                                    <p:set>
                                      <p:cBhvr>
                                        <p:cTn id="209" dur="1" fill="hold">
                                          <p:stCondLst>
                                            <p:cond delay="0"/>
                                          </p:stCondLst>
                                        </p:cTn>
                                        <p:tgtEl>
                                          <p:spTgt spid="35"/>
                                        </p:tgtEl>
                                        <p:attrNameLst>
                                          <p:attrName>style.visibility</p:attrName>
                                        </p:attrNameLst>
                                      </p:cBhvr>
                                      <p:to>
                                        <p:strVal val="visible"/>
                                      </p:to>
                                    </p:set>
                                    <p:animEffect transition="in" filter="blinds(horizontal)">
                                      <p:cBhvr>
                                        <p:cTn id="210" dur="2000"/>
                                        <p:tgtEl>
                                          <p:spTgt spid="35"/>
                                        </p:tgtEl>
                                      </p:cBhvr>
                                    </p:animEffect>
                                  </p:childTnLst>
                                </p:cTn>
                              </p:par>
                              <p:par>
                                <p:cTn id="211" presetID="3" presetClass="entr" presetSubtype="10" fill="hold" grpId="1" nodeType="withEffect">
                                  <p:stCondLst>
                                    <p:cond delay="0"/>
                                  </p:stCondLst>
                                  <p:childTnLst>
                                    <p:set>
                                      <p:cBhvr>
                                        <p:cTn id="212" dur="1" fill="hold">
                                          <p:stCondLst>
                                            <p:cond delay="0"/>
                                          </p:stCondLst>
                                        </p:cTn>
                                        <p:tgtEl>
                                          <p:spTgt spid="36"/>
                                        </p:tgtEl>
                                        <p:attrNameLst>
                                          <p:attrName>style.visibility</p:attrName>
                                        </p:attrNameLst>
                                      </p:cBhvr>
                                      <p:to>
                                        <p:strVal val="visible"/>
                                      </p:to>
                                    </p:set>
                                    <p:animEffect transition="in" filter="blinds(horizontal)">
                                      <p:cBhvr>
                                        <p:cTn id="213" dur="2000"/>
                                        <p:tgtEl>
                                          <p:spTgt spid="36"/>
                                        </p:tgtEl>
                                      </p:cBhvr>
                                    </p:animEffect>
                                  </p:childTnLst>
                                </p:cTn>
                              </p:par>
                              <p:par>
                                <p:cTn id="214" presetID="3" presetClass="entr" presetSubtype="10" fill="hold" grpId="1" nodeType="withEffect">
                                  <p:stCondLst>
                                    <p:cond delay="0"/>
                                  </p:stCondLst>
                                  <p:childTnLst>
                                    <p:set>
                                      <p:cBhvr>
                                        <p:cTn id="215" dur="1" fill="hold">
                                          <p:stCondLst>
                                            <p:cond delay="0"/>
                                          </p:stCondLst>
                                        </p:cTn>
                                        <p:tgtEl>
                                          <p:spTgt spid="37"/>
                                        </p:tgtEl>
                                        <p:attrNameLst>
                                          <p:attrName>style.visibility</p:attrName>
                                        </p:attrNameLst>
                                      </p:cBhvr>
                                      <p:to>
                                        <p:strVal val="visible"/>
                                      </p:to>
                                    </p:set>
                                    <p:animEffect transition="in" filter="blinds(horizontal)">
                                      <p:cBhvr>
                                        <p:cTn id="216" dur="2000"/>
                                        <p:tgtEl>
                                          <p:spTgt spid="37"/>
                                        </p:tgtEl>
                                      </p:cBhvr>
                                    </p:animEffect>
                                  </p:childTnLst>
                                </p:cTn>
                              </p:par>
                              <p:par>
                                <p:cTn id="217" presetID="8" presetClass="emph" presetSubtype="0" fill="hold" grpId="2" nodeType="withEffect">
                                  <p:stCondLst>
                                    <p:cond delay="0"/>
                                  </p:stCondLst>
                                  <p:childTnLst>
                                    <p:animRot by="21600000">
                                      <p:cBhvr>
                                        <p:cTn id="218" dur="2000" fill="hold"/>
                                        <p:tgtEl>
                                          <p:spTgt spid="3"/>
                                        </p:tgtEl>
                                        <p:attrNameLst>
                                          <p:attrName>r</p:attrName>
                                        </p:attrNameLst>
                                      </p:cBhvr>
                                    </p:animRot>
                                  </p:childTnLst>
                                </p:cTn>
                              </p:par>
                              <p:par>
                                <p:cTn id="219" presetID="8" presetClass="emph" presetSubtype="0" fill="hold" grpId="2" nodeType="withEffect">
                                  <p:stCondLst>
                                    <p:cond delay="0"/>
                                  </p:stCondLst>
                                  <p:childTnLst>
                                    <p:animRot by="21600000">
                                      <p:cBhvr>
                                        <p:cTn id="220" dur="2000" fill="hold"/>
                                        <p:tgtEl>
                                          <p:spTgt spid="13"/>
                                        </p:tgtEl>
                                        <p:attrNameLst>
                                          <p:attrName>r</p:attrName>
                                        </p:attrNameLst>
                                      </p:cBhvr>
                                    </p:animRot>
                                  </p:childTnLst>
                                </p:cTn>
                              </p:par>
                              <p:par>
                                <p:cTn id="221" presetID="8" presetClass="emph" presetSubtype="0" fill="hold" grpId="2" nodeType="withEffect">
                                  <p:stCondLst>
                                    <p:cond delay="0"/>
                                  </p:stCondLst>
                                  <p:childTnLst>
                                    <p:animRot by="21600000">
                                      <p:cBhvr>
                                        <p:cTn id="222" dur="2000" fill="hold"/>
                                        <p:tgtEl>
                                          <p:spTgt spid="23"/>
                                        </p:tgtEl>
                                        <p:attrNameLst>
                                          <p:attrName>r</p:attrName>
                                        </p:attrNameLst>
                                      </p:cBhvr>
                                    </p:animRot>
                                  </p:childTnLst>
                                </p:cTn>
                              </p:par>
                              <p:par>
                                <p:cTn id="223" presetID="8" presetClass="emph" presetSubtype="0" fill="hold" grpId="2" nodeType="withEffect">
                                  <p:stCondLst>
                                    <p:cond delay="0"/>
                                  </p:stCondLst>
                                  <p:childTnLst>
                                    <p:animRot by="-21600000">
                                      <p:cBhvr>
                                        <p:cTn id="224" dur="2000" fill="hold"/>
                                        <p:tgtEl>
                                          <p:spTgt spid="4"/>
                                        </p:tgtEl>
                                        <p:attrNameLst>
                                          <p:attrName>r</p:attrName>
                                        </p:attrNameLst>
                                      </p:cBhvr>
                                    </p:animRot>
                                  </p:childTnLst>
                                </p:cTn>
                              </p:par>
                              <p:par>
                                <p:cTn id="225" presetID="8" presetClass="emph" presetSubtype="0" fill="hold" grpId="2" nodeType="withEffect">
                                  <p:stCondLst>
                                    <p:cond delay="0"/>
                                  </p:stCondLst>
                                  <p:childTnLst>
                                    <p:animRot by="-21600000">
                                      <p:cBhvr>
                                        <p:cTn id="226" dur="2000" fill="hold"/>
                                        <p:tgtEl>
                                          <p:spTgt spid="28"/>
                                        </p:tgtEl>
                                        <p:attrNameLst>
                                          <p:attrName>r</p:attrName>
                                        </p:attrNameLst>
                                      </p:cBhvr>
                                    </p:animRot>
                                  </p:childTnLst>
                                </p:cTn>
                              </p:par>
                              <p:par>
                                <p:cTn id="227" presetID="8" presetClass="emph" presetSubtype="0" fill="hold" grpId="2" nodeType="withEffect">
                                  <p:stCondLst>
                                    <p:cond delay="0"/>
                                  </p:stCondLst>
                                  <p:childTnLst>
                                    <p:animRot by="-21600000">
                                      <p:cBhvr>
                                        <p:cTn id="228" dur="2000" fill="hold"/>
                                        <p:tgtEl>
                                          <p:spTgt spid="33"/>
                                        </p:tgtEl>
                                        <p:attrNameLst>
                                          <p:attrName>r</p:attrName>
                                        </p:attrNameLst>
                                      </p:cBhvr>
                                    </p:animRot>
                                  </p:childTnLst>
                                </p:cTn>
                              </p:par>
                              <p:par>
                                <p:cTn id="229" presetID="8" presetClass="emph" presetSubtype="0" fill="hold" grpId="2" nodeType="withEffect">
                                  <p:stCondLst>
                                    <p:cond delay="0"/>
                                  </p:stCondLst>
                                  <p:childTnLst>
                                    <p:animRot by="-21600000">
                                      <p:cBhvr>
                                        <p:cTn id="230" dur="2000" fill="hold"/>
                                        <p:tgtEl>
                                          <p:spTgt spid="5"/>
                                        </p:tgtEl>
                                        <p:attrNameLst>
                                          <p:attrName>r</p:attrName>
                                        </p:attrNameLst>
                                      </p:cBhvr>
                                    </p:animRot>
                                  </p:childTnLst>
                                </p:cTn>
                              </p:par>
                              <p:par>
                                <p:cTn id="231" presetID="8" presetClass="emph" presetSubtype="0" fill="hold" grpId="2" nodeType="withEffect">
                                  <p:stCondLst>
                                    <p:cond delay="0"/>
                                  </p:stCondLst>
                                  <p:childTnLst>
                                    <p:animRot by="-21600000">
                                      <p:cBhvr>
                                        <p:cTn id="232" dur="2000" fill="hold"/>
                                        <p:tgtEl>
                                          <p:spTgt spid="14"/>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24"/>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6"/>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29"/>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34"/>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7"/>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15"/>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25"/>
                                        </p:tgtEl>
                                        <p:attrNameLst>
                                          <p:attrName>r</p:attrName>
                                        </p:attrNameLst>
                                      </p:cBhvr>
                                    </p:animRot>
                                  </p:childTnLst>
                                </p:cTn>
                              </p:par>
                              <p:par>
                                <p:cTn id="247" presetID="8" presetClass="emph" presetSubtype="0" fill="hold" grpId="2" nodeType="withEffect">
                                  <p:stCondLst>
                                    <p:cond delay="0"/>
                                  </p:stCondLst>
                                  <p:childTnLst>
                                    <p:animRot by="-21600000">
                                      <p:cBhvr>
                                        <p:cTn id="248" dur="2000" fill="hold"/>
                                        <p:tgtEl>
                                          <p:spTgt spid="8"/>
                                        </p:tgtEl>
                                        <p:attrNameLst>
                                          <p:attrName>r</p:attrName>
                                        </p:attrNameLst>
                                      </p:cBhvr>
                                    </p:animRot>
                                  </p:childTnLst>
                                </p:cTn>
                              </p:par>
                              <p:par>
                                <p:cTn id="249" presetID="8" presetClass="emph" presetSubtype="0" fill="hold" grpId="2" nodeType="withEffect">
                                  <p:stCondLst>
                                    <p:cond delay="0"/>
                                  </p:stCondLst>
                                  <p:childTnLst>
                                    <p:animRot by="-21600000">
                                      <p:cBhvr>
                                        <p:cTn id="250" dur="2000" fill="hold"/>
                                        <p:tgtEl>
                                          <p:spTgt spid="30"/>
                                        </p:tgtEl>
                                        <p:attrNameLst>
                                          <p:attrName>r</p:attrName>
                                        </p:attrNameLst>
                                      </p:cBhvr>
                                    </p:animRot>
                                  </p:childTnLst>
                                </p:cTn>
                              </p:par>
                              <p:par>
                                <p:cTn id="251" presetID="8" presetClass="emph" presetSubtype="0" fill="hold" grpId="2" nodeType="withEffect">
                                  <p:stCondLst>
                                    <p:cond delay="0"/>
                                  </p:stCondLst>
                                  <p:childTnLst>
                                    <p:animRot by="-21600000">
                                      <p:cBhvr>
                                        <p:cTn id="252" dur="2000" fill="hold"/>
                                        <p:tgtEl>
                                          <p:spTgt spid="35"/>
                                        </p:tgtEl>
                                        <p:attrNameLst>
                                          <p:attrName>r</p:attrName>
                                        </p:attrNameLst>
                                      </p:cBhvr>
                                    </p:animRot>
                                  </p:childTnLst>
                                </p:cTn>
                              </p:par>
                              <p:par>
                                <p:cTn id="253" presetID="8" presetClass="emph" presetSubtype="0" fill="hold" grpId="2" nodeType="withEffect">
                                  <p:stCondLst>
                                    <p:cond delay="0"/>
                                  </p:stCondLst>
                                  <p:childTnLst>
                                    <p:animRot by="-21600000">
                                      <p:cBhvr>
                                        <p:cTn id="254" dur="2000" fill="hold"/>
                                        <p:tgtEl>
                                          <p:spTgt spid="9"/>
                                        </p:tgtEl>
                                        <p:attrNameLst>
                                          <p:attrName>r</p:attrName>
                                        </p:attrNameLst>
                                      </p:cBhvr>
                                    </p:animRot>
                                  </p:childTnLst>
                                </p:cTn>
                              </p:par>
                              <p:par>
                                <p:cTn id="255" presetID="8" presetClass="emph" presetSubtype="0" fill="hold" grpId="2" nodeType="withEffect">
                                  <p:stCondLst>
                                    <p:cond delay="0"/>
                                  </p:stCondLst>
                                  <p:childTnLst>
                                    <p:animRot by="-21600000">
                                      <p:cBhvr>
                                        <p:cTn id="256" dur="2000" fill="hold"/>
                                        <p:tgtEl>
                                          <p:spTgt spid="16"/>
                                        </p:tgtEl>
                                        <p:attrNameLst>
                                          <p:attrName>r</p:attrName>
                                        </p:attrNameLst>
                                      </p:cBhvr>
                                    </p:animRot>
                                  </p:childTnLst>
                                </p:cTn>
                              </p:par>
                              <p:par>
                                <p:cTn id="257" presetID="8" presetClass="emph" presetSubtype="0" fill="hold" grpId="2" nodeType="withEffect">
                                  <p:stCondLst>
                                    <p:cond delay="0"/>
                                  </p:stCondLst>
                                  <p:childTnLst>
                                    <p:animRot by="-21600000">
                                      <p:cBhvr>
                                        <p:cTn id="258" dur="2000" fill="hold"/>
                                        <p:tgtEl>
                                          <p:spTgt spid="26"/>
                                        </p:tgtEl>
                                        <p:attrNameLst>
                                          <p:attrName>r</p:attrName>
                                        </p:attrNameLst>
                                      </p:cBhvr>
                                    </p:animRot>
                                  </p:childTnLst>
                                </p:cTn>
                              </p:par>
                              <p:par>
                                <p:cTn id="259" presetID="8" presetClass="emph" presetSubtype="0" fill="hold" grpId="2" nodeType="withEffect">
                                  <p:stCondLst>
                                    <p:cond delay="0"/>
                                  </p:stCondLst>
                                  <p:childTnLst>
                                    <p:animRot by="21600000">
                                      <p:cBhvr>
                                        <p:cTn id="260" dur="2000" fill="hold"/>
                                        <p:tgtEl>
                                          <p:spTgt spid="10"/>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31"/>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36"/>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11"/>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17"/>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27"/>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12"/>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32"/>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37"/>
                                        </p:tgtEl>
                                        <p:attrNameLst>
                                          <p:attrName>r</p:attrName>
                                        </p:attrNameLst>
                                      </p:cBhvr>
                                    </p:animRot>
                                  </p:childTnLst>
                                </p:cTn>
                              </p:par>
                            </p:childTnLst>
                          </p:cTn>
                        </p:par>
                        <p:par>
                          <p:cTn id="277" fill="hold">
                            <p:stCondLst>
                              <p:cond delay="2000"/>
                            </p:stCondLst>
                            <p:childTnLst>
                              <p:par>
                                <p:cTn id="278" presetID="2" presetClass="exit" presetSubtype="4" fill="hold" grpId="3" nodeType="afterEffect">
                                  <p:stCondLst>
                                    <p:cond delay="0"/>
                                  </p:stCondLst>
                                  <p:childTnLst>
                                    <p:anim calcmode="lin" valueType="num">
                                      <p:cBhvr additive="base">
                                        <p:cTn id="279" dur="2000"/>
                                        <p:tgtEl>
                                          <p:spTgt spid="3"/>
                                        </p:tgtEl>
                                        <p:attrNameLst>
                                          <p:attrName>ppt_x</p:attrName>
                                        </p:attrNameLst>
                                      </p:cBhvr>
                                      <p:tavLst>
                                        <p:tav tm="0">
                                          <p:val>
                                            <p:strVal val="ppt_x"/>
                                          </p:val>
                                        </p:tav>
                                        <p:tav tm="100000">
                                          <p:val>
                                            <p:strVal val="ppt_x"/>
                                          </p:val>
                                        </p:tav>
                                      </p:tavLst>
                                    </p:anim>
                                    <p:anim calcmode="lin" valueType="num">
                                      <p:cBhvr additive="base">
                                        <p:cTn id="280" dur="2000"/>
                                        <p:tgtEl>
                                          <p:spTgt spid="3"/>
                                        </p:tgtEl>
                                        <p:attrNameLst>
                                          <p:attrName>ppt_y</p:attrName>
                                        </p:attrNameLst>
                                      </p:cBhvr>
                                      <p:tavLst>
                                        <p:tav tm="0">
                                          <p:val>
                                            <p:strVal val="ppt_y"/>
                                          </p:val>
                                        </p:tav>
                                        <p:tav tm="100000">
                                          <p:val>
                                            <p:strVal val="1+ppt_h/2"/>
                                          </p:val>
                                        </p:tav>
                                      </p:tavLst>
                                    </p:anim>
                                    <p:set>
                                      <p:cBhvr>
                                        <p:cTn id="281" dur="1" fill="hold">
                                          <p:stCondLst>
                                            <p:cond delay="1999"/>
                                          </p:stCondLst>
                                        </p:cTn>
                                        <p:tgtEl>
                                          <p:spTgt spid="3"/>
                                        </p:tgtEl>
                                        <p:attrNameLst>
                                          <p:attrName>style.visibility</p:attrName>
                                        </p:attrNameLst>
                                      </p:cBhvr>
                                      <p:to>
                                        <p:strVal val="hidden"/>
                                      </p:to>
                                    </p:set>
                                  </p:childTnLst>
                                </p:cTn>
                              </p:par>
                              <p:par>
                                <p:cTn id="282" presetID="2" presetClass="exit" presetSubtype="4" fill="hold" grpId="3" nodeType="withEffect">
                                  <p:stCondLst>
                                    <p:cond delay="0"/>
                                  </p:stCondLst>
                                  <p:childTnLst>
                                    <p:anim calcmode="lin" valueType="num">
                                      <p:cBhvr additive="base">
                                        <p:cTn id="283" dur="2000"/>
                                        <p:tgtEl>
                                          <p:spTgt spid="5"/>
                                        </p:tgtEl>
                                        <p:attrNameLst>
                                          <p:attrName>ppt_x</p:attrName>
                                        </p:attrNameLst>
                                      </p:cBhvr>
                                      <p:tavLst>
                                        <p:tav tm="0">
                                          <p:val>
                                            <p:strVal val="ppt_x"/>
                                          </p:val>
                                        </p:tav>
                                        <p:tav tm="100000">
                                          <p:val>
                                            <p:strVal val="ppt_x"/>
                                          </p:val>
                                        </p:tav>
                                      </p:tavLst>
                                    </p:anim>
                                    <p:anim calcmode="lin" valueType="num">
                                      <p:cBhvr additive="base">
                                        <p:cTn id="284" dur="2000"/>
                                        <p:tgtEl>
                                          <p:spTgt spid="5"/>
                                        </p:tgtEl>
                                        <p:attrNameLst>
                                          <p:attrName>ppt_y</p:attrName>
                                        </p:attrNameLst>
                                      </p:cBhvr>
                                      <p:tavLst>
                                        <p:tav tm="0">
                                          <p:val>
                                            <p:strVal val="ppt_y"/>
                                          </p:val>
                                        </p:tav>
                                        <p:tav tm="100000">
                                          <p:val>
                                            <p:strVal val="1+ppt_h/2"/>
                                          </p:val>
                                        </p:tav>
                                      </p:tavLst>
                                    </p:anim>
                                    <p:set>
                                      <p:cBhvr>
                                        <p:cTn id="285" dur="1" fill="hold">
                                          <p:stCondLst>
                                            <p:cond delay="1999"/>
                                          </p:stCondLst>
                                        </p:cTn>
                                        <p:tgtEl>
                                          <p:spTgt spid="5"/>
                                        </p:tgtEl>
                                        <p:attrNameLst>
                                          <p:attrName>style.visibility</p:attrName>
                                        </p:attrNameLst>
                                      </p:cBhvr>
                                      <p:to>
                                        <p:strVal val="hidden"/>
                                      </p:to>
                                    </p:set>
                                  </p:childTnLst>
                                </p:cTn>
                              </p:par>
                              <p:par>
                                <p:cTn id="286" presetID="2" presetClass="exit" presetSubtype="4" fill="hold" grpId="3" nodeType="withEffect">
                                  <p:stCondLst>
                                    <p:cond delay="0"/>
                                  </p:stCondLst>
                                  <p:childTnLst>
                                    <p:anim calcmode="lin" valueType="num">
                                      <p:cBhvr additive="base">
                                        <p:cTn id="287" dur="2000"/>
                                        <p:tgtEl>
                                          <p:spTgt spid="7"/>
                                        </p:tgtEl>
                                        <p:attrNameLst>
                                          <p:attrName>ppt_x</p:attrName>
                                        </p:attrNameLst>
                                      </p:cBhvr>
                                      <p:tavLst>
                                        <p:tav tm="0">
                                          <p:val>
                                            <p:strVal val="ppt_x"/>
                                          </p:val>
                                        </p:tav>
                                        <p:tav tm="100000">
                                          <p:val>
                                            <p:strVal val="ppt_x"/>
                                          </p:val>
                                        </p:tav>
                                      </p:tavLst>
                                    </p:anim>
                                    <p:anim calcmode="lin" valueType="num">
                                      <p:cBhvr additive="base">
                                        <p:cTn id="288" dur="2000"/>
                                        <p:tgtEl>
                                          <p:spTgt spid="7"/>
                                        </p:tgtEl>
                                        <p:attrNameLst>
                                          <p:attrName>ppt_y</p:attrName>
                                        </p:attrNameLst>
                                      </p:cBhvr>
                                      <p:tavLst>
                                        <p:tav tm="0">
                                          <p:val>
                                            <p:strVal val="ppt_y"/>
                                          </p:val>
                                        </p:tav>
                                        <p:tav tm="100000">
                                          <p:val>
                                            <p:strVal val="1+ppt_h/2"/>
                                          </p:val>
                                        </p:tav>
                                      </p:tavLst>
                                    </p:anim>
                                    <p:set>
                                      <p:cBhvr>
                                        <p:cTn id="289" dur="1" fill="hold">
                                          <p:stCondLst>
                                            <p:cond delay="1999"/>
                                          </p:stCondLst>
                                        </p:cTn>
                                        <p:tgtEl>
                                          <p:spTgt spid="7"/>
                                        </p:tgtEl>
                                        <p:attrNameLst>
                                          <p:attrName>style.visibility</p:attrName>
                                        </p:attrNameLst>
                                      </p:cBhvr>
                                      <p:to>
                                        <p:strVal val="hidden"/>
                                      </p:to>
                                    </p:set>
                                  </p:childTnLst>
                                </p:cTn>
                              </p:par>
                              <p:par>
                                <p:cTn id="290" presetID="2" presetClass="exit" presetSubtype="4" fill="hold" grpId="3" nodeType="withEffect">
                                  <p:stCondLst>
                                    <p:cond delay="0"/>
                                  </p:stCondLst>
                                  <p:childTnLst>
                                    <p:anim calcmode="lin" valueType="num">
                                      <p:cBhvr additive="base">
                                        <p:cTn id="291" dur="2000"/>
                                        <p:tgtEl>
                                          <p:spTgt spid="9"/>
                                        </p:tgtEl>
                                        <p:attrNameLst>
                                          <p:attrName>ppt_x</p:attrName>
                                        </p:attrNameLst>
                                      </p:cBhvr>
                                      <p:tavLst>
                                        <p:tav tm="0">
                                          <p:val>
                                            <p:strVal val="ppt_x"/>
                                          </p:val>
                                        </p:tav>
                                        <p:tav tm="100000">
                                          <p:val>
                                            <p:strVal val="ppt_x"/>
                                          </p:val>
                                        </p:tav>
                                      </p:tavLst>
                                    </p:anim>
                                    <p:anim calcmode="lin" valueType="num">
                                      <p:cBhvr additive="base">
                                        <p:cTn id="292" dur="2000"/>
                                        <p:tgtEl>
                                          <p:spTgt spid="9"/>
                                        </p:tgtEl>
                                        <p:attrNameLst>
                                          <p:attrName>ppt_y</p:attrName>
                                        </p:attrNameLst>
                                      </p:cBhvr>
                                      <p:tavLst>
                                        <p:tav tm="0">
                                          <p:val>
                                            <p:strVal val="ppt_y"/>
                                          </p:val>
                                        </p:tav>
                                        <p:tav tm="100000">
                                          <p:val>
                                            <p:strVal val="1+ppt_h/2"/>
                                          </p:val>
                                        </p:tav>
                                      </p:tavLst>
                                    </p:anim>
                                    <p:set>
                                      <p:cBhvr>
                                        <p:cTn id="293" dur="1" fill="hold">
                                          <p:stCondLst>
                                            <p:cond delay="1999"/>
                                          </p:stCondLst>
                                        </p:cTn>
                                        <p:tgtEl>
                                          <p:spTgt spid="9"/>
                                        </p:tgtEl>
                                        <p:attrNameLst>
                                          <p:attrName>style.visibility</p:attrName>
                                        </p:attrNameLst>
                                      </p:cBhvr>
                                      <p:to>
                                        <p:strVal val="hidden"/>
                                      </p:to>
                                    </p:set>
                                  </p:childTnLst>
                                </p:cTn>
                              </p:par>
                              <p:par>
                                <p:cTn id="294" presetID="2" presetClass="exit" presetSubtype="4" fill="hold" grpId="3" nodeType="withEffect">
                                  <p:stCondLst>
                                    <p:cond delay="0"/>
                                  </p:stCondLst>
                                  <p:childTnLst>
                                    <p:anim calcmode="lin" valueType="num">
                                      <p:cBhvr additive="base">
                                        <p:cTn id="295" dur="2000"/>
                                        <p:tgtEl>
                                          <p:spTgt spid="11"/>
                                        </p:tgtEl>
                                        <p:attrNameLst>
                                          <p:attrName>ppt_x</p:attrName>
                                        </p:attrNameLst>
                                      </p:cBhvr>
                                      <p:tavLst>
                                        <p:tav tm="0">
                                          <p:val>
                                            <p:strVal val="ppt_x"/>
                                          </p:val>
                                        </p:tav>
                                        <p:tav tm="100000">
                                          <p:val>
                                            <p:strVal val="ppt_x"/>
                                          </p:val>
                                        </p:tav>
                                      </p:tavLst>
                                    </p:anim>
                                    <p:anim calcmode="lin" valueType="num">
                                      <p:cBhvr additive="base">
                                        <p:cTn id="296" dur="2000"/>
                                        <p:tgtEl>
                                          <p:spTgt spid="11"/>
                                        </p:tgtEl>
                                        <p:attrNameLst>
                                          <p:attrName>ppt_y</p:attrName>
                                        </p:attrNameLst>
                                      </p:cBhvr>
                                      <p:tavLst>
                                        <p:tav tm="0">
                                          <p:val>
                                            <p:strVal val="ppt_y"/>
                                          </p:val>
                                        </p:tav>
                                        <p:tav tm="100000">
                                          <p:val>
                                            <p:strVal val="1+ppt_h/2"/>
                                          </p:val>
                                        </p:tav>
                                      </p:tavLst>
                                    </p:anim>
                                    <p:set>
                                      <p:cBhvr>
                                        <p:cTn id="297" dur="1" fill="hold">
                                          <p:stCondLst>
                                            <p:cond delay="1999"/>
                                          </p:stCondLst>
                                        </p:cTn>
                                        <p:tgtEl>
                                          <p:spTgt spid="11"/>
                                        </p:tgtEl>
                                        <p:attrNameLst>
                                          <p:attrName>style.visibility</p:attrName>
                                        </p:attrNameLst>
                                      </p:cBhvr>
                                      <p:to>
                                        <p:strVal val="hidden"/>
                                      </p:to>
                                    </p:set>
                                  </p:childTnLst>
                                </p:cTn>
                              </p:par>
                              <p:par>
                                <p:cTn id="298" presetID="2" presetClass="exit" presetSubtype="4" fill="hold" grpId="3" nodeType="withEffect">
                                  <p:stCondLst>
                                    <p:cond delay="0"/>
                                  </p:stCondLst>
                                  <p:childTnLst>
                                    <p:anim calcmode="lin" valueType="num">
                                      <p:cBhvr additive="base">
                                        <p:cTn id="299" dur="2000"/>
                                        <p:tgtEl>
                                          <p:spTgt spid="13"/>
                                        </p:tgtEl>
                                        <p:attrNameLst>
                                          <p:attrName>ppt_x</p:attrName>
                                        </p:attrNameLst>
                                      </p:cBhvr>
                                      <p:tavLst>
                                        <p:tav tm="0">
                                          <p:val>
                                            <p:strVal val="ppt_x"/>
                                          </p:val>
                                        </p:tav>
                                        <p:tav tm="100000">
                                          <p:val>
                                            <p:strVal val="ppt_x"/>
                                          </p:val>
                                        </p:tav>
                                      </p:tavLst>
                                    </p:anim>
                                    <p:anim calcmode="lin" valueType="num">
                                      <p:cBhvr additive="base">
                                        <p:cTn id="300" dur="2000"/>
                                        <p:tgtEl>
                                          <p:spTgt spid="13"/>
                                        </p:tgtEl>
                                        <p:attrNameLst>
                                          <p:attrName>ppt_y</p:attrName>
                                        </p:attrNameLst>
                                      </p:cBhvr>
                                      <p:tavLst>
                                        <p:tav tm="0">
                                          <p:val>
                                            <p:strVal val="ppt_y"/>
                                          </p:val>
                                        </p:tav>
                                        <p:tav tm="100000">
                                          <p:val>
                                            <p:strVal val="1+ppt_h/2"/>
                                          </p:val>
                                        </p:tav>
                                      </p:tavLst>
                                    </p:anim>
                                    <p:set>
                                      <p:cBhvr>
                                        <p:cTn id="301" dur="1" fill="hold">
                                          <p:stCondLst>
                                            <p:cond delay="1999"/>
                                          </p:stCondLst>
                                        </p:cTn>
                                        <p:tgtEl>
                                          <p:spTgt spid="13"/>
                                        </p:tgtEl>
                                        <p:attrNameLst>
                                          <p:attrName>style.visibility</p:attrName>
                                        </p:attrNameLst>
                                      </p:cBhvr>
                                      <p:to>
                                        <p:strVal val="hidden"/>
                                      </p:to>
                                    </p:set>
                                  </p:childTnLst>
                                </p:cTn>
                              </p:par>
                              <p:par>
                                <p:cTn id="302" presetID="2" presetClass="exit" presetSubtype="4" fill="hold" grpId="3" nodeType="withEffect">
                                  <p:stCondLst>
                                    <p:cond delay="0"/>
                                  </p:stCondLst>
                                  <p:childTnLst>
                                    <p:anim calcmode="lin" valueType="num">
                                      <p:cBhvr additive="base">
                                        <p:cTn id="303" dur="2000"/>
                                        <p:tgtEl>
                                          <p:spTgt spid="14"/>
                                        </p:tgtEl>
                                        <p:attrNameLst>
                                          <p:attrName>ppt_x</p:attrName>
                                        </p:attrNameLst>
                                      </p:cBhvr>
                                      <p:tavLst>
                                        <p:tav tm="0">
                                          <p:val>
                                            <p:strVal val="ppt_x"/>
                                          </p:val>
                                        </p:tav>
                                        <p:tav tm="100000">
                                          <p:val>
                                            <p:strVal val="ppt_x"/>
                                          </p:val>
                                        </p:tav>
                                      </p:tavLst>
                                    </p:anim>
                                    <p:anim calcmode="lin" valueType="num">
                                      <p:cBhvr additive="base">
                                        <p:cTn id="304" dur="2000"/>
                                        <p:tgtEl>
                                          <p:spTgt spid="14"/>
                                        </p:tgtEl>
                                        <p:attrNameLst>
                                          <p:attrName>ppt_y</p:attrName>
                                        </p:attrNameLst>
                                      </p:cBhvr>
                                      <p:tavLst>
                                        <p:tav tm="0">
                                          <p:val>
                                            <p:strVal val="ppt_y"/>
                                          </p:val>
                                        </p:tav>
                                        <p:tav tm="100000">
                                          <p:val>
                                            <p:strVal val="1+ppt_h/2"/>
                                          </p:val>
                                        </p:tav>
                                      </p:tavLst>
                                    </p:anim>
                                    <p:set>
                                      <p:cBhvr>
                                        <p:cTn id="305" dur="1" fill="hold">
                                          <p:stCondLst>
                                            <p:cond delay="1999"/>
                                          </p:stCondLst>
                                        </p:cTn>
                                        <p:tgtEl>
                                          <p:spTgt spid="14"/>
                                        </p:tgtEl>
                                        <p:attrNameLst>
                                          <p:attrName>style.visibility</p:attrName>
                                        </p:attrNameLst>
                                      </p:cBhvr>
                                      <p:to>
                                        <p:strVal val="hidden"/>
                                      </p:to>
                                    </p:set>
                                  </p:childTnLst>
                                </p:cTn>
                              </p:par>
                              <p:par>
                                <p:cTn id="306" presetID="2" presetClass="exit" presetSubtype="4" fill="hold" grpId="3" nodeType="withEffect">
                                  <p:stCondLst>
                                    <p:cond delay="0"/>
                                  </p:stCondLst>
                                  <p:childTnLst>
                                    <p:anim calcmode="lin" valueType="num">
                                      <p:cBhvr additive="base">
                                        <p:cTn id="307" dur="2000"/>
                                        <p:tgtEl>
                                          <p:spTgt spid="15"/>
                                        </p:tgtEl>
                                        <p:attrNameLst>
                                          <p:attrName>ppt_x</p:attrName>
                                        </p:attrNameLst>
                                      </p:cBhvr>
                                      <p:tavLst>
                                        <p:tav tm="0">
                                          <p:val>
                                            <p:strVal val="ppt_x"/>
                                          </p:val>
                                        </p:tav>
                                        <p:tav tm="100000">
                                          <p:val>
                                            <p:strVal val="ppt_x"/>
                                          </p:val>
                                        </p:tav>
                                      </p:tavLst>
                                    </p:anim>
                                    <p:anim calcmode="lin" valueType="num">
                                      <p:cBhvr additive="base">
                                        <p:cTn id="308" dur="2000"/>
                                        <p:tgtEl>
                                          <p:spTgt spid="15"/>
                                        </p:tgtEl>
                                        <p:attrNameLst>
                                          <p:attrName>ppt_y</p:attrName>
                                        </p:attrNameLst>
                                      </p:cBhvr>
                                      <p:tavLst>
                                        <p:tav tm="0">
                                          <p:val>
                                            <p:strVal val="ppt_y"/>
                                          </p:val>
                                        </p:tav>
                                        <p:tav tm="100000">
                                          <p:val>
                                            <p:strVal val="1+ppt_h/2"/>
                                          </p:val>
                                        </p:tav>
                                      </p:tavLst>
                                    </p:anim>
                                    <p:set>
                                      <p:cBhvr>
                                        <p:cTn id="309" dur="1" fill="hold">
                                          <p:stCondLst>
                                            <p:cond delay="1999"/>
                                          </p:stCondLst>
                                        </p:cTn>
                                        <p:tgtEl>
                                          <p:spTgt spid="15"/>
                                        </p:tgtEl>
                                        <p:attrNameLst>
                                          <p:attrName>style.visibility</p:attrName>
                                        </p:attrNameLst>
                                      </p:cBhvr>
                                      <p:to>
                                        <p:strVal val="hidden"/>
                                      </p:to>
                                    </p:set>
                                  </p:childTnLst>
                                </p:cTn>
                              </p:par>
                              <p:par>
                                <p:cTn id="310" presetID="2" presetClass="exit" presetSubtype="4" fill="hold" grpId="3" nodeType="withEffect">
                                  <p:stCondLst>
                                    <p:cond delay="0"/>
                                  </p:stCondLst>
                                  <p:childTnLst>
                                    <p:anim calcmode="lin" valueType="num">
                                      <p:cBhvr additive="base">
                                        <p:cTn id="311" dur="2000"/>
                                        <p:tgtEl>
                                          <p:spTgt spid="16"/>
                                        </p:tgtEl>
                                        <p:attrNameLst>
                                          <p:attrName>ppt_x</p:attrName>
                                        </p:attrNameLst>
                                      </p:cBhvr>
                                      <p:tavLst>
                                        <p:tav tm="0">
                                          <p:val>
                                            <p:strVal val="ppt_x"/>
                                          </p:val>
                                        </p:tav>
                                        <p:tav tm="100000">
                                          <p:val>
                                            <p:strVal val="ppt_x"/>
                                          </p:val>
                                        </p:tav>
                                      </p:tavLst>
                                    </p:anim>
                                    <p:anim calcmode="lin" valueType="num">
                                      <p:cBhvr additive="base">
                                        <p:cTn id="312" dur="2000"/>
                                        <p:tgtEl>
                                          <p:spTgt spid="16"/>
                                        </p:tgtEl>
                                        <p:attrNameLst>
                                          <p:attrName>ppt_y</p:attrName>
                                        </p:attrNameLst>
                                      </p:cBhvr>
                                      <p:tavLst>
                                        <p:tav tm="0">
                                          <p:val>
                                            <p:strVal val="ppt_y"/>
                                          </p:val>
                                        </p:tav>
                                        <p:tav tm="100000">
                                          <p:val>
                                            <p:strVal val="1+ppt_h/2"/>
                                          </p:val>
                                        </p:tav>
                                      </p:tavLst>
                                    </p:anim>
                                    <p:set>
                                      <p:cBhvr>
                                        <p:cTn id="313" dur="1" fill="hold">
                                          <p:stCondLst>
                                            <p:cond delay="1999"/>
                                          </p:stCondLst>
                                        </p:cTn>
                                        <p:tgtEl>
                                          <p:spTgt spid="16"/>
                                        </p:tgtEl>
                                        <p:attrNameLst>
                                          <p:attrName>style.visibility</p:attrName>
                                        </p:attrNameLst>
                                      </p:cBhvr>
                                      <p:to>
                                        <p:strVal val="hidden"/>
                                      </p:to>
                                    </p:set>
                                  </p:childTnLst>
                                </p:cTn>
                              </p:par>
                              <p:par>
                                <p:cTn id="314" presetID="2" presetClass="exit" presetSubtype="4" fill="hold" grpId="3" nodeType="withEffect">
                                  <p:stCondLst>
                                    <p:cond delay="0"/>
                                  </p:stCondLst>
                                  <p:childTnLst>
                                    <p:anim calcmode="lin" valueType="num">
                                      <p:cBhvr additive="base">
                                        <p:cTn id="315" dur="2000"/>
                                        <p:tgtEl>
                                          <p:spTgt spid="17"/>
                                        </p:tgtEl>
                                        <p:attrNameLst>
                                          <p:attrName>ppt_x</p:attrName>
                                        </p:attrNameLst>
                                      </p:cBhvr>
                                      <p:tavLst>
                                        <p:tav tm="0">
                                          <p:val>
                                            <p:strVal val="ppt_x"/>
                                          </p:val>
                                        </p:tav>
                                        <p:tav tm="100000">
                                          <p:val>
                                            <p:strVal val="ppt_x"/>
                                          </p:val>
                                        </p:tav>
                                      </p:tavLst>
                                    </p:anim>
                                    <p:anim calcmode="lin" valueType="num">
                                      <p:cBhvr additive="base">
                                        <p:cTn id="316" dur="2000"/>
                                        <p:tgtEl>
                                          <p:spTgt spid="17"/>
                                        </p:tgtEl>
                                        <p:attrNameLst>
                                          <p:attrName>ppt_y</p:attrName>
                                        </p:attrNameLst>
                                      </p:cBhvr>
                                      <p:tavLst>
                                        <p:tav tm="0">
                                          <p:val>
                                            <p:strVal val="ppt_y"/>
                                          </p:val>
                                        </p:tav>
                                        <p:tav tm="100000">
                                          <p:val>
                                            <p:strVal val="1+ppt_h/2"/>
                                          </p:val>
                                        </p:tav>
                                      </p:tavLst>
                                    </p:anim>
                                    <p:set>
                                      <p:cBhvr>
                                        <p:cTn id="317" dur="1" fill="hold">
                                          <p:stCondLst>
                                            <p:cond delay="1999"/>
                                          </p:stCondLst>
                                        </p:cTn>
                                        <p:tgtEl>
                                          <p:spTgt spid="17"/>
                                        </p:tgtEl>
                                        <p:attrNameLst>
                                          <p:attrName>style.visibility</p:attrName>
                                        </p:attrNameLst>
                                      </p:cBhvr>
                                      <p:to>
                                        <p:strVal val="hidden"/>
                                      </p:to>
                                    </p:set>
                                  </p:childTnLst>
                                </p:cTn>
                              </p:par>
                              <p:par>
                                <p:cTn id="318" presetID="2" presetClass="exit" presetSubtype="4" fill="hold" grpId="3" nodeType="withEffect">
                                  <p:stCondLst>
                                    <p:cond delay="0"/>
                                  </p:stCondLst>
                                  <p:childTnLst>
                                    <p:anim calcmode="lin" valueType="num">
                                      <p:cBhvr additive="base">
                                        <p:cTn id="319" dur="2000"/>
                                        <p:tgtEl>
                                          <p:spTgt spid="23"/>
                                        </p:tgtEl>
                                        <p:attrNameLst>
                                          <p:attrName>ppt_x</p:attrName>
                                        </p:attrNameLst>
                                      </p:cBhvr>
                                      <p:tavLst>
                                        <p:tav tm="0">
                                          <p:val>
                                            <p:strVal val="ppt_x"/>
                                          </p:val>
                                        </p:tav>
                                        <p:tav tm="100000">
                                          <p:val>
                                            <p:strVal val="ppt_x"/>
                                          </p:val>
                                        </p:tav>
                                      </p:tavLst>
                                    </p:anim>
                                    <p:anim calcmode="lin" valueType="num">
                                      <p:cBhvr additive="base">
                                        <p:cTn id="320" dur="2000"/>
                                        <p:tgtEl>
                                          <p:spTgt spid="23"/>
                                        </p:tgtEl>
                                        <p:attrNameLst>
                                          <p:attrName>ppt_y</p:attrName>
                                        </p:attrNameLst>
                                      </p:cBhvr>
                                      <p:tavLst>
                                        <p:tav tm="0">
                                          <p:val>
                                            <p:strVal val="ppt_y"/>
                                          </p:val>
                                        </p:tav>
                                        <p:tav tm="100000">
                                          <p:val>
                                            <p:strVal val="1+ppt_h/2"/>
                                          </p:val>
                                        </p:tav>
                                      </p:tavLst>
                                    </p:anim>
                                    <p:set>
                                      <p:cBhvr>
                                        <p:cTn id="321" dur="1" fill="hold">
                                          <p:stCondLst>
                                            <p:cond delay="1999"/>
                                          </p:stCondLst>
                                        </p:cTn>
                                        <p:tgtEl>
                                          <p:spTgt spid="23"/>
                                        </p:tgtEl>
                                        <p:attrNameLst>
                                          <p:attrName>style.visibility</p:attrName>
                                        </p:attrNameLst>
                                      </p:cBhvr>
                                      <p:to>
                                        <p:strVal val="hidden"/>
                                      </p:to>
                                    </p:set>
                                  </p:childTnLst>
                                </p:cTn>
                              </p:par>
                              <p:par>
                                <p:cTn id="322" presetID="2" presetClass="exit" presetSubtype="4" fill="hold" grpId="3" nodeType="withEffect">
                                  <p:stCondLst>
                                    <p:cond delay="0"/>
                                  </p:stCondLst>
                                  <p:childTnLst>
                                    <p:anim calcmode="lin" valueType="num">
                                      <p:cBhvr additive="base">
                                        <p:cTn id="323" dur="2000"/>
                                        <p:tgtEl>
                                          <p:spTgt spid="24"/>
                                        </p:tgtEl>
                                        <p:attrNameLst>
                                          <p:attrName>ppt_x</p:attrName>
                                        </p:attrNameLst>
                                      </p:cBhvr>
                                      <p:tavLst>
                                        <p:tav tm="0">
                                          <p:val>
                                            <p:strVal val="ppt_x"/>
                                          </p:val>
                                        </p:tav>
                                        <p:tav tm="100000">
                                          <p:val>
                                            <p:strVal val="ppt_x"/>
                                          </p:val>
                                        </p:tav>
                                      </p:tavLst>
                                    </p:anim>
                                    <p:anim calcmode="lin" valueType="num">
                                      <p:cBhvr additive="base">
                                        <p:cTn id="324" dur="2000"/>
                                        <p:tgtEl>
                                          <p:spTgt spid="24"/>
                                        </p:tgtEl>
                                        <p:attrNameLst>
                                          <p:attrName>ppt_y</p:attrName>
                                        </p:attrNameLst>
                                      </p:cBhvr>
                                      <p:tavLst>
                                        <p:tav tm="0">
                                          <p:val>
                                            <p:strVal val="ppt_y"/>
                                          </p:val>
                                        </p:tav>
                                        <p:tav tm="100000">
                                          <p:val>
                                            <p:strVal val="1+ppt_h/2"/>
                                          </p:val>
                                        </p:tav>
                                      </p:tavLst>
                                    </p:anim>
                                    <p:set>
                                      <p:cBhvr>
                                        <p:cTn id="325" dur="1" fill="hold">
                                          <p:stCondLst>
                                            <p:cond delay="1999"/>
                                          </p:stCondLst>
                                        </p:cTn>
                                        <p:tgtEl>
                                          <p:spTgt spid="24"/>
                                        </p:tgtEl>
                                        <p:attrNameLst>
                                          <p:attrName>style.visibility</p:attrName>
                                        </p:attrNameLst>
                                      </p:cBhvr>
                                      <p:to>
                                        <p:strVal val="hidden"/>
                                      </p:to>
                                    </p:set>
                                  </p:childTnLst>
                                </p:cTn>
                              </p:par>
                              <p:par>
                                <p:cTn id="326" presetID="2" presetClass="exit" presetSubtype="4" fill="hold" grpId="3" nodeType="withEffect">
                                  <p:stCondLst>
                                    <p:cond delay="0"/>
                                  </p:stCondLst>
                                  <p:childTnLst>
                                    <p:anim calcmode="lin" valueType="num">
                                      <p:cBhvr additive="base">
                                        <p:cTn id="327" dur="2000"/>
                                        <p:tgtEl>
                                          <p:spTgt spid="25"/>
                                        </p:tgtEl>
                                        <p:attrNameLst>
                                          <p:attrName>ppt_x</p:attrName>
                                        </p:attrNameLst>
                                      </p:cBhvr>
                                      <p:tavLst>
                                        <p:tav tm="0">
                                          <p:val>
                                            <p:strVal val="ppt_x"/>
                                          </p:val>
                                        </p:tav>
                                        <p:tav tm="100000">
                                          <p:val>
                                            <p:strVal val="ppt_x"/>
                                          </p:val>
                                        </p:tav>
                                      </p:tavLst>
                                    </p:anim>
                                    <p:anim calcmode="lin" valueType="num">
                                      <p:cBhvr additive="base">
                                        <p:cTn id="328" dur="2000"/>
                                        <p:tgtEl>
                                          <p:spTgt spid="25"/>
                                        </p:tgtEl>
                                        <p:attrNameLst>
                                          <p:attrName>ppt_y</p:attrName>
                                        </p:attrNameLst>
                                      </p:cBhvr>
                                      <p:tavLst>
                                        <p:tav tm="0">
                                          <p:val>
                                            <p:strVal val="ppt_y"/>
                                          </p:val>
                                        </p:tav>
                                        <p:tav tm="100000">
                                          <p:val>
                                            <p:strVal val="1+ppt_h/2"/>
                                          </p:val>
                                        </p:tav>
                                      </p:tavLst>
                                    </p:anim>
                                    <p:set>
                                      <p:cBhvr>
                                        <p:cTn id="329" dur="1" fill="hold">
                                          <p:stCondLst>
                                            <p:cond delay="1999"/>
                                          </p:stCondLst>
                                        </p:cTn>
                                        <p:tgtEl>
                                          <p:spTgt spid="25"/>
                                        </p:tgtEl>
                                        <p:attrNameLst>
                                          <p:attrName>style.visibility</p:attrName>
                                        </p:attrNameLst>
                                      </p:cBhvr>
                                      <p:to>
                                        <p:strVal val="hidden"/>
                                      </p:to>
                                    </p:set>
                                  </p:childTnLst>
                                </p:cTn>
                              </p:par>
                              <p:par>
                                <p:cTn id="330" presetID="2" presetClass="exit" presetSubtype="4" fill="hold" grpId="3" nodeType="withEffect">
                                  <p:stCondLst>
                                    <p:cond delay="0"/>
                                  </p:stCondLst>
                                  <p:childTnLst>
                                    <p:anim calcmode="lin" valueType="num">
                                      <p:cBhvr additive="base">
                                        <p:cTn id="331" dur="2000"/>
                                        <p:tgtEl>
                                          <p:spTgt spid="26"/>
                                        </p:tgtEl>
                                        <p:attrNameLst>
                                          <p:attrName>ppt_x</p:attrName>
                                        </p:attrNameLst>
                                      </p:cBhvr>
                                      <p:tavLst>
                                        <p:tav tm="0">
                                          <p:val>
                                            <p:strVal val="ppt_x"/>
                                          </p:val>
                                        </p:tav>
                                        <p:tav tm="100000">
                                          <p:val>
                                            <p:strVal val="ppt_x"/>
                                          </p:val>
                                        </p:tav>
                                      </p:tavLst>
                                    </p:anim>
                                    <p:anim calcmode="lin" valueType="num">
                                      <p:cBhvr additive="base">
                                        <p:cTn id="332" dur="2000"/>
                                        <p:tgtEl>
                                          <p:spTgt spid="26"/>
                                        </p:tgtEl>
                                        <p:attrNameLst>
                                          <p:attrName>ppt_y</p:attrName>
                                        </p:attrNameLst>
                                      </p:cBhvr>
                                      <p:tavLst>
                                        <p:tav tm="0">
                                          <p:val>
                                            <p:strVal val="ppt_y"/>
                                          </p:val>
                                        </p:tav>
                                        <p:tav tm="100000">
                                          <p:val>
                                            <p:strVal val="1+ppt_h/2"/>
                                          </p:val>
                                        </p:tav>
                                      </p:tavLst>
                                    </p:anim>
                                    <p:set>
                                      <p:cBhvr>
                                        <p:cTn id="333" dur="1" fill="hold">
                                          <p:stCondLst>
                                            <p:cond delay="1999"/>
                                          </p:stCondLst>
                                        </p:cTn>
                                        <p:tgtEl>
                                          <p:spTgt spid="26"/>
                                        </p:tgtEl>
                                        <p:attrNameLst>
                                          <p:attrName>style.visibility</p:attrName>
                                        </p:attrNameLst>
                                      </p:cBhvr>
                                      <p:to>
                                        <p:strVal val="hidden"/>
                                      </p:to>
                                    </p:set>
                                  </p:childTnLst>
                                </p:cTn>
                              </p:par>
                              <p:par>
                                <p:cTn id="334" presetID="2" presetClass="exit" presetSubtype="4" fill="hold" grpId="3" nodeType="withEffect">
                                  <p:stCondLst>
                                    <p:cond delay="0"/>
                                  </p:stCondLst>
                                  <p:childTnLst>
                                    <p:anim calcmode="lin" valueType="num">
                                      <p:cBhvr additive="base">
                                        <p:cTn id="335" dur="2000"/>
                                        <p:tgtEl>
                                          <p:spTgt spid="27"/>
                                        </p:tgtEl>
                                        <p:attrNameLst>
                                          <p:attrName>ppt_x</p:attrName>
                                        </p:attrNameLst>
                                      </p:cBhvr>
                                      <p:tavLst>
                                        <p:tav tm="0">
                                          <p:val>
                                            <p:strVal val="ppt_x"/>
                                          </p:val>
                                        </p:tav>
                                        <p:tav tm="100000">
                                          <p:val>
                                            <p:strVal val="ppt_x"/>
                                          </p:val>
                                        </p:tav>
                                      </p:tavLst>
                                    </p:anim>
                                    <p:anim calcmode="lin" valueType="num">
                                      <p:cBhvr additive="base">
                                        <p:cTn id="336" dur="2000"/>
                                        <p:tgtEl>
                                          <p:spTgt spid="27"/>
                                        </p:tgtEl>
                                        <p:attrNameLst>
                                          <p:attrName>ppt_y</p:attrName>
                                        </p:attrNameLst>
                                      </p:cBhvr>
                                      <p:tavLst>
                                        <p:tav tm="0">
                                          <p:val>
                                            <p:strVal val="ppt_y"/>
                                          </p:val>
                                        </p:tav>
                                        <p:tav tm="100000">
                                          <p:val>
                                            <p:strVal val="1+ppt_h/2"/>
                                          </p:val>
                                        </p:tav>
                                      </p:tavLst>
                                    </p:anim>
                                    <p:set>
                                      <p:cBhvr>
                                        <p:cTn id="337" dur="1" fill="hold">
                                          <p:stCondLst>
                                            <p:cond delay="1999"/>
                                          </p:stCondLst>
                                        </p:cTn>
                                        <p:tgtEl>
                                          <p:spTgt spid="27"/>
                                        </p:tgtEl>
                                        <p:attrNameLst>
                                          <p:attrName>style.visibility</p:attrName>
                                        </p:attrNameLst>
                                      </p:cBhvr>
                                      <p:to>
                                        <p:strVal val="hidden"/>
                                      </p:to>
                                    </p:set>
                                  </p:childTnLst>
                                </p:cTn>
                              </p:par>
                              <p:par>
                                <p:cTn id="338" presetID="2" presetClass="exit" presetSubtype="1" fill="hold" grpId="3" nodeType="withEffect">
                                  <p:stCondLst>
                                    <p:cond delay="0"/>
                                  </p:stCondLst>
                                  <p:childTnLst>
                                    <p:anim calcmode="lin" valueType="num">
                                      <p:cBhvr additive="base">
                                        <p:cTn id="339" dur="2000"/>
                                        <p:tgtEl>
                                          <p:spTgt spid="4"/>
                                        </p:tgtEl>
                                        <p:attrNameLst>
                                          <p:attrName>ppt_x</p:attrName>
                                        </p:attrNameLst>
                                      </p:cBhvr>
                                      <p:tavLst>
                                        <p:tav tm="0">
                                          <p:val>
                                            <p:strVal val="ppt_x"/>
                                          </p:val>
                                        </p:tav>
                                        <p:tav tm="100000">
                                          <p:val>
                                            <p:strVal val="ppt_x"/>
                                          </p:val>
                                        </p:tav>
                                      </p:tavLst>
                                    </p:anim>
                                    <p:anim calcmode="lin" valueType="num">
                                      <p:cBhvr additive="base">
                                        <p:cTn id="340" dur="2000"/>
                                        <p:tgtEl>
                                          <p:spTgt spid="4"/>
                                        </p:tgtEl>
                                        <p:attrNameLst>
                                          <p:attrName>ppt_y</p:attrName>
                                        </p:attrNameLst>
                                      </p:cBhvr>
                                      <p:tavLst>
                                        <p:tav tm="0">
                                          <p:val>
                                            <p:strVal val="ppt_y"/>
                                          </p:val>
                                        </p:tav>
                                        <p:tav tm="100000">
                                          <p:val>
                                            <p:strVal val="0-ppt_h/2"/>
                                          </p:val>
                                        </p:tav>
                                      </p:tavLst>
                                    </p:anim>
                                    <p:set>
                                      <p:cBhvr>
                                        <p:cTn id="341" dur="1" fill="hold">
                                          <p:stCondLst>
                                            <p:cond delay="1999"/>
                                          </p:stCondLst>
                                        </p:cTn>
                                        <p:tgtEl>
                                          <p:spTgt spid="4"/>
                                        </p:tgtEl>
                                        <p:attrNameLst>
                                          <p:attrName>style.visibility</p:attrName>
                                        </p:attrNameLst>
                                      </p:cBhvr>
                                      <p:to>
                                        <p:strVal val="hidden"/>
                                      </p:to>
                                    </p:set>
                                  </p:childTnLst>
                                </p:cTn>
                              </p:par>
                              <p:par>
                                <p:cTn id="342" presetID="2" presetClass="exit" presetSubtype="1" fill="hold" grpId="3" nodeType="withEffect">
                                  <p:stCondLst>
                                    <p:cond delay="0"/>
                                  </p:stCondLst>
                                  <p:childTnLst>
                                    <p:anim calcmode="lin" valueType="num">
                                      <p:cBhvr additive="base">
                                        <p:cTn id="343" dur="2000"/>
                                        <p:tgtEl>
                                          <p:spTgt spid="6"/>
                                        </p:tgtEl>
                                        <p:attrNameLst>
                                          <p:attrName>ppt_x</p:attrName>
                                        </p:attrNameLst>
                                      </p:cBhvr>
                                      <p:tavLst>
                                        <p:tav tm="0">
                                          <p:val>
                                            <p:strVal val="ppt_x"/>
                                          </p:val>
                                        </p:tav>
                                        <p:tav tm="100000">
                                          <p:val>
                                            <p:strVal val="ppt_x"/>
                                          </p:val>
                                        </p:tav>
                                      </p:tavLst>
                                    </p:anim>
                                    <p:anim calcmode="lin" valueType="num">
                                      <p:cBhvr additive="base">
                                        <p:cTn id="344" dur="2000"/>
                                        <p:tgtEl>
                                          <p:spTgt spid="6"/>
                                        </p:tgtEl>
                                        <p:attrNameLst>
                                          <p:attrName>ppt_y</p:attrName>
                                        </p:attrNameLst>
                                      </p:cBhvr>
                                      <p:tavLst>
                                        <p:tav tm="0">
                                          <p:val>
                                            <p:strVal val="ppt_y"/>
                                          </p:val>
                                        </p:tav>
                                        <p:tav tm="100000">
                                          <p:val>
                                            <p:strVal val="0-ppt_h/2"/>
                                          </p:val>
                                        </p:tav>
                                      </p:tavLst>
                                    </p:anim>
                                    <p:set>
                                      <p:cBhvr>
                                        <p:cTn id="345" dur="1" fill="hold">
                                          <p:stCondLst>
                                            <p:cond delay="1999"/>
                                          </p:stCondLst>
                                        </p:cTn>
                                        <p:tgtEl>
                                          <p:spTgt spid="6"/>
                                        </p:tgtEl>
                                        <p:attrNameLst>
                                          <p:attrName>style.visibility</p:attrName>
                                        </p:attrNameLst>
                                      </p:cBhvr>
                                      <p:to>
                                        <p:strVal val="hidden"/>
                                      </p:to>
                                    </p:set>
                                  </p:childTnLst>
                                </p:cTn>
                              </p:par>
                              <p:par>
                                <p:cTn id="346" presetID="2" presetClass="exit" presetSubtype="1" fill="hold" grpId="3" nodeType="withEffect">
                                  <p:stCondLst>
                                    <p:cond delay="0"/>
                                  </p:stCondLst>
                                  <p:childTnLst>
                                    <p:anim calcmode="lin" valueType="num">
                                      <p:cBhvr additive="base">
                                        <p:cTn id="347" dur="2000"/>
                                        <p:tgtEl>
                                          <p:spTgt spid="8"/>
                                        </p:tgtEl>
                                        <p:attrNameLst>
                                          <p:attrName>ppt_x</p:attrName>
                                        </p:attrNameLst>
                                      </p:cBhvr>
                                      <p:tavLst>
                                        <p:tav tm="0">
                                          <p:val>
                                            <p:strVal val="ppt_x"/>
                                          </p:val>
                                        </p:tav>
                                        <p:tav tm="100000">
                                          <p:val>
                                            <p:strVal val="ppt_x"/>
                                          </p:val>
                                        </p:tav>
                                      </p:tavLst>
                                    </p:anim>
                                    <p:anim calcmode="lin" valueType="num">
                                      <p:cBhvr additive="base">
                                        <p:cTn id="348" dur="2000"/>
                                        <p:tgtEl>
                                          <p:spTgt spid="8"/>
                                        </p:tgtEl>
                                        <p:attrNameLst>
                                          <p:attrName>ppt_y</p:attrName>
                                        </p:attrNameLst>
                                      </p:cBhvr>
                                      <p:tavLst>
                                        <p:tav tm="0">
                                          <p:val>
                                            <p:strVal val="ppt_y"/>
                                          </p:val>
                                        </p:tav>
                                        <p:tav tm="100000">
                                          <p:val>
                                            <p:strVal val="0-ppt_h/2"/>
                                          </p:val>
                                        </p:tav>
                                      </p:tavLst>
                                    </p:anim>
                                    <p:set>
                                      <p:cBhvr>
                                        <p:cTn id="349" dur="1" fill="hold">
                                          <p:stCondLst>
                                            <p:cond delay="1999"/>
                                          </p:stCondLst>
                                        </p:cTn>
                                        <p:tgtEl>
                                          <p:spTgt spid="8"/>
                                        </p:tgtEl>
                                        <p:attrNameLst>
                                          <p:attrName>style.visibility</p:attrName>
                                        </p:attrNameLst>
                                      </p:cBhvr>
                                      <p:to>
                                        <p:strVal val="hidden"/>
                                      </p:to>
                                    </p:set>
                                  </p:childTnLst>
                                </p:cTn>
                              </p:par>
                              <p:par>
                                <p:cTn id="350" presetID="2" presetClass="exit" presetSubtype="1" fill="hold" grpId="3" nodeType="withEffect">
                                  <p:stCondLst>
                                    <p:cond delay="0"/>
                                  </p:stCondLst>
                                  <p:childTnLst>
                                    <p:anim calcmode="lin" valueType="num">
                                      <p:cBhvr additive="base">
                                        <p:cTn id="351" dur="2000"/>
                                        <p:tgtEl>
                                          <p:spTgt spid="10"/>
                                        </p:tgtEl>
                                        <p:attrNameLst>
                                          <p:attrName>ppt_x</p:attrName>
                                        </p:attrNameLst>
                                      </p:cBhvr>
                                      <p:tavLst>
                                        <p:tav tm="0">
                                          <p:val>
                                            <p:strVal val="ppt_x"/>
                                          </p:val>
                                        </p:tav>
                                        <p:tav tm="100000">
                                          <p:val>
                                            <p:strVal val="ppt_x"/>
                                          </p:val>
                                        </p:tav>
                                      </p:tavLst>
                                    </p:anim>
                                    <p:anim calcmode="lin" valueType="num">
                                      <p:cBhvr additive="base">
                                        <p:cTn id="352" dur="2000"/>
                                        <p:tgtEl>
                                          <p:spTgt spid="10"/>
                                        </p:tgtEl>
                                        <p:attrNameLst>
                                          <p:attrName>ppt_y</p:attrName>
                                        </p:attrNameLst>
                                      </p:cBhvr>
                                      <p:tavLst>
                                        <p:tav tm="0">
                                          <p:val>
                                            <p:strVal val="ppt_y"/>
                                          </p:val>
                                        </p:tav>
                                        <p:tav tm="100000">
                                          <p:val>
                                            <p:strVal val="0-ppt_h/2"/>
                                          </p:val>
                                        </p:tav>
                                      </p:tavLst>
                                    </p:anim>
                                    <p:set>
                                      <p:cBhvr>
                                        <p:cTn id="353" dur="1" fill="hold">
                                          <p:stCondLst>
                                            <p:cond delay="1999"/>
                                          </p:stCondLst>
                                        </p:cTn>
                                        <p:tgtEl>
                                          <p:spTgt spid="10"/>
                                        </p:tgtEl>
                                        <p:attrNameLst>
                                          <p:attrName>style.visibility</p:attrName>
                                        </p:attrNameLst>
                                      </p:cBhvr>
                                      <p:to>
                                        <p:strVal val="hidden"/>
                                      </p:to>
                                    </p:set>
                                  </p:childTnLst>
                                </p:cTn>
                              </p:par>
                              <p:par>
                                <p:cTn id="354" presetID="2" presetClass="exit" presetSubtype="1" fill="hold" grpId="3" nodeType="withEffect">
                                  <p:stCondLst>
                                    <p:cond delay="0"/>
                                  </p:stCondLst>
                                  <p:childTnLst>
                                    <p:anim calcmode="lin" valueType="num">
                                      <p:cBhvr additive="base">
                                        <p:cTn id="355" dur="2000"/>
                                        <p:tgtEl>
                                          <p:spTgt spid="12"/>
                                        </p:tgtEl>
                                        <p:attrNameLst>
                                          <p:attrName>ppt_x</p:attrName>
                                        </p:attrNameLst>
                                      </p:cBhvr>
                                      <p:tavLst>
                                        <p:tav tm="0">
                                          <p:val>
                                            <p:strVal val="ppt_x"/>
                                          </p:val>
                                        </p:tav>
                                        <p:tav tm="100000">
                                          <p:val>
                                            <p:strVal val="ppt_x"/>
                                          </p:val>
                                        </p:tav>
                                      </p:tavLst>
                                    </p:anim>
                                    <p:anim calcmode="lin" valueType="num">
                                      <p:cBhvr additive="base">
                                        <p:cTn id="356" dur="2000"/>
                                        <p:tgtEl>
                                          <p:spTgt spid="12"/>
                                        </p:tgtEl>
                                        <p:attrNameLst>
                                          <p:attrName>ppt_y</p:attrName>
                                        </p:attrNameLst>
                                      </p:cBhvr>
                                      <p:tavLst>
                                        <p:tav tm="0">
                                          <p:val>
                                            <p:strVal val="ppt_y"/>
                                          </p:val>
                                        </p:tav>
                                        <p:tav tm="100000">
                                          <p:val>
                                            <p:strVal val="0-ppt_h/2"/>
                                          </p:val>
                                        </p:tav>
                                      </p:tavLst>
                                    </p:anim>
                                    <p:set>
                                      <p:cBhvr>
                                        <p:cTn id="357" dur="1" fill="hold">
                                          <p:stCondLst>
                                            <p:cond delay="1999"/>
                                          </p:stCondLst>
                                        </p:cTn>
                                        <p:tgtEl>
                                          <p:spTgt spid="12"/>
                                        </p:tgtEl>
                                        <p:attrNameLst>
                                          <p:attrName>style.visibility</p:attrName>
                                        </p:attrNameLst>
                                      </p:cBhvr>
                                      <p:to>
                                        <p:strVal val="hidden"/>
                                      </p:to>
                                    </p:set>
                                  </p:childTnLst>
                                </p:cTn>
                              </p:par>
                              <p:par>
                                <p:cTn id="358" presetID="2" presetClass="exit" presetSubtype="1" fill="hold" grpId="3" nodeType="withEffect">
                                  <p:stCondLst>
                                    <p:cond delay="0"/>
                                  </p:stCondLst>
                                  <p:childTnLst>
                                    <p:anim calcmode="lin" valueType="num">
                                      <p:cBhvr additive="base">
                                        <p:cTn id="359" dur="2000"/>
                                        <p:tgtEl>
                                          <p:spTgt spid="28"/>
                                        </p:tgtEl>
                                        <p:attrNameLst>
                                          <p:attrName>ppt_x</p:attrName>
                                        </p:attrNameLst>
                                      </p:cBhvr>
                                      <p:tavLst>
                                        <p:tav tm="0">
                                          <p:val>
                                            <p:strVal val="ppt_x"/>
                                          </p:val>
                                        </p:tav>
                                        <p:tav tm="100000">
                                          <p:val>
                                            <p:strVal val="ppt_x"/>
                                          </p:val>
                                        </p:tav>
                                      </p:tavLst>
                                    </p:anim>
                                    <p:anim calcmode="lin" valueType="num">
                                      <p:cBhvr additive="base">
                                        <p:cTn id="360" dur="2000"/>
                                        <p:tgtEl>
                                          <p:spTgt spid="28"/>
                                        </p:tgtEl>
                                        <p:attrNameLst>
                                          <p:attrName>ppt_y</p:attrName>
                                        </p:attrNameLst>
                                      </p:cBhvr>
                                      <p:tavLst>
                                        <p:tav tm="0">
                                          <p:val>
                                            <p:strVal val="ppt_y"/>
                                          </p:val>
                                        </p:tav>
                                        <p:tav tm="100000">
                                          <p:val>
                                            <p:strVal val="0-ppt_h/2"/>
                                          </p:val>
                                        </p:tav>
                                      </p:tavLst>
                                    </p:anim>
                                    <p:set>
                                      <p:cBhvr>
                                        <p:cTn id="361" dur="1" fill="hold">
                                          <p:stCondLst>
                                            <p:cond delay="1999"/>
                                          </p:stCondLst>
                                        </p:cTn>
                                        <p:tgtEl>
                                          <p:spTgt spid="28"/>
                                        </p:tgtEl>
                                        <p:attrNameLst>
                                          <p:attrName>style.visibility</p:attrName>
                                        </p:attrNameLst>
                                      </p:cBhvr>
                                      <p:to>
                                        <p:strVal val="hidden"/>
                                      </p:to>
                                    </p:set>
                                  </p:childTnLst>
                                </p:cTn>
                              </p:par>
                              <p:par>
                                <p:cTn id="362" presetID="2" presetClass="exit" presetSubtype="1" fill="hold" grpId="3" nodeType="withEffect">
                                  <p:stCondLst>
                                    <p:cond delay="0"/>
                                  </p:stCondLst>
                                  <p:childTnLst>
                                    <p:anim calcmode="lin" valueType="num">
                                      <p:cBhvr additive="base">
                                        <p:cTn id="363" dur="2000"/>
                                        <p:tgtEl>
                                          <p:spTgt spid="29"/>
                                        </p:tgtEl>
                                        <p:attrNameLst>
                                          <p:attrName>ppt_x</p:attrName>
                                        </p:attrNameLst>
                                      </p:cBhvr>
                                      <p:tavLst>
                                        <p:tav tm="0">
                                          <p:val>
                                            <p:strVal val="ppt_x"/>
                                          </p:val>
                                        </p:tav>
                                        <p:tav tm="100000">
                                          <p:val>
                                            <p:strVal val="ppt_x"/>
                                          </p:val>
                                        </p:tav>
                                      </p:tavLst>
                                    </p:anim>
                                    <p:anim calcmode="lin" valueType="num">
                                      <p:cBhvr additive="base">
                                        <p:cTn id="364" dur="2000"/>
                                        <p:tgtEl>
                                          <p:spTgt spid="29"/>
                                        </p:tgtEl>
                                        <p:attrNameLst>
                                          <p:attrName>ppt_y</p:attrName>
                                        </p:attrNameLst>
                                      </p:cBhvr>
                                      <p:tavLst>
                                        <p:tav tm="0">
                                          <p:val>
                                            <p:strVal val="ppt_y"/>
                                          </p:val>
                                        </p:tav>
                                        <p:tav tm="100000">
                                          <p:val>
                                            <p:strVal val="0-ppt_h/2"/>
                                          </p:val>
                                        </p:tav>
                                      </p:tavLst>
                                    </p:anim>
                                    <p:set>
                                      <p:cBhvr>
                                        <p:cTn id="365" dur="1" fill="hold">
                                          <p:stCondLst>
                                            <p:cond delay="1999"/>
                                          </p:stCondLst>
                                        </p:cTn>
                                        <p:tgtEl>
                                          <p:spTgt spid="29"/>
                                        </p:tgtEl>
                                        <p:attrNameLst>
                                          <p:attrName>style.visibility</p:attrName>
                                        </p:attrNameLst>
                                      </p:cBhvr>
                                      <p:to>
                                        <p:strVal val="hidden"/>
                                      </p:to>
                                    </p:set>
                                  </p:childTnLst>
                                </p:cTn>
                              </p:par>
                              <p:par>
                                <p:cTn id="366" presetID="2" presetClass="exit" presetSubtype="1" fill="hold" grpId="3" nodeType="withEffect">
                                  <p:stCondLst>
                                    <p:cond delay="0"/>
                                  </p:stCondLst>
                                  <p:childTnLst>
                                    <p:anim calcmode="lin" valueType="num">
                                      <p:cBhvr additive="base">
                                        <p:cTn id="367" dur="2000"/>
                                        <p:tgtEl>
                                          <p:spTgt spid="30"/>
                                        </p:tgtEl>
                                        <p:attrNameLst>
                                          <p:attrName>ppt_x</p:attrName>
                                        </p:attrNameLst>
                                      </p:cBhvr>
                                      <p:tavLst>
                                        <p:tav tm="0">
                                          <p:val>
                                            <p:strVal val="ppt_x"/>
                                          </p:val>
                                        </p:tav>
                                        <p:tav tm="100000">
                                          <p:val>
                                            <p:strVal val="ppt_x"/>
                                          </p:val>
                                        </p:tav>
                                      </p:tavLst>
                                    </p:anim>
                                    <p:anim calcmode="lin" valueType="num">
                                      <p:cBhvr additive="base">
                                        <p:cTn id="368" dur="2000"/>
                                        <p:tgtEl>
                                          <p:spTgt spid="30"/>
                                        </p:tgtEl>
                                        <p:attrNameLst>
                                          <p:attrName>ppt_y</p:attrName>
                                        </p:attrNameLst>
                                      </p:cBhvr>
                                      <p:tavLst>
                                        <p:tav tm="0">
                                          <p:val>
                                            <p:strVal val="ppt_y"/>
                                          </p:val>
                                        </p:tav>
                                        <p:tav tm="100000">
                                          <p:val>
                                            <p:strVal val="0-ppt_h/2"/>
                                          </p:val>
                                        </p:tav>
                                      </p:tavLst>
                                    </p:anim>
                                    <p:set>
                                      <p:cBhvr>
                                        <p:cTn id="369" dur="1" fill="hold">
                                          <p:stCondLst>
                                            <p:cond delay="1999"/>
                                          </p:stCondLst>
                                        </p:cTn>
                                        <p:tgtEl>
                                          <p:spTgt spid="30"/>
                                        </p:tgtEl>
                                        <p:attrNameLst>
                                          <p:attrName>style.visibility</p:attrName>
                                        </p:attrNameLst>
                                      </p:cBhvr>
                                      <p:to>
                                        <p:strVal val="hidden"/>
                                      </p:to>
                                    </p:set>
                                  </p:childTnLst>
                                </p:cTn>
                              </p:par>
                              <p:par>
                                <p:cTn id="370" presetID="2" presetClass="exit" presetSubtype="1" fill="hold" grpId="3" nodeType="withEffect">
                                  <p:stCondLst>
                                    <p:cond delay="0"/>
                                  </p:stCondLst>
                                  <p:childTnLst>
                                    <p:anim calcmode="lin" valueType="num">
                                      <p:cBhvr additive="base">
                                        <p:cTn id="371" dur="2000"/>
                                        <p:tgtEl>
                                          <p:spTgt spid="31"/>
                                        </p:tgtEl>
                                        <p:attrNameLst>
                                          <p:attrName>ppt_x</p:attrName>
                                        </p:attrNameLst>
                                      </p:cBhvr>
                                      <p:tavLst>
                                        <p:tav tm="0">
                                          <p:val>
                                            <p:strVal val="ppt_x"/>
                                          </p:val>
                                        </p:tav>
                                        <p:tav tm="100000">
                                          <p:val>
                                            <p:strVal val="ppt_x"/>
                                          </p:val>
                                        </p:tav>
                                      </p:tavLst>
                                    </p:anim>
                                    <p:anim calcmode="lin" valueType="num">
                                      <p:cBhvr additive="base">
                                        <p:cTn id="372" dur="2000"/>
                                        <p:tgtEl>
                                          <p:spTgt spid="31"/>
                                        </p:tgtEl>
                                        <p:attrNameLst>
                                          <p:attrName>ppt_y</p:attrName>
                                        </p:attrNameLst>
                                      </p:cBhvr>
                                      <p:tavLst>
                                        <p:tav tm="0">
                                          <p:val>
                                            <p:strVal val="ppt_y"/>
                                          </p:val>
                                        </p:tav>
                                        <p:tav tm="100000">
                                          <p:val>
                                            <p:strVal val="0-ppt_h/2"/>
                                          </p:val>
                                        </p:tav>
                                      </p:tavLst>
                                    </p:anim>
                                    <p:set>
                                      <p:cBhvr>
                                        <p:cTn id="373" dur="1" fill="hold">
                                          <p:stCondLst>
                                            <p:cond delay="1999"/>
                                          </p:stCondLst>
                                        </p:cTn>
                                        <p:tgtEl>
                                          <p:spTgt spid="31"/>
                                        </p:tgtEl>
                                        <p:attrNameLst>
                                          <p:attrName>style.visibility</p:attrName>
                                        </p:attrNameLst>
                                      </p:cBhvr>
                                      <p:to>
                                        <p:strVal val="hidden"/>
                                      </p:to>
                                    </p:set>
                                  </p:childTnLst>
                                </p:cTn>
                              </p:par>
                              <p:par>
                                <p:cTn id="374" presetID="2" presetClass="exit" presetSubtype="1" fill="hold" grpId="3" nodeType="withEffect">
                                  <p:stCondLst>
                                    <p:cond delay="0"/>
                                  </p:stCondLst>
                                  <p:childTnLst>
                                    <p:anim calcmode="lin" valueType="num">
                                      <p:cBhvr additive="base">
                                        <p:cTn id="375" dur="2000"/>
                                        <p:tgtEl>
                                          <p:spTgt spid="32"/>
                                        </p:tgtEl>
                                        <p:attrNameLst>
                                          <p:attrName>ppt_x</p:attrName>
                                        </p:attrNameLst>
                                      </p:cBhvr>
                                      <p:tavLst>
                                        <p:tav tm="0">
                                          <p:val>
                                            <p:strVal val="ppt_x"/>
                                          </p:val>
                                        </p:tav>
                                        <p:tav tm="100000">
                                          <p:val>
                                            <p:strVal val="ppt_x"/>
                                          </p:val>
                                        </p:tav>
                                      </p:tavLst>
                                    </p:anim>
                                    <p:anim calcmode="lin" valueType="num">
                                      <p:cBhvr additive="base">
                                        <p:cTn id="376" dur="2000"/>
                                        <p:tgtEl>
                                          <p:spTgt spid="32"/>
                                        </p:tgtEl>
                                        <p:attrNameLst>
                                          <p:attrName>ppt_y</p:attrName>
                                        </p:attrNameLst>
                                      </p:cBhvr>
                                      <p:tavLst>
                                        <p:tav tm="0">
                                          <p:val>
                                            <p:strVal val="ppt_y"/>
                                          </p:val>
                                        </p:tav>
                                        <p:tav tm="100000">
                                          <p:val>
                                            <p:strVal val="0-ppt_h/2"/>
                                          </p:val>
                                        </p:tav>
                                      </p:tavLst>
                                    </p:anim>
                                    <p:set>
                                      <p:cBhvr>
                                        <p:cTn id="377" dur="1" fill="hold">
                                          <p:stCondLst>
                                            <p:cond delay="1999"/>
                                          </p:stCondLst>
                                        </p:cTn>
                                        <p:tgtEl>
                                          <p:spTgt spid="32"/>
                                        </p:tgtEl>
                                        <p:attrNameLst>
                                          <p:attrName>style.visibility</p:attrName>
                                        </p:attrNameLst>
                                      </p:cBhvr>
                                      <p:to>
                                        <p:strVal val="hidden"/>
                                      </p:to>
                                    </p:set>
                                  </p:childTnLst>
                                </p:cTn>
                              </p:par>
                              <p:par>
                                <p:cTn id="378" presetID="2" presetClass="exit" presetSubtype="1" fill="hold" grpId="3" nodeType="withEffect">
                                  <p:stCondLst>
                                    <p:cond delay="0"/>
                                  </p:stCondLst>
                                  <p:childTnLst>
                                    <p:anim calcmode="lin" valueType="num">
                                      <p:cBhvr additive="base">
                                        <p:cTn id="379" dur="2000"/>
                                        <p:tgtEl>
                                          <p:spTgt spid="33"/>
                                        </p:tgtEl>
                                        <p:attrNameLst>
                                          <p:attrName>ppt_x</p:attrName>
                                        </p:attrNameLst>
                                      </p:cBhvr>
                                      <p:tavLst>
                                        <p:tav tm="0">
                                          <p:val>
                                            <p:strVal val="ppt_x"/>
                                          </p:val>
                                        </p:tav>
                                        <p:tav tm="100000">
                                          <p:val>
                                            <p:strVal val="ppt_x"/>
                                          </p:val>
                                        </p:tav>
                                      </p:tavLst>
                                    </p:anim>
                                    <p:anim calcmode="lin" valueType="num">
                                      <p:cBhvr additive="base">
                                        <p:cTn id="380" dur="2000"/>
                                        <p:tgtEl>
                                          <p:spTgt spid="33"/>
                                        </p:tgtEl>
                                        <p:attrNameLst>
                                          <p:attrName>ppt_y</p:attrName>
                                        </p:attrNameLst>
                                      </p:cBhvr>
                                      <p:tavLst>
                                        <p:tav tm="0">
                                          <p:val>
                                            <p:strVal val="ppt_y"/>
                                          </p:val>
                                        </p:tav>
                                        <p:tav tm="100000">
                                          <p:val>
                                            <p:strVal val="0-ppt_h/2"/>
                                          </p:val>
                                        </p:tav>
                                      </p:tavLst>
                                    </p:anim>
                                    <p:set>
                                      <p:cBhvr>
                                        <p:cTn id="381" dur="1" fill="hold">
                                          <p:stCondLst>
                                            <p:cond delay="1999"/>
                                          </p:stCondLst>
                                        </p:cTn>
                                        <p:tgtEl>
                                          <p:spTgt spid="33"/>
                                        </p:tgtEl>
                                        <p:attrNameLst>
                                          <p:attrName>style.visibility</p:attrName>
                                        </p:attrNameLst>
                                      </p:cBhvr>
                                      <p:to>
                                        <p:strVal val="hidden"/>
                                      </p:to>
                                    </p:set>
                                  </p:childTnLst>
                                </p:cTn>
                              </p:par>
                              <p:par>
                                <p:cTn id="382" presetID="2" presetClass="exit" presetSubtype="1" fill="hold" grpId="3" nodeType="withEffect">
                                  <p:stCondLst>
                                    <p:cond delay="0"/>
                                  </p:stCondLst>
                                  <p:childTnLst>
                                    <p:anim calcmode="lin" valueType="num">
                                      <p:cBhvr additive="base">
                                        <p:cTn id="383" dur="2000"/>
                                        <p:tgtEl>
                                          <p:spTgt spid="34"/>
                                        </p:tgtEl>
                                        <p:attrNameLst>
                                          <p:attrName>ppt_x</p:attrName>
                                        </p:attrNameLst>
                                      </p:cBhvr>
                                      <p:tavLst>
                                        <p:tav tm="0">
                                          <p:val>
                                            <p:strVal val="ppt_x"/>
                                          </p:val>
                                        </p:tav>
                                        <p:tav tm="100000">
                                          <p:val>
                                            <p:strVal val="ppt_x"/>
                                          </p:val>
                                        </p:tav>
                                      </p:tavLst>
                                    </p:anim>
                                    <p:anim calcmode="lin" valueType="num">
                                      <p:cBhvr additive="base">
                                        <p:cTn id="384" dur="2000"/>
                                        <p:tgtEl>
                                          <p:spTgt spid="34"/>
                                        </p:tgtEl>
                                        <p:attrNameLst>
                                          <p:attrName>ppt_y</p:attrName>
                                        </p:attrNameLst>
                                      </p:cBhvr>
                                      <p:tavLst>
                                        <p:tav tm="0">
                                          <p:val>
                                            <p:strVal val="ppt_y"/>
                                          </p:val>
                                        </p:tav>
                                        <p:tav tm="100000">
                                          <p:val>
                                            <p:strVal val="0-ppt_h/2"/>
                                          </p:val>
                                        </p:tav>
                                      </p:tavLst>
                                    </p:anim>
                                    <p:set>
                                      <p:cBhvr>
                                        <p:cTn id="385" dur="1" fill="hold">
                                          <p:stCondLst>
                                            <p:cond delay="1999"/>
                                          </p:stCondLst>
                                        </p:cTn>
                                        <p:tgtEl>
                                          <p:spTgt spid="34"/>
                                        </p:tgtEl>
                                        <p:attrNameLst>
                                          <p:attrName>style.visibility</p:attrName>
                                        </p:attrNameLst>
                                      </p:cBhvr>
                                      <p:to>
                                        <p:strVal val="hidden"/>
                                      </p:to>
                                    </p:set>
                                  </p:childTnLst>
                                </p:cTn>
                              </p:par>
                              <p:par>
                                <p:cTn id="386" presetID="2" presetClass="exit" presetSubtype="1" fill="hold" grpId="3" nodeType="withEffect">
                                  <p:stCondLst>
                                    <p:cond delay="0"/>
                                  </p:stCondLst>
                                  <p:childTnLst>
                                    <p:anim calcmode="lin" valueType="num">
                                      <p:cBhvr additive="base">
                                        <p:cTn id="387" dur="2000"/>
                                        <p:tgtEl>
                                          <p:spTgt spid="35"/>
                                        </p:tgtEl>
                                        <p:attrNameLst>
                                          <p:attrName>ppt_x</p:attrName>
                                        </p:attrNameLst>
                                      </p:cBhvr>
                                      <p:tavLst>
                                        <p:tav tm="0">
                                          <p:val>
                                            <p:strVal val="ppt_x"/>
                                          </p:val>
                                        </p:tav>
                                        <p:tav tm="100000">
                                          <p:val>
                                            <p:strVal val="ppt_x"/>
                                          </p:val>
                                        </p:tav>
                                      </p:tavLst>
                                    </p:anim>
                                    <p:anim calcmode="lin" valueType="num">
                                      <p:cBhvr additive="base">
                                        <p:cTn id="388" dur="2000"/>
                                        <p:tgtEl>
                                          <p:spTgt spid="35"/>
                                        </p:tgtEl>
                                        <p:attrNameLst>
                                          <p:attrName>ppt_y</p:attrName>
                                        </p:attrNameLst>
                                      </p:cBhvr>
                                      <p:tavLst>
                                        <p:tav tm="0">
                                          <p:val>
                                            <p:strVal val="ppt_y"/>
                                          </p:val>
                                        </p:tav>
                                        <p:tav tm="100000">
                                          <p:val>
                                            <p:strVal val="0-ppt_h/2"/>
                                          </p:val>
                                        </p:tav>
                                      </p:tavLst>
                                    </p:anim>
                                    <p:set>
                                      <p:cBhvr>
                                        <p:cTn id="389" dur="1" fill="hold">
                                          <p:stCondLst>
                                            <p:cond delay="1999"/>
                                          </p:stCondLst>
                                        </p:cTn>
                                        <p:tgtEl>
                                          <p:spTgt spid="35"/>
                                        </p:tgtEl>
                                        <p:attrNameLst>
                                          <p:attrName>style.visibility</p:attrName>
                                        </p:attrNameLst>
                                      </p:cBhvr>
                                      <p:to>
                                        <p:strVal val="hidden"/>
                                      </p:to>
                                    </p:set>
                                  </p:childTnLst>
                                </p:cTn>
                              </p:par>
                              <p:par>
                                <p:cTn id="390" presetID="2" presetClass="exit" presetSubtype="1" fill="hold" grpId="3" nodeType="withEffect">
                                  <p:stCondLst>
                                    <p:cond delay="0"/>
                                  </p:stCondLst>
                                  <p:childTnLst>
                                    <p:anim calcmode="lin" valueType="num">
                                      <p:cBhvr additive="base">
                                        <p:cTn id="391" dur="2000"/>
                                        <p:tgtEl>
                                          <p:spTgt spid="36"/>
                                        </p:tgtEl>
                                        <p:attrNameLst>
                                          <p:attrName>ppt_x</p:attrName>
                                        </p:attrNameLst>
                                      </p:cBhvr>
                                      <p:tavLst>
                                        <p:tav tm="0">
                                          <p:val>
                                            <p:strVal val="ppt_x"/>
                                          </p:val>
                                        </p:tav>
                                        <p:tav tm="100000">
                                          <p:val>
                                            <p:strVal val="ppt_x"/>
                                          </p:val>
                                        </p:tav>
                                      </p:tavLst>
                                    </p:anim>
                                    <p:anim calcmode="lin" valueType="num">
                                      <p:cBhvr additive="base">
                                        <p:cTn id="392" dur="2000"/>
                                        <p:tgtEl>
                                          <p:spTgt spid="36"/>
                                        </p:tgtEl>
                                        <p:attrNameLst>
                                          <p:attrName>ppt_y</p:attrName>
                                        </p:attrNameLst>
                                      </p:cBhvr>
                                      <p:tavLst>
                                        <p:tav tm="0">
                                          <p:val>
                                            <p:strVal val="ppt_y"/>
                                          </p:val>
                                        </p:tav>
                                        <p:tav tm="100000">
                                          <p:val>
                                            <p:strVal val="0-ppt_h/2"/>
                                          </p:val>
                                        </p:tav>
                                      </p:tavLst>
                                    </p:anim>
                                    <p:set>
                                      <p:cBhvr>
                                        <p:cTn id="393" dur="1" fill="hold">
                                          <p:stCondLst>
                                            <p:cond delay="1999"/>
                                          </p:stCondLst>
                                        </p:cTn>
                                        <p:tgtEl>
                                          <p:spTgt spid="36"/>
                                        </p:tgtEl>
                                        <p:attrNameLst>
                                          <p:attrName>style.visibility</p:attrName>
                                        </p:attrNameLst>
                                      </p:cBhvr>
                                      <p:to>
                                        <p:strVal val="hidden"/>
                                      </p:to>
                                    </p:set>
                                  </p:childTnLst>
                                </p:cTn>
                              </p:par>
                              <p:par>
                                <p:cTn id="394" presetID="2" presetClass="exit" presetSubtype="1" fill="hold" grpId="3" nodeType="withEffect">
                                  <p:stCondLst>
                                    <p:cond delay="0"/>
                                  </p:stCondLst>
                                  <p:childTnLst>
                                    <p:anim calcmode="lin" valueType="num">
                                      <p:cBhvr additive="base">
                                        <p:cTn id="395" dur="2000"/>
                                        <p:tgtEl>
                                          <p:spTgt spid="37"/>
                                        </p:tgtEl>
                                        <p:attrNameLst>
                                          <p:attrName>ppt_x</p:attrName>
                                        </p:attrNameLst>
                                      </p:cBhvr>
                                      <p:tavLst>
                                        <p:tav tm="0">
                                          <p:val>
                                            <p:strVal val="ppt_x"/>
                                          </p:val>
                                        </p:tav>
                                        <p:tav tm="100000">
                                          <p:val>
                                            <p:strVal val="ppt_x"/>
                                          </p:val>
                                        </p:tav>
                                      </p:tavLst>
                                    </p:anim>
                                    <p:anim calcmode="lin" valueType="num">
                                      <p:cBhvr additive="base">
                                        <p:cTn id="396" dur="2000"/>
                                        <p:tgtEl>
                                          <p:spTgt spid="37"/>
                                        </p:tgtEl>
                                        <p:attrNameLst>
                                          <p:attrName>ppt_y</p:attrName>
                                        </p:attrNameLst>
                                      </p:cBhvr>
                                      <p:tavLst>
                                        <p:tav tm="0">
                                          <p:val>
                                            <p:strVal val="ppt_y"/>
                                          </p:val>
                                        </p:tav>
                                        <p:tav tm="100000">
                                          <p:val>
                                            <p:strVal val="0-ppt_h/2"/>
                                          </p:val>
                                        </p:tav>
                                      </p:tavLst>
                                    </p:anim>
                                    <p:set>
                                      <p:cBhvr>
                                        <p:cTn id="397" dur="1" fill="hold">
                                          <p:stCondLst>
                                            <p:cond delay="1999"/>
                                          </p:stCondLst>
                                        </p:cTn>
                                        <p:tgtEl>
                                          <p:spTgt spid="37"/>
                                        </p:tgtEl>
                                        <p:attrNameLst>
                                          <p:attrName>style.visibility</p:attrName>
                                        </p:attrNameLst>
                                      </p:cBhvr>
                                      <p:to>
                                        <p:strVal val="hidden"/>
                                      </p:to>
                                    </p:set>
                                  </p:childTnLst>
                                </p:cTn>
                              </p:par>
                              <p:par>
                                <p:cTn id="398" presetID="3" presetClass="exit" presetSubtype="10" fill="hold" grpId="4" nodeType="withEffect">
                                  <p:stCondLst>
                                    <p:cond delay="0"/>
                                  </p:stCondLst>
                                  <p:childTnLst>
                                    <p:animEffect transition="out" filter="blinds(horizontal)">
                                      <p:cBhvr>
                                        <p:cTn id="399" dur="2000"/>
                                        <p:tgtEl>
                                          <p:spTgt spid="3"/>
                                        </p:tgtEl>
                                      </p:cBhvr>
                                    </p:animEffect>
                                    <p:set>
                                      <p:cBhvr>
                                        <p:cTn id="400" dur="1" fill="hold">
                                          <p:stCondLst>
                                            <p:cond delay="1999"/>
                                          </p:stCondLst>
                                        </p:cTn>
                                        <p:tgtEl>
                                          <p:spTgt spid="3"/>
                                        </p:tgtEl>
                                        <p:attrNameLst>
                                          <p:attrName>style.visibility</p:attrName>
                                        </p:attrNameLst>
                                      </p:cBhvr>
                                      <p:to>
                                        <p:strVal val="hidden"/>
                                      </p:to>
                                    </p:set>
                                  </p:childTnLst>
                                </p:cTn>
                              </p:par>
                              <p:par>
                                <p:cTn id="401" presetID="3" presetClass="exit" presetSubtype="10" fill="hold" grpId="4" nodeType="withEffect">
                                  <p:stCondLst>
                                    <p:cond delay="0"/>
                                  </p:stCondLst>
                                  <p:childTnLst>
                                    <p:animEffect transition="out" filter="blinds(horizontal)">
                                      <p:cBhvr>
                                        <p:cTn id="402" dur="2000"/>
                                        <p:tgtEl>
                                          <p:spTgt spid="5"/>
                                        </p:tgtEl>
                                      </p:cBhvr>
                                    </p:animEffect>
                                    <p:set>
                                      <p:cBhvr>
                                        <p:cTn id="403" dur="1" fill="hold">
                                          <p:stCondLst>
                                            <p:cond delay="1999"/>
                                          </p:stCondLst>
                                        </p:cTn>
                                        <p:tgtEl>
                                          <p:spTgt spid="5"/>
                                        </p:tgtEl>
                                        <p:attrNameLst>
                                          <p:attrName>style.visibility</p:attrName>
                                        </p:attrNameLst>
                                      </p:cBhvr>
                                      <p:to>
                                        <p:strVal val="hidden"/>
                                      </p:to>
                                    </p:set>
                                  </p:childTnLst>
                                </p:cTn>
                              </p:par>
                              <p:par>
                                <p:cTn id="404" presetID="3" presetClass="exit" presetSubtype="10" fill="hold" grpId="4" nodeType="withEffect">
                                  <p:stCondLst>
                                    <p:cond delay="0"/>
                                  </p:stCondLst>
                                  <p:childTnLst>
                                    <p:animEffect transition="out" filter="blinds(horizontal)">
                                      <p:cBhvr>
                                        <p:cTn id="405" dur="2000"/>
                                        <p:tgtEl>
                                          <p:spTgt spid="7"/>
                                        </p:tgtEl>
                                      </p:cBhvr>
                                    </p:animEffect>
                                    <p:set>
                                      <p:cBhvr>
                                        <p:cTn id="406" dur="1" fill="hold">
                                          <p:stCondLst>
                                            <p:cond delay="1999"/>
                                          </p:stCondLst>
                                        </p:cTn>
                                        <p:tgtEl>
                                          <p:spTgt spid="7"/>
                                        </p:tgtEl>
                                        <p:attrNameLst>
                                          <p:attrName>style.visibility</p:attrName>
                                        </p:attrNameLst>
                                      </p:cBhvr>
                                      <p:to>
                                        <p:strVal val="hidden"/>
                                      </p:to>
                                    </p:set>
                                  </p:childTnLst>
                                </p:cTn>
                              </p:par>
                              <p:par>
                                <p:cTn id="407" presetID="3" presetClass="exit" presetSubtype="10" fill="hold" grpId="4" nodeType="withEffect">
                                  <p:stCondLst>
                                    <p:cond delay="0"/>
                                  </p:stCondLst>
                                  <p:childTnLst>
                                    <p:animEffect transition="out" filter="blinds(horizontal)">
                                      <p:cBhvr>
                                        <p:cTn id="408" dur="2000"/>
                                        <p:tgtEl>
                                          <p:spTgt spid="9"/>
                                        </p:tgtEl>
                                      </p:cBhvr>
                                    </p:animEffect>
                                    <p:set>
                                      <p:cBhvr>
                                        <p:cTn id="409" dur="1" fill="hold">
                                          <p:stCondLst>
                                            <p:cond delay="1999"/>
                                          </p:stCondLst>
                                        </p:cTn>
                                        <p:tgtEl>
                                          <p:spTgt spid="9"/>
                                        </p:tgtEl>
                                        <p:attrNameLst>
                                          <p:attrName>style.visibility</p:attrName>
                                        </p:attrNameLst>
                                      </p:cBhvr>
                                      <p:to>
                                        <p:strVal val="hidden"/>
                                      </p:to>
                                    </p:set>
                                  </p:childTnLst>
                                </p:cTn>
                              </p:par>
                              <p:par>
                                <p:cTn id="410" presetID="3" presetClass="exit" presetSubtype="10" fill="hold" grpId="4" nodeType="withEffect">
                                  <p:stCondLst>
                                    <p:cond delay="0"/>
                                  </p:stCondLst>
                                  <p:childTnLst>
                                    <p:animEffect transition="out" filter="blinds(horizontal)">
                                      <p:cBhvr>
                                        <p:cTn id="411" dur="2000"/>
                                        <p:tgtEl>
                                          <p:spTgt spid="11"/>
                                        </p:tgtEl>
                                      </p:cBhvr>
                                    </p:animEffect>
                                    <p:set>
                                      <p:cBhvr>
                                        <p:cTn id="412" dur="1" fill="hold">
                                          <p:stCondLst>
                                            <p:cond delay="1999"/>
                                          </p:stCondLst>
                                        </p:cTn>
                                        <p:tgtEl>
                                          <p:spTgt spid="11"/>
                                        </p:tgtEl>
                                        <p:attrNameLst>
                                          <p:attrName>style.visibility</p:attrName>
                                        </p:attrNameLst>
                                      </p:cBhvr>
                                      <p:to>
                                        <p:strVal val="hidden"/>
                                      </p:to>
                                    </p:set>
                                  </p:childTnLst>
                                </p:cTn>
                              </p:par>
                              <p:par>
                                <p:cTn id="413" presetID="3" presetClass="exit" presetSubtype="10" fill="hold" grpId="4" nodeType="withEffect">
                                  <p:stCondLst>
                                    <p:cond delay="0"/>
                                  </p:stCondLst>
                                  <p:childTnLst>
                                    <p:animEffect transition="out" filter="blinds(horizontal)">
                                      <p:cBhvr>
                                        <p:cTn id="414" dur="2000"/>
                                        <p:tgtEl>
                                          <p:spTgt spid="13"/>
                                        </p:tgtEl>
                                      </p:cBhvr>
                                    </p:animEffect>
                                    <p:set>
                                      <p:cBhvr>
                                        <p:cTn id="415" dur="1" fill="hold">
                                          <p:stCondLst>
                                            <p:cond delay="1999"/>
                                          </p:stCondLst>
                                        </p:cTn>
                                        <p:tgtEl>
                                          <p:spTgt spid="13"/>
                                        </p:tgtEl>
                                        <p:attrNameLst>
                                          <p:attrName>style.visibility</p:attrName>
                                        </p:attrNameLst>
                                      </p:cBhvr>
                                      <p:to>
                                        <p:strVal val="hidden"/>
                                      </p:to>
                                    </p:set>
                                  </p:childTnLst>
                                </p:cTn>
                              </p:par>
                              <p:par>
                                <p:cTn id="416" presetID="3" presetClass="exit" presetSubtype="10" fill="hold" grpId="4" nodeType="withEffect">
                                  <p:stCondLst>
                                    <p:cond delay="0"/>
                                  </p:stCondLst>
                                  <p:childTnLst>
                                    <p:animEffect transition="out" filter="blinds(horizontal)">
                                      <p:cBhvr>
                                        <p:cTn id="417" dur="2000"/>
                                        <p:tgtEl>
                                          <p:spTgt spid="14"/>
                                        </p:tgtEl>
                                      </p:cBhvr>
                                    </p:animEffect>
                                    <p:set>
                                      <p:cBhvr>
                                        <p:cTn id="418" dur="1" fill="hold">
                                          <p:stCondLst>
                                            <p:cond delay="1999"/>
                                          </p:stCondLst>
                                        </p:cTn>
                                        <p:tgtEl>
                                          <p:spTgt spid="14"/>
                                        </p:tgtEl>
                                        <p:attrNameLst>
                                          <p:attrName>style.visibility</p:attrName>
                                        </p:attrNameLst>
                                      </p:cBhvr>
                                      <p:to>
                                        <p:strVal val="hidden"/>
                                      </p:to>
                                    </p:set>
                                  </p:childTnLst>
                                </p:cTn>
                              </p:par>
                              <p:par>
                                <p:cTn id="419" presetID="3" presetClass="exit" presetSubtype="10" fill="hold" grpId="4" nodeType="withEffect">
                                  <p:stCondLst>
                                    <p:cond delay="0"/>
                                  </p:stCondLst>
                                  <p:childTnLst>
                                    <p:animEffect transition="out" filter="blinds(horizontal)">
                                      <p:cBhvr>
                                        <p:cTn id="420" dur="2000"/>
                                        <p:tgtEl>
                                          <p:spTgt spid="15"/>
                                        </p:tgtEl>
                                      </p:cBhvr>
                                    </p:animEffect>
                                    <p:set>
                                      <p:cBhvr>
                                        <p:cTn id="421" dur="1" fill="hold">
                                          <p:stCondLst>
                                            <p:cond delay="1999"/>
                                          </p:stCondLst>
                                        </p:cTn>
                                        <p:tgtEl>
                                          <p:spTgt spid="15"/>
                                        </p:tgtEl>
                                        <p:attrNameLst>
                                          <p:attrName>style.visibility</p:attrName>
                                        </p:attrNameLst>
                                      </p:cBhvr>
                                      <p:to>
                                        <p:strVal val="hidden"/>
                                      </p:to>
                                    </p:set>
                                  </p:childTnLst>
                                </p:cTn>
                              </p:par>
                              <p:par>
                                <p:cTn id="422" presetID="3" presetClass="exit" presetSubtype="10" fill="hold" grpId="4" nodeType="withEffect">
                                  <p:stCondLst>
                                    <p:cond delay="0"/>
                                  </p:stCondLst>
                                  <p:childTnLst>
                                    <p:animEffect transition="out" filter="blinds(horizontal)">
                                      <p:cBhvr>
                                        <p:cTn id="423" dur="2000"/>
                                        <p:tgtEl>
                                          <p:spTgt spid="16"/>
                                        </p:tgtEl>
                                      </p:cBhvr>
                                    </p:animEffect>
                                    <p:set>
                                      <p:cBhvr>
                                        <p:cTn id="424" dur="1" fill="hold">
                                          <p:stCondLst>
                                            <p:cond delay="1999"/>
                                          </p:stCondLst>
                                        </p:cTn>
                                        <p:tgtEl>
                                          <p:spTgt spid="16"/>
                                        </p:tgtEl>
                                        <p:attrNameLst>
                                          <p:attrName>style.visibility</p:attrName>
                                        </p:attrNameLst>
                                      </p:cBhvr>
                                      <p:to>
                                        <p:strVal val="hidden"/>
                                      </p:to>
                                    </p:set>
                                  </p:childTnLst>
                                </p:cTn>
                              </p:par>
                              <p:par>
                                <p:cTn id="425" presetID="3" presetClass="exit" presetSubtype="10" fill="hold" grpId="4" nodeType="withEffect">
                                  <p:stCondLst>
                                    <p:cond delay="0"/>
                                  </p:stCondLst>
                                  <p:childTnLst>
                                    <p:animEffect transition="out" filter="blinds(horizontal)">
                                      <p:cBhvr>
                                        <p:cTn id="426" dur="2000"/>
                                        <p:tgtEl>
                                          <p:spTgt spid="17"/>
                                        </p:tgtEl>
                                      </p:cBhvr>
                                    </p:animEffect>
                                    <p:set>
                                      <p:cBhvr>
                                        <p:cTn id="427" dur="1" fill="hold">
                                          <p:stCondLst>
                                            <p:cond delay="1999"/>
                                          </p:stCondLst>
                                        </p:cTn>
                                        <p:tgtEl>
                                          <p:spTgt spid="17"/>
                                        </p:tgtEl>
                                        <p:attrNameLst>
                                          <p:attrName>style.visibility</p:attrName>
                                        </p:attrNameLst>
                                      </p:cBhvr>
                                      <p:to>
                                        <p:strVal val="hidden"/>
                                      </p:to>
                                    </p:set>
                                  </p:childTnLst>
                                </p:cTn>
                              </p:par>
                              <p:par>
                                <p:cTn id="428" presetID="3" presetClass="exit" presetSubtype="10" fill="hold" grpId="4" nodeType="withEffect">
                                  <p:stCondLst>
                                    <p:cond delay="0"/>
                                  </p:stCondLst>
                                  <p:childTnLst>
                                    <p:animEffect transition="out" filter="blinds(horizontal)">
                                      <p:cBhvr>
                                        <p:cTn id="429" dur="2000"/>
                                        <p:tgtEl>
                                          <p:spTgt spid="23"/>
                                        </p:tgtEl>
                                      </p:cBhvr>
                                    </p:animEffect>
                                    <p:set>
                                      <p:cBhvr>
                                        <p:cTn id="430" dur="1" fill="hold">
                                          <p:stCondLst>
                                            <p:cond delay="1999"/>
                                          </p:stCondLst>
                                        </p:cTn>
                                        <p:tgtEl>
                                          <p:spTgt spid="23"/>
                                        </p:tgtEl>
                                        <p:attrNameLst>
                                          <p:attrName>style.visibility</p:attrName>
                                        </p:attrNameLst>
                                      </p:cBhvr>
                                      <p:to>
                                        <p:strVal val="hidden"/>
                                      </p:to>
                                    </p:set>
                                  </p:childTnLst>
                                </p:cTn>
                              </p:par>
                              <p:par>
                                <p:cTn id="431" presetID="3" presetClass="exit" presetSubtype="10" fill="hold" grpId="4" nodeType="withEffect">
                                  <p:stCondLst>
                                    <p:cond delay="0"/>
                                  </p:stCondLst>
                                  <p:childTnLst>
                                    <p:animEffect transition="out" filter="blinds(horizontal)">
                                      <p:cBhvr>
                                        <p:cTn id="432" dur="2000"/>
                                        <p:tgtEl>
                                          <p:spTgt spid="24"/>
                                        </p:tgtEl>
                                      </p:cBhvr>
                                    </p:animEffect>
                                    <p:set>
                                      <p:cBhvr>
                                        <p:cTn id="433" dur="1" fill="hold">
                                          <p:stCondLst>
                                            <p:cond delay="1999"/>
                                          </p:stCondLst>
                                        </p:cTn>
                                        <p:tgtEl>
                                          <p:spTgt spid="24"/>
                                        </p:tgtEl>
                                        <p:attrNameLst>
                                          <p:attrName>style.visibility</p:attrName>
                                        </p:attrNameLst>
                                      </p:cBhvr>
                                      <p:to>
                                        <p:strVal val="hidden"/>
                                      </p:to>
                                    </p:set>
                                  </p:childTnLst>
                                </p:cTn>
                              </p:par>
                              <p:par>
                                <p:cTn id="434" presetID="3" presetClass="exit" presetSubtype="10" fill="hold" grpId="4" nodeType="withEffect">
                                  <p:stCondLst>
                                    <p:cond delay="0"/>
                                  </p:stCondLst>
                                  <p:childTnLst>
                                    <p:animEffect transition="out" filter="blinds(horizontal)">
                                      <p:cBhvr>
                                        <p:cTn id="435" dur="2000"/>
                                        <p:tgtEl>
                                          <p:spTgt spid="25"/>
                                        </p:tgtEl>
                                      </p:cBhvr>
                                    </p:animEffect>
                                    <p:set>
                                      <p:cBhvr>
                                        <p:cTn id="436" dur="1" fill="hold">
                                          <p:stCondLst>
                                            <p:cond delay="1999"/>
                                          </p:stCondLst>
                                        </p:cTn>
                                        <p:tgtEl>
                                          <p:spTgt spid="25"/>
                                        </p:tgtEl>
                                        <p:attrNameLst>
                                          <p:attrName>style.visibility</p:attrName>
                                        </p:attrNameLst>
                                      </p:cBhvr>
                                      <p:to>
                                        <p:strVal val="hidden"/>
                                      </p:to>
                                    </p:set>
                                  </p:childTnLst>
                                </p:cTn>
                              </p:par>
                              <p:par>
                                <p:cTn id="437" presetID="3" presetClass="exit" presetSubtype="10" fill="hold" grpId="4" nodeType="withEffect">
                                  <p:stCondLst>
                                    <p:cond delay="0"/>
                                  </p:stCondLst>
                                  <p:childTnLst>
                                    <p:animEffect transition="out" filter="blinds(horizontal)">
                                      <p:cBhvr>
                                        <p:cTn id="438" dur="2000"/>
                                        <p:tgtEl>
                                          <p:spTgt spid="26"/>
                                        </p:tgtEl>
                                      </p:cBhvr>
                                    </p:animEffect>
                                    <p:set>
                                      <p:cBhvr>
                                        <p:cTn id="439" dur="1" fill="hold">
                                          <p:stCondLst>
                                            <p:cond delay="1999"/>
                                          </p:stCondLst>
                                        </p:cTn>
                                        <p:tgtEl>
                                          <p:spTgt spid="26"/>
                                        </p:tgtEl>
                                        <p:attrNameLst>
                                          <p:attrName>style.visibility</p:attrName>
                                        </p:attrNameLst>
                                      </p:cBhvr>
                                      <p:to>
                                        <p:strVal val="hidden"/>
                                      </p:to>
                                    </p:set>
                                  </p:childTnLst>
                                </p:cTn>
                              </p:par>
                              <p:par>
                                <p:cTn id="440" presetID="3" presetClass="exit" presetSubtype="10" fill="hold" grpId="4" nodeType="withEffect">
                                  <p:stCondLst>
                                    <p:cond delay="0"/>
                                  </p:stCondLst>
                                  <p:childTnLst>
                                    <p:animEffect transition="out" filter="blinds(horizontal)">
                                      <p:cBhvr>
                                        <p:cTn id="441" dur="2000"/>
                                        <p:tgtEl>
                                          <p:spTgt spid="27"/>
                                        </p:tgtEl>
                                      </p:cBhvr>
                                    </p:animEffect>
                                    <p:set>
                                      <p:cBhvr>
                                        <p:cTn id="442" dur="1" fill="hold">
                                          <p:stCondLst>
                                            <p:cond delay="1999"/>
                                          </p:stCondLst>
                                        </p:cTn>
                                        <p:tgtEl>
                                          <p:spTgt spid="27"/>
                                        </p:tgtEl>
                                        <p:attrNameLst>
                                          <p:attrName>style.visibility</p:attrName>
                                        </p:attrNameLst>
                                      </p:cBhvr>
                                      <p:to>
                                        <p:strVal val="hidden"/>
                                      </p:to>
                                    </p:set>
                                  </p:childTnLst>
                                </p:cTn>
                              </p:par>
                              <p:par>
                                <p:cTn id="443" presetID="3" presetClass="exit" presetSubtype="10" fill="hold" grpId="4" nodeType="withEffect">
                                  <p:stCondLst>
                                    <p:cond delay="0"/>
                                  </p:stCondLst>
                                  <p:childTnLst>
                                    <p:animEffect transition="out" filter="blinds(horizontal)">
                                      <p:cBhvr>
                                        <p:cTn id="444" dur="2000"/>
                                        <p:tgtEl>
                                          <p:spTgt spid="4"/>
                                        </p:tgtEl>
                                      </p:cBhvr>
                                    </p:animEffect>
                                    <p:set>
                                      <p:cBhvr>
                                        <p:cTn id="445" dur="1" fill="hold">
                                          <p:stCondLst>
                                            <p:cond delay="1999"/>
                                          </p:stCondLst>
                                        </p:cTn>
                                        <p:tgtEl>
                                          <p:spTgt spid="4"/>
                                        </p:tgtEl>
                                        <p:attrNameLst>
                                          <p:attrName>style.visibility</p:attrName>
                                        </p:attrNameLst>
                                      </p:cBhvr>
                                      <p:to>
                                        <p:strVal val="hidden"/>
                                      </p:to>
                                    </p:set>
                                  </p:childTnLst>
                                </p:cTn>
                              </p:par>
                              <p:par>
                                <p:cTn id="446" presetID="3" presetClass="exit" presetSubtype="10" fill="hold" grpId="4" nodeType="withEffect">
                                  <p:stCondLst>
                                    <p:cond delay="0"/>
                                  </p:stCondLst>
                                  <p:childTnLst>
                                    <p:animEffect transition="out" filter="blinds(horizontal)">
                                      <p:cBhvr>
                                        <p:cTn id="447" dur="2000"/>
                                        <p:tgtEl>
                                          <p:spTgt spid="6"/>
                                        </p:tgtEl>
                                      </p:cBhvr>
                                    </p:animEffect>
                                    <p:set>
                                      <p:cBhvr>
                                        <p:cTn id="448" dur="1" fill="hold">
                                          <p:stCondLst>
                                            <p:cond delay="1999"/>
                                          </p:stCondLst>
                                        </p:cTn>
                                        <p:tgtEl>
                                          <p:spTgt spid="6"/>
                                        </p:tgtEl>
                                        <p:attrNameLst>
                                          <p:attrName>style.visibility</p:attrName>
                                        </p:attrNameLst>
                                      </p:cBhvr>
                                      <p:to>
                                        <p:strVal val="hidden"/>
                                      </p:to>
                                    </p:set>
                                  </p:childTnLst>
                                </p:cTn>
                              </p:par>
                              <p:par>
                                <p:cTn id="449" presetID="3" presetClass="exit" presetSubtype="10" fill="hold" grpId="4" nodeType="withEffect">
                                  <p:stCondLst>
                                    <p:cond delay="0"/>
                                  </p:stCondLst>
                                  <p:childTnLst>
                                    <p:animEffect transition="out" filter="blinds(horizontal)">
                                      <p:cBhvr>
                                        <p:cTn id="450" dur="2000"/>
                                        <p:tgtEl>
                                          <p:spTgt spid="8"/>
                                        </p:tgtEl>
                                      </p:cBhvr>
                                    </p:animEffect>
                                    <p:set>
                                      <p:cBhvr>
                                        <p:cTn id="451" dur="1" fill="hold">
                                          <p:stCondLst>
                                            <p:cond delay="1999"/>
                                          </p:stCondLst>
                                        </p:cTn>
                                        <p:tgtEl>
                                          <p:spTgt spid="8"/>
                                        </p:tgtEl>
                                        <p:attrNameLst>
                                          <p:attrName>style.visibility</p:attrName>
                                        </p:attrNameLst>
                                      </p:cBhvr>
                                      <p:to>
                                        <p:strVal val="hidden"/>
                                      </p:to>
                                    </p:set>
                                  </p:childTnLst>
                                </p:cTn>
                              </p:par>
                              <p:par>
                                <p:cTn id="452" presetID="3" presetClass="exit" presetSubtype="10" fill="hold" grpId="4" nodeType="withEffect">
                                  <p:stCondLst>
                                    <p:cond delay="0"/>
                                  </p:stCondLst>
                                  <p:childTnLst>
                                    <p:animEffect transition="out" filter="blinds(horizontal)">
                                      <p:cBhvr>
                                        <p:cTn id="453" dur="2000"/>
                                        <p:tgtEl>
                                          <p:spTgt spid="10"/>
                                        </p:tgtEl>
                                      </p:cBhvr>
                                    </p:animEffect>
                                    <p:set>
                                      <p:cBhvr>
                                        <p:cTn id="454" dur="1" fill="hold">
                                          <p:stCondLst>
                                            <p:cond delay="1999"/>
                                          </p:stCondLst>
                                        </p:cTn>
                                        <p:tgtEl>
                                          <p:spTgt spid="10"/>
                                        </p:tgtEl>
                                        <p:attrNameLst>
                                          <p:attrName>style.visibility</p:attrName>
                                        </p:attrNameLst>
                                      </p:cBhvr>
                                      <p:to>
                                        <p:strVal val="hidden"/>
                                      </p:to>
                                    </p:set>
                                  </p:childTnLst>
                                </p:cTn>
                              </p:par>
                              <p:par>
                                <p:cTn id="455" presetID="3" presetClass="exit" presetSubtype="10" fill="hold" grpId="4" nodeType="withEffect">
                                  <p:stCondLst>
                                    <p:cond delay="0"/>
                                  </p:stCondLst>
                                  <p:childTnLst>
                                    <p:animEffect transition="out" filter="blinds(horizontal)">
                                      <p:cBhvr>
                                        <p:cTn id="456" dur="2000"/>
                                        <p:tgtEl>
                                          <p:spTgt spid="12"/>
                                        </p:tgtEl>
                                      </p:cBhvr>
                                    </p:animEffect>
                                    <p:set>
                                      <p:cBhvr>
                                        <p:cTn id="457" dur="1" fill="hold">
                                          <p:stCondLst>
                                            <p:cond delay="1999"/>
                                          </p:stCondLst>
                                        </p:cTn>
                                        <p:tgtEl>
                                          <p:spTgt spid="12"/>
                                        </p:tgtEl>
                                        <p:attrNameLst>
                                          <p:attrName>style.visibility</p:attrName>
                                        </p:attrNameLst>
                                      </p:cBhvr>
                                      <p:to>
                                        <p:strVal val="hidden"/>
                                      </p:to>
                                    </p:set>
                                  </p:childTnLst>
                                </p:cTn>
                              </p:par>
                              <p:par>
                                <p:cTn id="458" presetID="3" presetClass="exit" presetSubtype="10" fill="hold" grpId="4" nodeType="withEffect">
                                  <p:stCondLst>
                                    <p:cond delay="0"/>
                                  </p:stCondLst>
                                  <p:childTnLst>
                                    <p:animEffect transition="out" filter="blinds(horizontal)">
                                      <p:cBhvr>
                                        <p:cTn id="459" dur="2000"/>
                                        <p:tgtEl>
                                          <p:spTgt spid="28"/>
                                        </p:tgtEl>
                                      </p:cBhvr>
                                    </p:animEffect>
                                    <p:set>
                                      <p:cBhvr>
                                        <p:cTn id="460" dur="1" fill="hold">
                                          <p:stCondLst>
                                            <p:cond delay="1999"/>
                                          </p:stCondLst>
                                        </p:cTn>
                                        <p:tgtEl>
                                          <p:spTgt spid="28"/>
                                        </p:tgtEl>
                                        <p:attrNameLst>
                                          <p:attrName>style.visibility</p:attrName>
                                        </p:attrNameLst>
                                      </p:cBhvr>
                                      <p:to>
                                        <p:strVal val="hidden"/>
                                      </p:to>
                                    </p:set>
                                  </p:childTnLst>
                                </p:cTn>
                              </p:par>
                              <p:par>
                                <p:cTn id="461" presetID="3" presetClass="exit" presetSubtype="10" fill="hold" grpId="4" nodeType="withEffect">
                                  <p:stCondLst>
                                    <p:cond delay="0"/>
                                  </p:stCondLst>
                                  <p:childTnLst>
                                    <p:animEffect transition="out" filter="blinds(horizontal)">
                                      <p:cBhvr>
                                        <p:cTn id="462" dur="2000"/>
                                        <p:tgtEl>
                                          <p:spTgt spid="29"/>
                                        </p:tgtEl>
                                      </p:cBhvr>
                                    </p:animEffect>
                                    <p:set>
                                      <p:cBhvr>
                                        <p:cTn id="463" dur="1" fill="hold">
                                          <p:stCondLst>
                                            <p:cond delay="1999"/>
                                          </p:stCondLst>
                                        </p:cTn>
                                        <p:tgtEl>
                                          <p:spTgt spid="29"/>
                                        </p:tgtEl>
                                        <p:attrNameLst>
                                          <p:attrName>style.visibility</p:attrName>
                                        </p:attrNameLst>
                                      </p:cBhvr>
                                      <p:to>
                                        <p:strVal val="hidden"/>
                                      </p:to>
                                    </p:set>
                                  </p:childTnLst>
                                </p:cTn>
                              </p:par>
                              <p:par>
                                <p:cTn id="464" presetID="3" presetClass="exit" presetSubtype="10" fill="hold" grpId="4" nodeType="withEffect">
                                  <p:stCondLst>
                                    <p:cond delay="0"/>
                                  </p:stCondLst>
                                  <p:childTnLst>
                                    <p:animEffect transition="out" filter="blinds(horizontal)">
                                      <p:cBhvr>
                                        <p:cTn id="465" dur="2000"/>
                                        <p:tgtEl>
                                          <p:spTgt spid="30"/>
                                        </p:tgtEl>
                                      </p:cBhvr>
                                    </p:animEffect>
                                    <p:set>
                                      <p:cBhvr>
                                        <p:cTn id="466" dur="1" fill="hold">
                                          <p:stCondLst>
                                            <p:cond delay="1999"/>
                                          </p:stCondLst>
                                        </p:cTn>
                                        <p:tgtEl>
                                          <p:spTgt spid="30"/>
                                        </p:tgtEl>
                                        <p:attrNameLst>
                                          <p:attrName>style.visibility</p:attrName>
                                        </p:attrNameLst>
                                      </p:cBhvr>
                                      <p:to>
                                        <p:strVal val="hidden"/>
                                      </p:to>
                                    </p:set>
                                  </p:childTnLst>
                                </p:cTn>
                              </p:par>
                              <p:par>
                                <p:cTn id="467" presetID="3" presetClass="exit" presetSubtype="10" fill="hold" grpId="4" nodeType="withEffect">
                                  <p:stCondLst>
                                    <p:cond delay="0"/>
                                  </p:stCondLst>
                                  <p:childTnLst>
                                    <p:animEffect transition="out" filter="blinds(horizontal)">
                                      <p:cBhvr>
                                        <p:cTn id="468" dur="2000"/>
                                        <p:tgtEl>
                                          <p:spTgt spid="31"/>
                                        </p:tgtEl>
                                      </p:cBhvr>
                                    </p:animEffect>
                                    <p:set>
                                      <p:cBhvr>
                                        <p:cTn id="469" dur="1" fill="hold">
                                          <p:stCondLst>
                                            <p:cond delay="1999"/>
                                          </p:stCondLst>
                                        </p:cTn>
                                        <p:tgtEl>
                                          <p:spTgt spid="31"/>
                                        </p:tgtEl>
                                        <p:attrNameLst>
                                          <p:attrName>style.visibility</p:attrName>
                                        </p:attrNameLst>
                                      </p:cBhvr>
                                      <p:to>
                                        <p:strVal val="hidden"/>
                                      </p:to>
                                    </p:set>
                                  </p:childTnLst>
                                </p:cTn>
                              </p:par>
                              <p:par>
                                <p:cTn id="470" presetID="3" presetClass="exit" presetSubtype="10" fill="hold" grpId="4" nodeType="withEffect">
                                  <p:stCondLst>
                                    <p:cond delay="0"/>
                                  </p:stCondLst>
                                  <p:childTnLst>
                                    <p:animEffect transition="out" filter="blinds(horizontal)">
                                      <p:cBhvr>
                                        <p:cTn id="471" dur="2000"/>
                                        <p:tgtEl>
                                          <p:spTgt spid="32"/>
                                        </p:tgtEl>
                                      </p:cBhvr>
                                    </p:animEffect>
                                    <p:set>
                                      <p:cBhvr>
                                        <p:cTn id="472" dur="1" fill="hold">
                                          <p:stCondLst>
                                            <p:cond delay="1999"/>
                                          </p:stCondLst>
                                        </p:cTn>
                                        <p:tgtEl>
                                          <p:spTgt spid="32"/>
                                        </p:tgtEl>
                                        <p:attrNameLst>
                                          <p:attrName>style.visibility</p:attrName>
                                        </p:attrNameLst>
                                      </p:cBhvr>
                                      <p:to>
                                        <p:strVal val="hidden"/>
                                      </p:to>
                                    </p:set>
                                  </p:childTnLst>
                                </p:cTn>
                              </p:par>
                              <p:par>
                                <p:cTn id="473" presetID="3" presetClass="exit" presetSubtype="10" fill="hold" grpId="4" nodeType="withEffect">
                                  <p:stCondLst>
                                    <p:cond delay="0"/>
                                  </p:stCondLst>
                                  <p:childTnLst>
                                    <p:animEffect transition="out" filter="blinds(horizontal)">
                                      <p:cBhvr>
                                        <p:cTn id="474" dur="2000"/>
                                        <p:tgtEl>
                                          <p:spTgt spid="33"/>
                                        </p:tgtEl>
                                      </p:cBhvr>
                                    </p:animEffect>
                                    <p:set>
                                      <p:cBhvr>
                                        <p:cTn id="475" dur="1" fill="hold">
                                          <p:stCondLst>
                                            <p:cond delay="1999"/>
                                          </p:stCondLst>
                                        </p:cTn>
                                        <p:tgtEl>
                                          <p:spTgt spid="33"/>
                                        </p:tgtEl>
                                        <p:attrNameLst>
                                          <p:attrName>style.visibility</p:attrName>
                                        </p:attrNameLst>
                                      </p:cBhvr>
                                      <p:to>
                                        <p:strVal val="hidden"/>
                                      </p:to>
                                    </p:set>
                                  </p:childTnLst>
                                </p:cTn>
                              </p:par>
                              <p:par>
                                <p:cTn id="476" presetID="3" presetClass="exit" presetSubtype="10" fill="hold" grpId="4" nodeType="withEffect">
                                  <p:stCondLst>
                                    <p:cond delay="0"/>
                                  </p:stCondLst>
                                  <p:childTnLst>
                                    <p:animEffect transition="out" filter="blinds(horizontal)">
                                      <p:cBhvr>
                                        <p:cTn id="477" dur="2000"/>
                                        <p:tgtEl>
                                          <p:spTgt spid="34"/>
                                        </p:tgtEl>
                                      </p:cBhvr>
                                    </p:animEffect>
                                    <p:set>
                                      <p:cBhvr>
                                        <p:cTn id="478" dur="1" fill="hold">
                                          <p:stCondLst>
                                            <p:cond delay="1999"/>
                                          </p:stCondLst>
                                        </p:cTn>
                                        <p:tgtEl>
                                          <p:spTgt spid="34"/>
                                        </p:tgtEl>
                                        <p:attrNameLst>
                                          <p:attrName>style.visibility</p:attrName>
                                        </p:attrNameLst>
                                      </p:cBhvr>
                                      <p:to>
                                        <p:strVal val="hidden"/>
                                      </p:to>
                                    </p:set>
                                  </p:childTnLst>
                                </p:cTn>
                              </p:par>
                              <p:par>
                                <p:cTn id="479" presetID="3" presetClass="exit" presetSubtype="10" fill="hold" grpId="4" nodeType="withEffect">
                                  <p:stCondLst>
                                    <p:cond delay="0"/>
                                  </p:stCondLst>
                                  <p:childTnLst>
                                    <p:animEffect transition="out" filter="blinds(horizontal)">
                                      <p:cBhvr>
                                        <p:cTn id="480" dur="2000"/>
                                        <p:tgtEl>
                                          <p:spTgt spid="35"/>
                                        </p:tgtEl>
                                      </p:cBhvr>
                                    </p:animEffect>
                                    <p:set>
                                      <p:cBhvr>
                                        <p:cTn id="481" dur="1" fill="hold">
                                          <p:stCondLst>
                                            <p:cond delay="1999"/>
                                          </p:stCondLst>
                                        </p:cTn>
                                        <p:tgtEl>
                                          <p:spTgt spid="35"/>
                                        </p:tgtEl>
                                        <p:attrNameLst>
                                          <p:attrName>style.visibility</p:attrName>
                                        </p:attrNameLst>
                                      </p:cBhvr>
                                      <p:to>
                                        <p:strVal val="hidden"/>
                                      </p:to>
                                    </p:set>
                                  </p:childTnLst>
                                </p:cTn>
                              </p:par>
                              <p:par>
                                <p:cTn id="482" presetID="3" presetClass="exit" presetSubtype="10" fill="hold" grpId="4" nodeType="withEffect">
                                  <p:stCondLst>
                                    <p:cond delay="0"/>
                                  </p:stCondLst>
                                  <p:childTnLst>
                                    <p:animEffect transition="out" filter="blinds(horizontal)">
                                      <p:cBhvr>
                                        <p:cTn id="483" dur="2000"/>
                                        <p:tgtEl>
                                          <p:spTgt spid="36"/>
                                        </p:tgtEl>
                                      </p:cBhvr>
                                    </p:animEffect>
                                    <p:set>
                                      <p:cBhvr>
                                        <p:cTn id="484" dur="1" fill="hold">
                                          <p:stCondLst>
                                            <p:cond delay="1999"/>
                                          </p:stCondLst>
                                        </p:cTn>
                                        <p:tgtEl>
                                          <p:spTgt spid="36"/>
                                        </p:tgtEl>
                                        <p:attrNameLst>
                                          <p:attrName>style.visibility</p:attrName>
                                        </p:attrNameLst>
                                      </p:cBhvr>
                                      <p:to>
                                        <p:strVal val="hidden"/>
                                      </p:to>
                                    </p:set>
                                  </p:childTnLst>
                                </p:cTn>
                              </p:par>
                              <p:par>
                                <p:cTn id="485" presetID="3" presetClass="exit" presetSubtype="10" fill="hold" grpId="4" nodeType="withEffect">
                                  <p:stCondLst>
                                    <p:cond delay="0"/>
                                  </p:stCondLst>
                                  <p:childTnLst>
                                    <p:animEffect transition="out" filter="blinds(horizontal)">
                                      <p:cBhvr>
                                        <p:cTn id="486" dur="2000"/>
                                        <p:tgtEl>
                                          <p:spTgt spid="37"/>
                                        </p:tgtEl>
                                      </p:cBhvr>
                                    </p:animEffect>
                                    <p:set>
                                      <p:cBhvr>
                                        <p:cTn id="487" dur="1" fill="hold">
                                          <p:stCondLst>
                                            <p:cond delay="1999"/>
                                          </p:stCondLst>
                                        </p:cTn>
                                        <p:tgtEl>
                                          <p:spTgt spid="37"/>
                                        </p:tgtEl>
                                        <p:attrNameLst>
                                          <p:attrName>style.visibility</p:attrName>
                                        </p:attrNameLst>
                                      </p:cBhvr>
                                      <p:to>
                                        <p:strVal val="hidden"/>
                                      </p:to>
                                    </p:set>
                                  </p:childTnLst>
                                </p:cTn>
                              </p:par>
                              <p:par>
                                <p:cTn id="488" presetID="8" presetClass="emph" presetSubtype="0" fill="hold" grpId="5" nodeType="withEffect">
                                  <p:stCondLst>
                                    <p:cond delay="0"/>
                                  </p:stCondLst>
                                  <p:childTnLst>
                                    <p:animRot by="21600000">
                                      <p:cBhvr>
                                        <p:cTn id="489" dur="2000" fill="hold"/>
                                        <p:tgtEl>
                                          <p:spTgt spid="3"/>
                                        </p:tgtEl>
                                        <p:attrNameLst>
                                          <p:attrName>r</p:attrName>
                                        </p:attrNameLst>
                                      </p:cBhvr>
                                    </p:animRot>
                                  </p:childTnLst>
                                </p:cTn>
                              </p:par>
                              <p:par>
                                <p:cTn id="490" presetID="8" presetClass="emph" presetSubtype="0" fill="hold" grpId="5" nodeType="withEffect">
                                  <p:stCondLst>
                                    <p:cond delay="0"/>
                                  </p:stCondLst>
                                  <p:childTnLst>
                                    <p:animRot by="21600000">
                                      <p:cBhvr>
                                        <p:cTn id="491" dur="2000" fill="hold"/>
                                        <p:tgtEl>
                                          <p:spTgt spid="13"/>
                                        </p:tgtEl>
                                        <p:attrNameLst>
                                          <p:attrName>r</p:attrName>
                                        </p:attrNameLst>
                                      </p:cBhvr>
                                    </p:animRot>
                                  </p:childTnLst>
                                </p:cTn>
                              </p:par>
                              <p:par>
                                <p:cTn id="492" presetID="8" presetClass="emph" presetSubtype="0" fill="hold" grpId="5" nodeType="withEffect">
                                  <p:stCondLst>
                                    <p:cond delay="0"/>
                                  </p:stCondLst>
                                  <p:childTnLst>
                                    <p:animRot by="21600000">
                                      <p:cBhvr>
                                        <p:cTn id="493" dur="2000" fill="hold"/>
                                        <p:tgtEl>
                                          <p:spTgt spid="23"/>
                                        </p:tgtEl>
                                        <p:attrNameLst>
                                          <p:attrName>r</p:attrName>
                                        </p:attrNameLst>
                                      </p:cBhvr>
                                    </p:animRot>
                                  </p:childTnLst>
                                </p:cTn>
                              </p:par>
                              <p:par>
                                <p:cTn id="494" presetID="8" presetClass="emph" presetSubtype="0" fill="hold" grpId="5" nodeType="withEffect">
                                  <p:stCondLst>
                                    <p:cond delay="0"/>
                                  </p:stCondLst>
                                  <p:childTnLst>
                                    <p:animRot by="-21600000">
                                      <p:cBhvr>
                                        <p:cTn id="495" dur="2000" fill="hold"/>
                                        <p:tgtEl>
                                          <p:spTgt spid="4"/>
                                        </p:tgtEl>
                                        <p:attrNameLst>
                                          <p:attrName>r</p:attrName>
                                        </p:attrNameLst>
                                      </p:cBhvr>
                                    </p:animRot>
                                  </p:childTnLst>
                                </p:cTn>
                              </p:par>
                              <p:par>
                                <p:cTn id="496" presetID="8" presetClass="emph" presetSubtype="0" fill="hold" grpId="5" nodeType="withEffect">
                                  <p:stCondLst>
                                    <p:cond delay="0"/>
                                  </p:stCondLst>
                                  <p:childTnLst>
                                    <p:animRot by="-21600000">
                                      <p:cBhvr>
                                        <p:cTn id="497" dur="2000" fill="hold"/>
                                        <p:tgtEl>
                                          <p:spTgt spid="28"/>
                                        </p:tgtEl>
                                        <p:attrNameLst>
                                          <p:attrName>r</p:attrName>
                                        </p:attrNameLst>
                                      </p:cBhvr>
                                    </p:animRot>
                                  </p:childTnLst>
                                </p:cTn>
                              </p:par>
                              <p:par>
                                <p:cTn id="498" presetID="8" presetClass="emph" presetSubtype="0" fill="hold" grpId="5" nodeType="withEffect">
                                  <p:stCondLst>
                                    <p:cond delay="0"/>
                                  </p:stCondLst>
                                  <p:childTnLst>
                                    <p:animRot by="-21600000">
                                      <p:cBhvr>
                                        <p:cTn id="499" dur="2000" fill="hold"/>
                                        <p:tgtEl>
                                          <p:spTgt spid="33"/>
                                        </p:tgtEl>
                                        <p:attrNameLst>
                                          <p:attrName>r</p:attrName>
                                        </p:attrNameLst>
                                      </p:cBhvr>
                                    </p:animRot>
                                  </p:childTnLst>
                                </p:cTn>
                              </p:par>
                              <p:par>
                                <p:cTn id="500" presetID="8" presetClass="emph" presetSubtype="0" fill="hold" grpId="5" nodeType="withEffect">
                                  <p:stCondLst>
                                    <p:cond delay="0"/>
                                  </p:stCondLst>
                                  <p:childTnLst>
                                    <p:animRot by="-21600000">
                                      <p:cBhvr>
                                        <p:cTn id="501" dur="2000" fill="hold"/>
                                        <p:tgtEl>
                                          <p:spTgt spid="5"/>
                                        </p:tgtEl>
                                        <p:attrNameLst>
                                          <p:attrName>r</p:attrName>
                                        </p:attrNameLst>
                                      </p:cBhvr>
                                    </p:animRot>
                                  </p:childTnLst>
                                </p:cTn>
                              </p:par>
                              <p:par>
                                <p:cTn id="502" presetID="8" presetClass="emph" presetSubtype="0" fill="hold" grpId="5" nodeType="withEffect">
                                  <p:stCondLst>
                                    <p:cond delay="0"/>
                                  </p:stCondLst>
                                  <p:childTnLst>
                                    <p:animRot by="-21600000">
                                      <p:cBhvr>
                                        <p:cTn id="503" dur="2000" fill="hold"/>
                                        <p:tgtEl>
                                          <p:spTgt spid="14"/>
                                        </p:tgtEl>
                                        <p:attrNameLst>
                                          <p:attrName>r</p:attrName>
                                        </p:attrNameLst>
                                      </p:cBhvr>
                                    </p:animRot>
                                  </p:childTnLst>
                                </p:cTn>
                              </p:par>
                              <p:par>
                                <p:cTn id="504" presetID="8" presetClass="emph" presetSubtype="0" fill="hold" grpId="5" nodeType="withEffect">
                                  <p:stCondLst>
                                    <p:cond delay="0"/>
                                  </p:stCondLst>
                                  <p:childTnLst>
                                    <p:animRot by="-21600000">
                                      <p:cBhvr>
                                        <p:cTn id="505" dur="2000" fill="hold"/>
                                        <p:tgtEl>
                                          <p:spTgt spid="24"/>
                                        </p:tgtEl>
                                        <p:attrNameLst>
                                          <p:attrName>r</p:attrName>
                                        </p:attrNameLst>
                                      </p:cBhvr>
                                    </p:animRot>
                                  </p:childTnLst>
                                </p:cTn>
                              </p:par>
                              <p:par>
                                <p:cTn id="506" presetID="8" presetClass="emph" presetSubtype="0" fill="hold" grpId="5" nodeType="withEffect">
                                  <p:stCondLst>
                                    <p:cond delay="0"/>
                                  </p:stCondLst>
                                  <p:childTnLst>
                                    <p:animRot by="21600000">
                                      <p:cBhvr>
                                        <p:cTn id="507" dur="2000" fill="hold"/>
                                        <p:tgtEl>
                                          <p:spTgt spid="6"/>
                                        </p:tgtEl>
                                        <p:attrNameLst>
                                          <p:attrName>r</p:attrName>
                                        </p:attrNameLst>
                                      </p:cBhvr>
                                    </p:animRot>
                                  </p:childTnLst>
                                </p:cTn>
                              </p:par>
                              <p:par>
                                <p:cTn id="508" presetID="8" presetClass="emph" presetSubtype="0" fill="hold" grpId="5" nodeType="withEffect">
                                  <p:stCondLst>
                                    <p:cond delay="0"/>
                                  </p:stCondLst>
                                  <p:childTnLst>
                                    <p:animRot by="21600000">
                                      <p:cBhvr>
                                        <p:cTn id="509" dur="2000" fill="hold"/>
                                        <p:tgtEl>
                                          <p:spTgt spid="29"/>
                                        </p:tgtEl>
                                        <p:attrNameLst>
                                          <p:attrName>r</p:attrName>
                                        </p:attrNameLst>
                                      </p:cBhvr>
                                    </p:animRot>
                                  </p:childTnLst>
                                </p:cTn>
                              </p:par>
                              <p:par>
                                <p:cTn id="510" presetID="8" presetClass="emph" presetSubtype="0" fill="hold" grpId="5" nodeType="withEffect">
                                  <p:stCondLst>
                                    <p:cond delay="0"/>
                                  </p:stCondLst>
                                  <p:childTnLst>
                                    <p:animRot by="21600000">
                                      <p:cBhvr>
                                        <p:cTn id="511" dur="2000" fill="hold"/>
                                        <p:tgtEl>
                                          <p:spTgt spid="34"/>
                                        </p:tgtEl>
                                        <p:attrNameLst>
                                          <p:attrName>r</p:attrName>
                                        </p:attrNameLst>
                                      </p:cBhvr>
                                    </p:animRot>
                                  </p:childTnLst>
                                </p:cTn>
                              </p:par>
                              <p:par>
                                <p:cTn id="512" presetID="8" presetClass="emph" presetSubtype="0" fill="hold" grpId="5" nodeType="withEffect">
                                  <p:stCondLst>
                                    <p:cond delay="0"/>
                                  </p:stCondLst>
                                  <p:childTnLst>
                                    <p:animRot by="21600000">
                                      <p:cBhvr>
                                        <p:cTn id="513" dur="2000" fill="hold"/>
                                        <p:tgtEl>
                                          <p:spTgt spid="7"/>
                                        </p:tgtEl>
                                        <p:attrNameLst>
                                          <p:attrName>r</p:attrName>
                                        </p:attrNameLst>
                                      </p:cBhvr>
                                    </p:animRot>
                                  </p:childTnLst>
                                </p:cTn>
                              </p:par>
                              <p:par>
                                <p:cTn id="514" presetID="8" presetClass="emph" presetSubtype="0" fill="hold" grpId="5" nodeType="withEffect">
                                  <p:stCondLst>
                                    <p:cond delay="0"/>
                                  </p:stCondLst>
                                  <p:childTnLst>
                                    <p:animRot by="21600000">
                                      <p:cBhvr>
                                        <p:cTn id="515" dur="2000" fill="hold"/>
                                        <p:tgtEl>
                                          <p:spTgt spid="15"/>
                                        </p:tgtEl>
                                        <p:attrNameLst>
                                          <p:attrName>r</p:attrName>
                                        </p:attrNameLst>
                                      </p:cBhvr>
                                    </p:animRot>
                                  </p:childTnLst>
                                </p:cTn>
                              </p:par>
                              <p:par>
                                <p:cTn id="516" presetID="8" presetClass="emph" presetSubtype="0" fill="hold" grpId="5" nodeType="withEffect">
                                  <p:stCondLst>
                                    <p:cond delay="0"/>
                                  </p:stCondLst>
                                  <p:childTnLst>
                                    <p:animRot by="21600000">
                                      <p:cBhvr>
                                        <p:cTn id="517" dur="2000" fill="hold"/>
                                        <p:tgtEl>
                                          <p:spTgt spid="25"/>
                                        </p:tgtEl>
                                        <p:attrNameLst>
                                          <p:attrName>r</p:attrName>
                                        </p:attrNameLst>
                                      </p:cBhvr>
                                    </p:animRot>
                                  </p:childTnLst>
                                </p:cTn>
                              </p:par>
                              <p:par>
                                <p:cTn id="518" presetID="8" presetClass="emph" presetSubtype="0" fill="hold" grpId="5" nodeType="withEffect">
                                  <p:stCondLst>
                                    <p:cond delay="0"/>
                                  </p:stCondLst>
                                  <p:childTnLst>
                                    <p:animRot by="-21600000">
                                      <p:cBhvr>
                                        <p:cTn id="519" dur="2000" fill="hold"/>
                                        <p:tgtEl>
                                          <p:spTgt spid="8"/>
                                        </p:tgtEl>
                                        <p:attrNameLst>
                                          <p:attrName>r</p:attrName>
                                        </p:attrNameLst>
                                      </p:cBhvr>
                                    </p:animRot>
                                  </p:childTnLst>
                                </p:cTn>
                              </p:par>
                              <p:par>
                                <p:cTn id="520" presetID="8" presetClass="emph" presetSubtype="0" fill="hold" grpId="5" nodeType="withEffect">
                                  <p:stCondLst>
                                    <p:cond delay="0"/>
                                  </p:stCondLst>
                                  <p:childTnLst>
                                    <p:animRot by="-21600000">
                                      <p:cBhvr>
                                        <p:cTn id="521" dur="2000" fill="hold"/>
                                        <p:tgtEl>
                                          <p:spTgt spid="30"/>
                                        </p:tgtEl>
                                        <p:attrNameLst>
                                          <p:attrName>r</p:attrName>
                                        </p:attrNameLst>
                                      </p:cBhvr>
                                    </p:animRot>
                                  </p:childTnLst>
                                </p:cTn>
                              </p:par>
                              <p:par>
                                <p:cTn id="522" presetID="8" presetClass="emph" presetSubtype="0" fill="hold" grpId="5" nodeType="withEffect">
                                  <p:stCondLst>
                                    <p:cond delay="0"/>
                                  </p:stCondLst>
                                  <p:childTnLst>
                                    <p:animRot by="-21600000">
                                      <p:cBhvr>
                                        <p:cTn id="523" dur="2000" fill="hold"/>
                                        <p:tgtEl>
                                          <p:spTgt spid="35"/>
                                        </p:tgtEl>
                                        <p:attrNameLst>
                                          <p:attrName>r</p:attrName>
                                        </p:attrNameLst>
                                      </p:cBhvr>
                                    </p:animRot>
                                  </p:childTnLst>
                                </p:cTn>
                              </p:par>
                              <p:par>
                                <p:cTn id="524" presetID="8" presetClass="emph" presetSubtype="0" fill="hold" grpId="5" nodeType="withEffect">
                                  <p:stCondLst>
                                    <p:cond delay="0"/>
                                  </p:stCondLst>
                                  <p:childTnLst>
                                    <p:animRot by="-21600000">
                                      <p:cBhvr>
                                        <p:cTn id="525" dur="2000" fill="hold"/>
                                        <p:tgtEl>
                                          <p:spTgt spid="9"/>
                                        </p:tgtEl>
                                        <p:attrNameLst>
                                          <p:attrName>r</p:attrName>
                                        </p:attrNameLst>
                                      </p:cBhvr>
                                    </p:animRot>
                                  </p:childTnLst>
                                </p:cTn>
                              </p:par>
                              <p:par>
                                <p:cTn id="526" presetID="8" presetClass="emph" presetSubtype="0" fill="hold" grpId="5" nodeType="withEffect">
                                  <p:stCondLst>
                                    <p:cond delay="0"/>
                                  </p:stCondLst>
                                  <p:childTnLst>
                                    <p:animRot by="-21600000">
                                      <p:cBhvr>
                                        <p:cTn id="527" dur="2000" fill="hold"/>
                                        <p:tgtEl>
                                          <p:spTgt spid="16"/>
                                        </p:tgtEl>
                                        <p:attrNameLst>
                                          <p:attrName>r</p:attrName>
                                        </p:attrNameLst>
                                      </p:cBhvr>
                                    </p:animRot>
                                  </p:childTnLst>
                                </p:cTn>
                              </p:par>
                              <p:par>
                                <p:cTn id="528" presetID="8" presetClass="emph" presetSubtype="0" fill="hold" grpId="5" nodeType="withEffect">
                                  <p:stCondLst>
                                    <p:cond delay="0"/>
                                  </p:stCondLst>
                                  <p:childTnLst>
                                    <p:animRot by="-21600000">
                                      <p:cBhvr>
                                        <p:cTn id="529" dur="2000" fill="hold"/>
                                        <p:tgtEl>
                                          <p:spTgt spid="26"/>
                                        </p:tgtEl>
                                        <p:attrNameLst>
                                          <p:attrName>r</p:attrName>
                                        </p:attrNameLst>
                                      </p:cBhvr>
                                    </p:animRot>
                                  </p:childTnLst>
                                </p:cTn>
                              </p:par>
                              <p:par>
                                <p:cTn id="530" presetID="8" presetClass="emph" presetSubtype="0" fill="hold" grpId="5" nodeType="withEffect">
                                  <p:stCondLst>
                                    <p:cond delay="0"/>
                                  </p:stCondLst>
                                  <p:childTnLst>
                                    <p:animRot by="21600000">
                                      <p:cBhvr>
                                        <p:cTn id="531" dur="2000" fill="hold"/>
                                        <p:tgtEl>
                                          <p:spTgt spid="10"/>
                                        </p:tgtEl>
                                        <p:attrNameLst>
                                          <p:attrName>r</p:attrName>
                                        </p:attrNameLst>
                                      </p:cBhvr>
                                    </p:animRot>
                                  </p:childTnLst>
                                </p:cTn>
                              </p:par>
                              <p:par>
                                <p:cTn id="532" presetID="8" presetClass="emph" presetSubtype="0" fill="hold" grpId="5" nodeType="withEffect">
                                  <p:stCondLst>
                                    <p:cond delay="0"/>
                                  </p:stCondLst>
                                  <p:childTnLst>
                                    <p:animRot by="21600000">
                                      <p:cBhvr>
                                        <p:cTn id="533" dur="2000" fill="hold"/>
                                        <p:tgtEl>
                                          <p:spTgt spid="31"/>
                                        </p:tgtEl>
                                        <p:attrNameLst>
                                          <p:attrName>r</p:attrName>
                                        </p:attrNameLst>
                                      </p:cBhvr>
                                    </p:animRot>
                                  </p:childTnLst>
                                </p:cTn>
                              </p:par>
                              <p:par>
                                <p:cTn id="534" presetID="8" presetClass="emph" presetSubtype="0" fill="hold" grpId="5" nodeType="withEffect">
                                  <p:stCondLst>
                                    <p:cond delay="0"/>
                                  </p:stCondLst>
                                  <p:childTnLst>
                                    <p:animRot by="21600000">
                                      <p:cBhvr>
                                        <p:cTn id="535" dur="2000" fill="hold"/>
                                        <p:tgtEl>
                                          <p:spTgt spid="36"/>
                                        </p:tgtEl>
                                        <p:attrNameLst>
                                          <p:attrName>r</p:attrName>
                                        </p:attrNameLst>
                                      </p:cBhvr>
                                    </p:animRot>
                                  </p:childTnLst>
                                </p:cTn>
                              </p:par>
                              <p:par>
                                <p:cTn id="536" presetID="8" presetClass="emph" presetSubtype="0" fill="hold" grpId="5" nodeType="withEffect">
                                  <p:stCondLst>
                                    <p:cond delay="0"/>
                                  </p:stCondLst>
                                  <p:childTnLst>
                                    <p:animRot by="21600000">
                                      <p:cBhvr>
                                        <p:cTn id="537" dur="2000" fill="hold"/>
                                        <p:tgtEl>
                                          <p:spTgt spid="11"/>
                                        </p:tgtEl>
                                        <p:attrNameLst>
                                          <p:attrName>r</p:attrName>
                                        </p:attrNameLst>
                                      </p:cBhvr>
                                    </p:animRot>
                                  </p:childTnLst>
                                </p:cTn>
                              </p:par>
                              <p:par>
                                <p:cTn id="538" presetID="8" presetClass="emph" presetSubtype="0" fill="hold" grpId="5" nodeType="withEffect">
                                  <p:stCondLst>
                                    <p:cond delay="0"/>
                                  </p:stCondLst>
                                  <p:childTnLst>
                                    <p:animRot by="21600000">
                                      <p:cBhvr>
                                        <p:cTn id="539" dur="2000" fill="hold"/>
                                        <p:tgtEl>
                                          <p:spTgt spid="17"/>
                                        </p:tgtEl>
                                        <p:attrNameLst>
                                          <p:attrName>r</p:attrName>
                                        </p:attrNameLst>
                                      </p:cBhvr>
                                    </p:animRot>
                                  </p:childTnLst>
                                </p:cTn>
                              </p:par>
                              <p:par>
                                <p:cTn id="540" presetID="8" presetClass="emph" presetSubtype="0" fill="hold" grpId="5" nodeType="withEffect">
                                  <p:stCondLst>
                                    <p:cond delay="0"/>
                                  </p:stCondLst>
                                  <p:childTnLst>
                                    <p:animRot by="21600000">
                                      <p:cBhvr>
                                        <p:cTn id="541" dur="2000" fill="hold"/>
                                        <p:tgtEl>
                                          <p:spTgt spid="27"/>
                                        </p:tgtEl>
                                        <p:attrNameLst>
                                          <p:attrName>r</p:attrName>
                                        </p:attrNameLst>
                                      </p:cBhvr>
                                    </p:animRot>
                                  </p:childTnLst>
                                </p:cTn>
                              </p:par>
                              <p:par>
                                <p:cTn id="542" presetID="8" presetClass="emph" presetSubtype="0" fill="hold" grpId="5" nodeType="withEffect">
                                  <p:stCondLst>
                                    <p:cond delay="0"/>
                                  </p:stCondLst>
                                  <p:childTnLst>
                                    <p:animRot by="-21600000">
                                      <p:cBhvr>
                                        <p:cTn id="543" dur="2000" fill="hold"/>
                                        <p:tgtEl>
                                          <p:spTgt spid="12"/>
                                        </p:tgtEl>
                                        <p:attrNameLst>
                                          <p:attrName>r</p:attrName>
                                        </p:attrNameLst>
                                      </p:cBhvr>
                                    </p:animRot>
                                  </p:childTnLst>
                                </p:cTn>
                              </p:par>
                              <p:par>
                                <p:cTn id="544" presetID="8" presetClass="emph" presetSubtype="0" fill="hold" grpId="5" nodeType="withEffect">
                                  <p:stCondLst>
                                    <p:cond delay="0"/>
                                  </p:stCondLst>
                                  <p:childTnLst>
                                    <p:animRot by="-21600000">
                                      <p:cBhvr>
                                        <p:cTn id="545" dur="2000" fill="hold"/>
                                        <p:tgtEl>
                                          <p:spTgt spid="32"/>
                                        </p:tgtEl>
                                        <p:attrNameLst>
                                          <p:attrName>r</p:attrName>
                                        </p:attrNameLst>
                                      </p:cBhvr>
                                    </p:animRot>
                                  </p:childTnLst>
                                </p:cTn>
                              </p:par>
                              <p:par>
                                <p:cTn id="546" presetID="8" presetClass="emph" presetSubtype="0" fill="hold" grpId="5" nodeType="withEffect">
                                  <p:stCondLst>
                                    <p:cond delay="0"/>
                                  </p:stCondLst>
                                  <p:childTnLst>
                                    <p:animRot by="-21600000">
                                      <p:cBhvr>
                                        <p:cTn id="547" dur="2000" fill="hold"/>
                                        <p:tgtEl>
                                          <p:spTgt spid="37"/>
                                        </p:tgtEl>
                                        <p:attrNameLst>
                                          <p:attrName>r</p:attrName>
                                        </p:attrNameLst>
                                      </p:cBhvr>
                                    </p:animRot>
                                  </p:childTnLst>
                                </p:cTn>
                              </p:par>
                              <p:par>
                                <p:cTn id="548" presetID="23" presetClass="entr" presetSubtype="28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ppt_w</p:attrName>
                                        </p:attrNameLst>
                                      </p:cBhvr>
                                      <p:tavLst>
                                        <p:tav tm="0">
                                          <p:val>
                                            <p:strVal val="4/3*#ppt_w"/>
                                          </p:val>
                                        </p:tav>
                                        <p:tav tm="100000">
                                          <p:val>
                                            <p:strVal val="#ppt_w"/>
                                          </p:val>
                                        </p:tav>
                                      </p:tavLst>
                                    </p:anim>
                                    <p:anim calcmode="lin" valueType="num">
                                      <p:cBhvr>
                                        <p:cTn id="551" dur="2000" fill="hold"/>
                                        <p:tgtEl>
                                          <p:spTgt spid="2"/>
                                        </p:tgtEl>
                                        <p:attrNameLst>
                                          <p:attrName>ppt_h</p:attrName>
                                        </p:attrNameLst>
                                      </p:cBhvr>
                                      <p:tavLst>
                                        <p:tav tm="0">
                                          <p:val>
                                            <p:strVal val="4/3*#ppt_h"/>
                                          </p:val>
                                        </p:tav>
                                        <p:tav tm="100000">
                                          <p:val>
                                            <p:strVal val="#ppt_h"/>
                                          </p:val>
                                        </p:tav>
                                      </p:tavLst>
                                    </p:anim>
                                  </p:childTnLst>
                                </p:cTn>
                              </p:par>
                              <p:par>
                                <p:cTn id="552" presetID="16" presetClass="entr" presetSubtype="42" fill="hold" nodeType="withEffect">
                                  <p:stCondLst>
                                    <p:cond delay="0"/>
                                  </p:stCondLst>
                                  <p:childTnLst>
                                    <p:set>
                                      <p:cBhvr>
                                        <p:cTn id="553" dur="1" fill="hold">
                                          <p:stCondLst>
                                            <p:cond delay="0"/>
                                          </p:stCondLst>
                                        </p:cTn>
                                        <p:tgtEl>
                                          <p:spTgt spid="2"/>
                                        </p:tgtEl>
                                        <p:attrNameLst>
                                          <p:attrName>style.visibility</p:attrName>
                                        </p:attrNameLst>
                                      </p:cBhvr>
                                      <p:to>
                                        <p:strVal val="visible"/>
                                      </p:to>
                                    </p:set>
                                    <p:animEffect transition="in" filter="barn(outHorizontal)">
                                      <p:cBhvr>
                                        <p:cTn id="5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5000">
              <a:srgbClr val="002060"/>
            </a:gs>
            <a:gs pos="39999">
              <a:srgbClr val="85C2FF"/>
            </a:gs>
            <a:gs pos="70000">
              <a:srgbClr val="C4D6EB"/>
            </a:gs>
            <a:gs pos="100000">
              <a:srgbClr val="FFEBFA"/>
            </a:gs>
          </a:gsLst>
          <a:lin ang="16200000" scaled="0"/>
        </a:gradFill>
        <a:effectLst/>
      </p:bgPr>
    </p:bg>
    <p:spTree>
      <p:nvGrpSpPr>
        <p:cNvPr id="1" name=""/>
        <p:cNvGrpSpPr/>
        <p:nvPr/>
      </p:nvGrpSpPr>
      <p:grpSpPr>
        <a:xfrm>
          <a:off x="0" y="0"/>
          <a:ext cx="0" cy="0"/>
          <a:chOff x="0" y="0"/>
          <a:chExt cx="0" cy="0"/>
        </a:xfrm>
      </p:grpSpPr>
      <p:pic>
        <p:nvPicPr>
          <p:cNvPr id="2" name="1 Imagen" descr="stock-photo-473312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04020">
            <a:off x="4254989" y="9722"/>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813016" flipH="1">
            <a:off x="4668238" y="10810"/>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04020">
            <a:off x="611652" y="9722"/>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813016" flipH="1">
            <a:off x="1024901" y="10810"/>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04020">
            <a:off x="7826891" y="9722"/>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813016" flipH="1">
            <a:off x="8240140" y="10810"/>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04020">
            <a:off x="2469040" y="9723"/>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813016" flipH="1">
            <a:off x="2882289" y="10811"/>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04020">
            <a:off x="6255254" y="9722"/>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813016" flipH="1">
            <a:off x="6668503" y="10810"/>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04020">
            <a:off x="4254988" y="652644"/>
            <a:ext cx="191722" cy="884115"/>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813016" flipH="1">
            <a:off x="4668237" y="653732"/>
            <a:ext cx="195364" cy="870638"/>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904020">
            <a:off x="611651" y="652644"/>
            <a:ext cx="191722" cy="884115"/>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813016" flipH="1">
            <a:off x="1024900" y="653732"/>
            <a:ext cx="195364" cy="870638"/>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904020">
            <a:off x="7826890" y="652644"/>
            <a:ext cx="191722" cy="884115"/>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813016" flipH="1">
            <a:off x="8240139" y="653732"/>
            <a:ext cx="195364" cy="870638"/>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904020">
            <a:off x="2469039" y="652645"/>
            <a:ext cx="191722" cy="884115"/>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813016" flipH="1">
            <a:off x="2882288" y="653733"/>
            <a:ext cx="195364" cy="870638"/>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904020">
            <a:off x="6255253" y="652644"/>
            <a:ext cx="191722" cy="884115"/>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813016" flipH="1">
            <a:off x="6668502" y="653732"/>
            <a:ext cx="195364" cy="870638"/>
          </a:xfrm>
          <a:prstGeom prst="rect">
            <a:avLst/>
          </a:prstGeom>
          <a:gradFill flip="none" rotWithShape="1">
            <a:gsLst>
              <a:gs pos="46000">
                <a:srgbClr val="002060"/>
              </a:gs>
              <a:gs pos="50000">
                <a:schemeClr val="bg1">
                  <a:shade val="67500"/>
                  <a:satMod val="115000"/>
                </a:schemeClr>
              </a:gs>
              <a:gs pos="100000">
                <a:schemeClr val="bg1">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904020">
            <a:off x="4254988" y="1295609"/>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813016" flipH="1">
            <a:off x="4668237" y="1296697"/>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904020">
            <a:off x="611651" y="1295609"/>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813016" flipH="1">
            <a:off x="1024900" y="1296697"/>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904020">
            <a:off x="7826890" y="1295609"/>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813016" flipH="1">
            <a:off x="8240139" y="1296697"/>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904020">
            <a:off x="2469039" y="1295610"/>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813016" flipH="1">
            <a:off x="2882288" y="1296698"/>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904020">
            <a:off x="6255253" y="1295609"/>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813016" flipH="1">
            <a:off x="6668502" y="1296697"/>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904020">
            <a:off x="4254987" y="1938531"/>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813016" flipH="1">
            <a:off x="4668236" y="1939619"/>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904020">
            <a:off x="611650" y="1938531"/>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813016" flipH="1">
            <a:off x="1024899" y="1939619"/>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904020">
            <a:off x="7826889" y="1938531"/>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813016" flipH="1">
            <a:off x="8240138" y="1939619"/>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904020">
            <a:off x="2469038" y="1938532"/>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813016" flipH="1">
            <a:off x="2882287" y="1939620"/>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904020">
            <a:off x="6255252" y="1938531"/>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813016" flipH="1">
            <a:off x="6668501" y="1939619"/>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904020">
            <a:off x="4254990" y="2581489"/>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813016" flipH="1">
            <a:off x="4668239" y="2582577"/>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904020">
            <a:off x="611653" y="2581489"/>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813016" flipH="1">
            <a:off x="1024902" y="2582577"/>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904020">
            <a:off x="7826892" y="2581489"/>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813016" flipH="1">
            <a:off x="8240141" y="2582577"/>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904020">
            <a:off x="2469041" y="2581490"/>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813016" flipH="1">
            <a:off x="2882290" y="2582578"/>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904020">
            <a:off x="6255255" y="2581489"/>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813016" flipH="1">
            <a:off x="6668504" y="2582577"/>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904020">
            <a:off x="4254989" y="3224411"/>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813016" flipH="1">
            <a:off x="4668238" y="3225499"/>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904020">
            <a:off x="611652" y="3224411"/>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813016" flipH="1">
            <a:off x="1024901" y="3225499"/>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904020">
            <a:off x="7826891" y="3224411"/>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813016" flipH="1">
            <a:off x="8240140" y="3225499"/>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904020">
            <a:off x="2469040" y="3224412"/>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813016" flipH="1">
            <a:off x="2882289" y="3225500"/>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904020">
            <a:off x="6255254" y="3224411"/>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813016" flipH="1">
            <a:off x="6668503" y="3225499"/>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904020">
            <a:off x="4254989" y="3867376"/>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813016" flipH="1">
            <a:off x="4668238" y="3868464"/>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904020">
            <a:off x="611652" y="3867376"/>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813016" flipH="1">
            <a:off x="1024901" y="3868464"/>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904020">
            <a:off x="7826891" y="3867376"/>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813016" flipH="1">
            <a:off x="8240140" y="3868464"/>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904020">
            <a:off x="2469040" y="3867377"/>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813016" flipH="1">
            <a:off x="2882289" y="3868465"/>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904020">
            <a:off x="6255254" y="3867376"/>
            <a:ext cx="191722" cy="884115"/>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813016" flipH="1">
            <a:off x="6668503" y="3868464"/>
            <a:ext cx="195364" cy="870638"/>
          </a:xfrm>
          <a:prstGeom prst="rect">
            <a:avLst/>
          </a:prstGeom>
          <a:gradFill flip="none" rotWithShape="1">
            <a:gsLst>
              <a:gs pos="26000">
                <a:schemeClr val="bg1">
                  <a:alpha val="0"/>
                </a:schemeClr>
              </a:gs>
              <a:gs pos="50000">
                <a:srgbClr val="0038A8">
                  <a:shade val="67500"/>
                  <a:satMod val="115000"/>
                </a:srgbClr>
              </a:gs>
              <a:gs pos="100000">
                <a:srgbClr val="0038A8">
                  <a:shade val="100000"/>
                  <a:satMod val="115000"/>
                </a:srgb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904020">
            <a:off x="4254988" y="4510298"/>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813016" flipH="1">
            <a:off x="4668237" y="4511386"/>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904020">
            <a:off x="611651" y="4510298"/>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813016" flipH="1">
            <a:off x="1024900" y="4511386"/>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904020">
            <a:off x="7826890" y="4510298"/>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813016" flipH="1">
            <a:off x="8240139" y="4511386"/>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904020">
            <a:off x="2469039" y="4510299"/>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813016" flipH="1">
            <a:off x="2882288" y="4511387"/>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904020">
            <a:off x="6255253" y="4510298"/>
            <a:ext cx="191722" cy="884115"/>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813016" flipH="1">
            <a:off x="6668502" y="4511386"/>
            <a:ext cx="195364" cy="870638"/>
          </a:xfrm>
          <a:prstGeom prst="rect">
            <a:avLst/>
          </a:prstGeom>
          <a:gradFill>
            <a:gsLst>
              <a:gs pos="46000">
                <a:srgbClr val="002060"/>
              </a:gs>
              <a:gs pos="50000">
                <a:schemeClr val="bg1">
                  <a:shade val="67500"/>
                  <a:satMod val="115000"/>
                </a:schemeClr>
              </a:gs>
              <a:gs pos="100000">
                <a:schemeClr val="bg1">
                  <a:shade val="100000"/>
                  <a:satMod val="115000"/>
                </a:schemeClr>
              </a:gs>
            </a:gsLst>
            <a:path path="shape">
              <a:fillToRect l="50000" t="50000" r="50000" b="50000"/>
            </a:path>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0" y="-214332"/>
            <a:ext cx="9572692" cy="678661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0-#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0-#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0-#ppt_w/2"/>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0-#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5"/>
                                        </p:tgtEl>
                                        <p:attrNameLst>
                                          <p:attrName>style.visibility</p:attrName>
                                        </p:attrNameLst>
                                      </p:cBhvr>
                                      <p:to>
                                        <p:strVal val="visible"/>
                                      </p:to>
                                    </p:set>
                                    <p:anim calcmode="lin" valueType="num">
                                      <p:cBhvr additive="base">
                                        <p:cTn id="29" dur="2000" fill="hold"/>
                                        <p:tgtEl>
                                          <p:spTgt spid="55"/>
                                        </p:tgtEl>
                                        <p:attrNameLst>
                                          <p:attrName>ppt_x</p:attrName>
                                        </p:attrNameLst>
                                      </p:cBhvr>
                                      <p:tavLst>
                                        <p:tav tm="0">
                                          <p:val>
                                            <p:strVal val="0-#ppt_w/2"/>
                                          </p:val>
                                        </p:tav>
                                        <p:tav tm="100000">
                                          <p:val>
                                            <p:strVal val="#ppt_x"/>
                                          </p:val>
                                        </p:tav>
                                      </p:tavLst>
                                    </p:anim>
                                    <p:anim calcmode="lin" valueType="num">
                                      <p:cBhvr additive="base">
                                        <p:cTn id="30" dur="2000" fill="hold"/>
                                        <p:tgtEl>
                                          <p:spTgt spid="55"/>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2000" fill="hold"/>
                                        <p:tgtEl>
                                          <p:spTgt spid="65"/>
                                        </p:tgtEl>
                                        <p:attrNameLst>
                                          <p:attrName>ppt_x</p:attrName>
                                        </p:attrNameLst>
                                      </p:cBhvr>
                                      <p:tavLst>
                                        <p:tav tm="0">
                                          <p:val>
                                            <p:strVal val="0-#ppt_w/2"/>
                                          </p:val>
                                        </p:tav>
                                        <p:tav tm="100000">
                                          <p:val>
                                            <p:strVal val="#ppt_x"/>
                                          </p:val>
                                        </p:tav>
                                      </p:tavLst>
                                    </p:anim>
                                    <p:anim calcmode="lin" valueType="num">
                                      <p:cBhvr additive="base">
                                        <p:cTn id="34" dur="2000" fill="hold"/>
                                        <p:tgtEl>
                                          <p:spTgt spid="6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additive="base">
                                        <p:cTn id="37" dur="2000" fill="hold"/>
                                        <p:tgtEl>
                                          <p:spTgt spid="75"/>
                                        </p:tgtEl>
                                        <p:attrNameLst>
                                          <p:attrName>ppt_x</p:attrName>
                                        </p:attrNameLst>
                                      </p:cBhvr>
                                      <p:tavLst>
                                        <p:tav tm="0">
                                          <p:val>
                                            <p:strVal val="0-#ppt_w/2"/>
                                          </p:val>
                                        </p:tav>
                                        <p:tav tm="100000">
                                          <p:val>
                                            <p:strVal val="#ppt_x"/>
                                          </p:val>
                                        </p:tav>
                                      </p:tavLst>
                                    </p:anim>
                                    <p:anim calcmode="lin" valueType="num">
                                      <p:cBhvr additive="base">
                                        <p:cTn id="38" dur="2000" fill="hold"/>
                                        <p:tgtEl>
                                          <p:spTgt spid="7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2000" fill="hold"/>
                                        <p:tgtEl>
                                          <p:spTgt spid="29"/>
                                        </p:tgtEl>
                                        <p:attrNameLst>
                                          <p:attrName>ppt_x</p:attrName>
                                        </p:attrNameLst>
                                      </p:cBhvr>
                                      <p:tavLst>
                                        <p:tav tm="0">
                                          <p:val>
                                            <p:strVal val="0-#ppt_w/2"/>
                                          </p:val>
                                        </p:tav>
                                        <p:tav tm="100000">
                                          <p:val>
                                            <p:strVal val="#ppt_x"/>
                                          </p:val>
                                        </p:tav>
                                      </p:tavLst>
                                    </p:anim>
                                    <p:anim calcmode="lin" valueType="num">
                                      <p:cBhvr additive="base">
                                        <p:cTn id="50" dur="20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0-#ppt_w/2"/>
                                          </p:val>
                                        </p:tav>
                                        <p:tav tm="100000">
                                          <p:val>
                                            <p:strVal val="#ppt_x"/>
                                          </p:val>
                                        </p:tav>
                                      </p:tavLst>
                                    </p:anim>
                                    <p:anim calcmode="lin" valueType="num">
                                      <p:cBhvr additive="base">
                                        <p:cTn id="54" dur="2000" fill="hold"/>
                                        <p:tgtEl>
                                          <p:spTgt spid="39"/>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additive="base">
                                        <p:cTn id="57" dur="2000" fill="hold"/>
                                        <p:tgtEl>
                                          <p:spTgt spid="49"/>
                                        </p:tgtEl>
                                        <p:attrNameLst>
                                          <p:attrName>ppt_x</p:attrName>
                                        </p:attrNameLst>
                                      </p:cBhvr>
                                      <p:tavLst>
                                        <p:tav tm="0">
                                          <p:val>
                                            <p:strVal val="0-#ppt_w/2"/>
                                          </p:val>
                                        </p:tav>
                                        <p:tav tm="100000">
                                          <p:val>
                                            <p:strVal val="#ppt_x"/>
                                          </p:val>
                                        </p:tav>
                                      </p:tavLst>
                                    </p:anim>
                                    <p:anim calcmode="lin" valueType="num">
                                      <p:cBhvr additive="base">
                                        <p:cTn id="58" dur="2000" fill="hold"/>
                                        <p:tgtEl>
                                          <p:spTgt spid="4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additive="base">
                                        <p:cTn id="61" dur="2000" fill="hold"/>
                                        <p:tgtEl>
                                          <p:spTgt spid="59"/>
                                        </p:tgtEl>
                                        <p:attrNameLst>
                                          <p:attrName>ppt_x</p:attrName>
                                        </p:attrNameLst>
                                      </p:cBhvr>
                                      <p:tavLst>
                                        <p:tav tm="0">
                                          <p:val>
                                            <p:strVal val="0-#ppt_w/2"/>
                                          </p:val>
                                        </p:tav>
                                        <p:tav tm="100000">
                                          <p:val>
                                            <p:strVal val="#ppt_x"/>
                                          </p:val>
                                        </p:tav>
                                      </p:tavLst>
                                    </p:anim>
                                    <p:anim calcmode="lin" valueType="num">
                                      <p:cBhvr additive="base">
                                        <p:cTn id="62" dur="2000" fill="hold"/>
                                        <p:tgtEl>
                                          <p:spTgt spid="5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additive="base">
                                        <p:cTn id="65" dur="2000" fill="hold"/>
                                        <p:tgtEl>
                                          <p:spTgt spid="69"/>
                                        </p:tgtEl>
                                        <p:attrNameLst>
                                          <p:attrName>ppt_x</p:attrName>
                                        </p:attrNameLst>
                                      </p:cBhvr>
                                      <p:tavLst>
                                        <p:tav tm="0">
                                          <p:val>
                                            <p:strVal val="0-#ppt_w/2"/>
                                          </p:val>
                                        </p:tav>
                                        <p:tav tm="100000">
                                          <p:val>
                                            <p:strVal val="#ppt_x"/>
                                          </p:val>
                                        </p:tav>
                                      </p:tavLst>
                                    </p:anim>
                                    <p:anim calcmode="lin" valueType="num">
                                      <p:cBhvr additive="base">
                                        <p:cTn id="66" dur="2000" fill="hold"/>
                                        <p:tgtEl>
                                          <p:spTgt spid="69"/>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9"/>
                                        </p:tgtEl>
                                        <p:attrNameLst>
                                          <p:attrName>style.visibility</p:attrName>
                                        </p:attrNameLst>
                                      </p:cBhvr>
                                      <p:to>
                                        <p:strVal val="visible"/>
                                      </p:to>
                                    </p:set>
                                    <p:anim calcmode="lin" valueType="num">
                                      <p:cBhvr additive="base">
                                        <p:cTn id="69" dur="2000" fill="hold"/>
                                        <p:tgtEl>
                                          <p:spTgt spid="79"/>
                                        </p:tgtEl>
                                        <p:attrNameLst>
                                          <p:attrName>ppt_x</p:attrName>
                                        </p:attrNameLst>
                                      </p:cBhvr>
                                      <p:tavLst>
                                        <p:tav tm="0">
                                          <p:val>
                                            <p:strVal val="0-#ppt_w/2"/>
                                          </p:val>
                                        </p:tav>
                                        <p:tav tm="100000">
                                          <p:val>
                                            <p:strVal val="#ppt_x"/>
                                          </p:val>
                                        </p:tav>
                                      </p:tavLst>
                                    </p:anim>
                                    <p:anim calcmode="lin" valueType="num">
                                      <p:cBhvr additive="base">
                                        <p:cTn id="70" dur="2000" fill="hold"/>
                                        <p:tgtEl>
                                          <p:spTgt spid="79"/>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
                                        </p:tgtEl>
                                        <p:attrNameLst>
                                          <p:attrName>style.visibility</p:attrName>
                                        </p:attrNameLst>
                                      </p:cBhvr>
                                      <p:to>
                                        <p:strVal val="visible"/>
                                      </p:to>
                                    </p:set>
                                    <p:anim calcmode="lin" valueType="num">
                                      <p:cBhvr additive="base">
                                        <p:cTn id="73" dur="2000" fill="hold"/>
                                        <p:tgtEl>
                                          <p:spTgt spid="3"/>
                                        </p:tgtEl>
                                        <p:attrNameLst>
                                          <p:attrName>ppt_x</p:attrName>
                                        </p:attrNameLst>
                                      </p:cBhvr>
                                      <p:tavLst>
                                        <p:tav tm="0">
                                          <p:val>
                                            <p:strVal val="0-#ppt_w/2"/>
                                          </p:val>
                                        </p:tav>
                                        <p:tav tm="100000">
                                          <p:val>
                                            <p:strVal val="#ppt_x"/>
                                          </p:val>
                                        </p:tav>
                                      </p:tavLst>
                                    </p:anim>
                                    <p:anim calcmode="lin" valueType="num">
                                      <p:cBhvr additive="base">
                                        <p:cTn id="74" dur="2000" fill="hold"/>
                                        <p:tgtEl>
                                          <p:spTgt spid="3"/>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3"/>
                                        </p:tgtEl>
                                        <p:attrNameLst>
                                          <p:attrName>style.visibility</p:attrName>
                                        </p:attrNameLst>
                                      </p:cBhvr>
                                      <p:to>
                                        <p:strVal val="visible"/>
                                      </p:to>
                                    </p:set>
                                    <p:anim calcmode="lin" valueType="num">
                                      <p:cBhvr additive="base">
                                        <p:cTn id="85" dur="2000" fill="hold"/>
                                        <p:tgtEl>
                                          <p:spTgt spid="33"/>
                                        </p:tgtEl>
                                        <p:attrNameLst>
                                          <p:attrName>ppt_x</p:attrName>
                                        </p:attrNameLst>
                                      </p:cBhvr>
                                      <p:tavLst>
                                        <p:tav tm="0">
                                          <p:val>
                                            <p:strVal val="0-#ppt_w/2"/>
                                          </p:val>
                                        </p:tav>
                                        <p:tav tm="100000">
                                          <p:val>
                                            <p:strVal val="#ppt_x"/>
                                          </p:val>
                                        </p:tav>
                                      </p:tavLst>
                                    </p:anim>
                                    <p:anim calcmode="lin" valueType="num">
                                      <p:cBhvr additive="base">
                                        <p:cTn id="86" dur="2000" fill="hold"/>
                                        <p:tgtEl>
                                          <p:spTgt spid="33"/>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0-#ppt_w/2"/>
                                          </p:val>
                                        </p:tav>
                                        <p:tav tm="100000">
                                          <p:val>
                                            <p:strVal val="#ppt_x"/>
                                          </p:val>
                                        </p:tav>
                                      </p:tavLst>
                                    </p:anim>
                                    <p:anim calcmode="lin" valueType="num">
                                      <p:cBhvr additive="base">
                                        <p:cTn id="90" dur="2000" fill="hold"/>
                                        <p:tgtEl>
                                          <p:spTgt spid="43"/>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3"/>
                                        </p:tgtEl>
                                        <p:attrNameLst>
                                          <p:attrName>style.visibility</p:attrName>
                                        </p:attrNameLst>
                                      </p:cBhvr>
                                      <p:to>
                                        <p:strVal val="visible"/>
                                      </p:to>
                                    </p:set>
                                    <p:anim calcmode="lin" valueType="num">
                                      <p:cBhvr additive="base">
                                        <p:cTn id="93" dur="2000" fill="hold"/>
                                        <p:tgtEl>
                                          <p:spTgt spid="53"/>
                                        </p:tgtEl>
                                        <p:attrNameLst>
                                          <p:attrName>ppt_x</p:attrName>
                                        </p:attrNameLst>
                                      </p:cBhvr>
                                      <p:tavLst>
                                        <p:tav tm="0">
                                          <p:val>
                                            <p:strVal val="0-#ppt_w/2"/>
                                          </p:val>
                                        </p:tav>
                                        <p:tav tm="100000">
                                          <p:val>
                                            <p:strVal val="#ppt_x"/>
                                          </p:val>
                                        </p:tav>
                                      </p:tavLst>
                                    </p:anim>
                                    <p:anim calcmode="lin" valueType="num">
                                      <p:cBhvr additive="base">
                                        <p:cTn id="94" dur="2000" fill="hold"/>
                                        <p:tgtEl>
                                          <p:spTgt spid="53"/>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3"/>
                                        </p:tgtEl>
                                        <p:attrNameLst>
                                          <p:attrName>style.visibility</p:attrName>
                                        </p:attrNameLst>
                                      </p:cBhvr>
                                      <p:to>
                                        <p:strVal val="visible"/>
                                      </p:to>
                                    </p:set>
                                    <p:anim calcmode="lin" valueType="num">
                                      <p:cBhvr additive="base">
                                        <p:cTn id="97" dur="2000" fill="hold"/>
                                        <p:tgtEl>
                                          <p:spTgt spid="63"/>
                                        </p:tgtEl>
                                        <p:attrNameLst>
                                          <p:attrName>ppt_x</p:attrName>
                                        </p:attrNameLst>
                                      </p:cBhvr>
                                      <p:tavLst>
                                        <p:tav tm="0">
                                          <p:val>
                                            <p:strVal val="0-#ppt_w/2"/>
                                          </p:val>
                                        </p:tav>
                                        <p:tav tm="100000">
                                          <p:val>
                                            <p:strVal val="#ppt_x"/>
                                          </p:val>
                                        </p:tav>
                                      </p:tavLst>
                                    </p:anim>
                                    <p:anim calcmode="lin" valueType="num">
                                      <p:cBhvr additive="base">
                                        <p:cTn id="98" dur="2000" fill="hold"/>
                                        <p:tgtEl>
                                          <p:spTgt spid="63"/>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3"/>
                                        </p:tgtEl>
                                        <p:attrNameLst>
                                          <p:attrName>style.visibility</p:attrName>
                                        </p:attrNameLst>
                                      </p:cBhvr>
                                      <p:to>
                                        <p:strVal val="visible"/>
                                      </p:to>
                                    </p:set>
                                    <p:anim calcmode="lin" valueType="num">
                                      <p:cBhvr additive="base">
                                        <p:cTn id="101" dur="2000" fill="hold"/>
                                        <p:tgtEl>
                                          <p:spTgt spid="73"/>
                                        </p:tgtEl>
                                        <p:attrNameLst>
                                          <p:attrName>ppt_x</p:attrName>
                                        </p:attrNameLst>
                                      </p:cBhvr>
                                      <p:tavLst>
                                        <p:tav tm="0">
                                          <p:val>
                                            <p:strVal val="0-#ppt_w/2"/>
                                          </p:val>
                                        </p:tav>
                                        <p:tav tm="100000">
                                          <p:val>
                                            <p:strVal val="#ppt_x"/>
                                          </p:val>
                                        </p:tav>
                                      </p:tavLst>
                                    </p:anim>
                                    <p:anim calcmode="lin" valueType="num">
                                      <p:cBhvr additive="base">
                                        <p:cTn id="102" dur="2000" fill="hold"/>
                                        <p:tgtEl>
                                          <p:spTgt spid="73"/>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additive="base">
                                        <p:cTn id="105" dur="2000" fill="hold"/>
                                        <p:tgtEl>
                                          <p:spTgt spid="11"/>
                                        </p:tgtEl>
                                        <p:attrNameLst>
                                          <p:attrName>ppt_x</p:attrName>
                                        </p:attrNameLst>
                                      </p:cBhvr>
                                      <p:tavLst>
                                        <p:tav tm="0">
                                          <p:val>
                                            <p:strVal val="0-#ppt_w/2"/>
                                          </p:val>
                                        </p:tav>
                                        <p:tav tm="100000">
                                          <p:val>
                                            <p:strVal val="#ppt_x"/>
                                          </p:val>
                                        </p:tav>
                                      </p:tavLst>
                                    </p:anim>
                                    <p:anim calcmode="lin" valueType="num">
                                      <p:cBhvr additive="base">
                                        <p:cTn id="106" dur="2000" fill="hold"/>
                                        <p:tgtEl>
                                          <p:spTgt spid="11"/>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additive="base">
                                        <p:cTn id="109" dur="2000" fill="hold"/>
                                        <p:tgtEl>
                                          <p:spTgt spid="21"/>
                                        </p:tgtEl>
                                        <p:attrNameLst>
                                          <p:attrName>ppt_x</p:attrName>
                                        </p:attrNameLst>
                                      </p:cBhvr>
                                      <p:tavLst>
                                        <p:tav tm="0">
                                          <p:val>
                                            <p:strVal val="0-#ppt_w/2"/>
                                          </p:val>
                                        </p:tav>
                                        <p:tav tm="100000">
                                          <p:val>
                                            <p:strVal val="#ppt_x"/>
                                          </p:val>
                                        </p:tav>
                                      </p:tavLst>
                                    </p:anim>
                                    <p:anim calcmode="lin" valueType="num">
                                      <p:cBhvr additive="base">
                                        <p:cTn id="110" dur="2000" fill="hold"/>
                                        <p:tgtEl>
                                          <p:spTgt spid="21"/>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additive="base">
                                        <p:cTn id="113" dur="2000" fill="hold"/>
                                        <p:tgtEl>
                                          <p:spTgt spid="31"/>
                                        </p:tgtEl>
                                        <p:attrNameLst>
                                          <p:attrName>ppt_x</p:attrName>
                                        </p:attrNameLst>
                                      </p:cBhvr>
                                      <p:tavLst>
                                        <p:tav tm="0">
                                          <p:val>
                                            <p:strVal val="0-#ppt_w/2"/>
                                          </p:val>
                                        </p:tav>
                                        <p:tav tm="100000">
                                          <p:val>
                                            <p:strVal val="#ppt_x"/>
                                          </p:val>
                                        </p:tav>
                                      </p:tavLst>
                                    </p:anim>
                                    <p:anim calcmode="lin" valueType="num">
                                      <p:cBhvr additive="base">
                                        <p:cTn id="114" dur="2000" fill="hold"/>
                                        <p:tgtEl>
                                          <p:spTgt spid="31"/>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1"/>
                                        </p:tgtEl>
                                        <p:attrNameLst>
                                          <p:attrName>style.visibility</p:attrName>
                                        </p:attrNameLst>
                                      </p:cBhvr>
                                      <p:to>
                                        <p:strVal val="visible"/>
                                      </p:to>
                                    </p:set>
                                    <p:anim calcmode="lin" valueType="num">
                                      <p:cBhvr additive="base">
                                        <p:cTn id="117" dur="2000" fill="hold"/>
                                        <p:tgtEl>
                                          <p:spTgt spid="41"/>
                                        </p:tgtEl>
                                        <p:attrNameLst>
                                          <p:attrName>ppt_x</p:attrName>
                                        </p:attrNameLst>
                                      </p:cBhvr>
                                      <p:tavLst>
                                        <p:tav tm="0">
                                          <p:val>
                                            <p:strVal val="0-#ppt_w/2"/>
                                          </p:val>
                                        </p:tav>
                                        <p:tav tm="100000">
                                          <p:val>
                                            <p:strVal val="#ppt_x"/>
                                          </p:val>
                                        </p:tav>
                                      </p:tavLst>
                                    </p:anim>
                                    <p:anim calcmode="lin" valueType="num">
                                      <p:cBhvr additive="base">
                                        <p:cTn id="118" dur="2000" fill="hold"/>
                                        <p:tgtEl>
                                          <p:spTgt spid="41"/>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1"/>
                                        </p:tgtEl>
                                        <p:attrNameLst>
                                          <p:attrName>style.visibility</p:attrName>
                                        </p:attrNameLst>
                                      </p:cBhvr>
                                      <p:to>
                                        <p:strVal val="visible"/>
                                      </p:to>
                                    </p:set>
                                    <p:anim calcmode="lin" valueType="num">
                                      <p:cBhvr additive="base">
                                        <p:cTn id="121" dur="2000" fill="hold"/>
                                        <p:tgtEl>
                                          <p:spTgt spid="51"/>
                                        </p:tgtEl>
                                        <p:attrNameLst>
                                          <p:attrName>ppt_x</p:attrName>
                                        </p:attrNameLst>
                                      </p:cBhvr>
                                      <p:tavLst>
                                        <p:tav tm="0">
                                          <p:val>
                                            <p:strVal val="0-#ppt_w/2"/>
                                          </p:val>
                                        </p:tav>
                                        <p:tav tm="100000">
                                          <p:val>
                                            <p:strVal val="#ppt_x"/>
                                          </p:val>
                                        </p:tav>
                                      </p:tavLst>
                                    </p:anim>
                                    <p:anim calcmode="lin" valueType="num">
                                      <p:cBhvr additive="base">
                                        <p:cTn id="122" dur="2000" fill="hold"/>
                                        <p:tgtEl>
                                          <p:spTgt spid="51"/>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1"/>
                                        </p:tgtEl>
                                        <p:attrNameLst>
                                          <p:attrName>style.visibility</p:attrName>
                                        </p:attrNameLst>
                                      </p:cBhvr>
                                      <p:to>
                                        <p:strVal val="visible"/>
                                      </p:to>
                                    </p:set>
                                    <p:anim calcmode="lin" valueType="num">
                                      <p:cBhvr additive="base">
                                        <p:cTn id="125" dur="2000" fill="hold"/>
                                        <p:tgtEl>
                                          <p:spTgt spid="61"/>
                                        </p:tgtEl>
                                        <p:attrNameLst>
                                          <p:attrName>ppt_x</p:attrName>
                                        </p:attrNameLst>
                                      </p:cBhvr>
                                      <p:tavLst>
                                        <p:tav tm="0">
                                          <p:val>
                                            <p:strVal val="0-#ppt_w/2"/>
                                          </p:val>
                                        </p:tav>
                                        <p:tav tm="100000">
                                          <p:val>
                                            <p:strVal val="#ppt_x"/>
                                          </p:val>
                                        </p:tav>
                                      </p:tavLst>
                                    </p:anim>
                                    <p:anim calcmode="lin" valueType="num">
                                      <p:cBhvr additive="base">
                                        <p:cTn id="126" dur="2000" fill="hold"/>
                                        <p:tgtEl>
                                          <p:spTgt spid="61"/>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2000" fill="hold"/>
                                        <p:tgtEl>
                                          <p:spTgt spid="71"/>
                                        </p:tgtEl>
                                        <p:attrNameLst>
                                          <p:attrName>ppt_x</p:attrName>
                                        </p:attrNameLst>
                                      </p:cBhvr>
                                      <p:tavLst>
                                        <p:tav tm="0">
                                          <p:val>
                                            <p:strVal val="0-#ppt_w/2"/>
                                          </p:val>
                                        </p:tav>
                                        <p:tav tm="100000">
                                          <p:val>
                                            <p:strVal val="#ppt_x"/>
                                          </p:val>
                                        </p:tav>
                                      </p:tavLst>
                                    </p:anim>
                                    <p:anim calcmode="lin" valueType="num">
                                      <p:cBhvr additive="base">
                                        <p:cTn id="130" dur="2000" fill="hold"/>
                                        <p:tgtEl>
                                          <p:spTgt spid="71"/>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 calcmode="lin" valueType="num">
                                      <p:cBhvr additive="base">
                                        <p:cTn id="133" dur="2000" fill="hold"/>
                                        <p:tgtEl>
                                          <p:spTgt spid="81"/>
                                        </p:tgtEl>
                                        <p:attrNameLst>
                                          <p:attrName>ppt_x</p:attrName>
                                        </p:attrNameLst>
                                      </p:cBhvr>
                                      <p:tavLst>
                                        <p:tav tm="0">
                                          <p:val>
                                            <p:strVal val="0-#ppt_w/2"/>
                                          </p:val>
                                        </p:tav>
                                        <p:tav tm="100000">
                                          <p:val>
                                            <p:strVal val="#ppt_x"/>
                                          </p:val>
                                        </p:tav>
                                      </p:tavLst>
                                    </p:anim>
                                    <p:anim calcmode="lin" valueType="num">
                                      <p:cBhvr additive="base">
                                        <p:cTn id="134" dur="2000" fill="hold"/>
                                        <p:tgtEl>
                                          <p:spTgt spid="81"/>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7"/>
                                        </p:tgtEl>
                                        <p:attrNameLst>
                                          <p:attrName>style.visibility</p:attrName>
                                        </p:attrNameLst>
                                      </p:cBhvr>
                                      <p:to>
                                        <p:strVal val="visible"/>
                                      </p:to>
                                    </p:set>
                                    <p:anim calcmode="lin" valueType="num">
                                      <p:cBhvr additive="base">
                                        <p:cTn id="137" dur="2000" fill="hold"/>
                                        <p:tgtEl>
                                          <p:spTgt spid="7"/>
                                        </p:tgtEl>
                                        <p:attrNameLst>
                                          <p:attrName>ppt_x</p:attrName>
                                        </p:attrNameLst>
                                      </p:cBhvr>
                                      <p:tavLst>
                                        <p:tav tm="0">
                                          <p:val>
                                            <p:strVal val="0-#ppt_w/2"/>
                                          </p:val>
                                        </p:tav>
                                        <p:tav tm="100000">
                                          <p:val>
                                            <p:strVal val="#ppt_x"/>
                                          </p:val>
                                        </p:tav>
                                      </p:tavLst>
                                    </p:anim>
                                    <p:anim calcmode="lin" valueType="num">
                                      <p:cBhvr additive="base">
                                        <p:cTn id="138" dur="2000" fill="hold"/>
                                        <p:tgtEl>
                                          <p:spTgt spid="7"/>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7"/>
                                        </p:tgtEl>
                                        <p:attrNameLst>
                                          <p:attrName>style.visibility</p:attrName>
                                        </p:attrNameLst>
                                      </p:cBhvr>
                                      <p:to>
                                        <p:strVal val="visible"/>
                                      </p:to>
                                    </p:set>
                                    <p:anim calcmode="lin" valueType="num">
                                      <p:cBhvr additive="base">
                                        <p:cTn id="141" dur="2000" fill="hold"/>
                                        <p:tgtEl>
                                          <p:spTgt spid="17"/>
                                        </p:tgtEl>
                                        <p:attrNameLst>
                                          <p:attrName>ppt_x</p:attrName>
                                        </p:attrNameLst>
                                      </p:cBhvr>
                                      <p:tavLst>
                                        <p:tav tm="0">
                                          <p:val>
                                            <p:strVal val="0-#ppt_w/2"/>
                                          </p:val>
                                        </p:tav>
                                        <p:tav tm="100000">
                                          <p:val>
                                            <p:strVal val="#ppt_x"/>
                                          </p:val>
                                        </p:tav>
                                      </p:tavLst>
                                    </p:anim>
                                    <p:anim calcmode="lin" valueType="num">
                                      <p:cBhvr additive="base">
                                        <p:cTn id="142" dur="2000" fill="hold"/>
                                        <p:tgtEl>
                                          <p:spTgt spid="17"/>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7"/>
                                        </p:tgtEl>
                                        <p:attrNameLst>
                                          <p:attrName>style.visibility</p:attrName>
                                        </p:attrNameLst>
                                      </p:cBhvr>
                                      <p:to>
                                        <p:strVal val="visible"/>
                                      </p:to>
                                    </p:set>
                                    <p:anim calcmode="lin" valueType="num">
                                      <p:cBhvr additive="base">
                                        <p:cTn id="145" dur="2000" fill="hold"/>
                                        <p:tgtEl>
                                          <p:spTgt spid="27"/>
                                        </p:tgtEl>
                                        <p:attrNameLst>
                                          <p:attrName>ppt_x</p:attrName>
                                        </p:attrNameLst>
                                      </p:cBhvr>
                                      <p:tavLst>
                                        <p:tav tm="0">
                                          <p:val>
                                            <p:strVal val="0-#ppt_w/2"/>
                                          </p:val>
                                        </p:tav>
                                        <p:tav tm="100000">
                                          <p:val>
                                            <p:strVal val="#ppt_x"/>
                                          </p:val>
                                        </p:tav>
                                      </p:tavLst>
                                    </p:anim>
                                    <p:anim calcmode="lin" valueType="num">
                                      <p:cBhvr additive="base">
                                        <p:cTn id="146" dur="2000" fill="hold"/>
                                        <p:tgtEl>
                                          <p:spTgt spid="27"/>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7"/>
                                        </p:tgtEl>
                                        <p:attrNameLst>
                                          <p:attrName>style.visibility</p:attrName>
                                        </p:attrNameLst>
                                      </p:cBhvr>
                                      <p:to>
                                        <p:strVal val="visible"/>
                                      </p:to>
                                    </p:set>
                                    <p:anim calcmode="lin" valueType="num">
                                      <p:cBhvr additive="base">
                                        <p:cTn id="149" dur="2000" fill="hold"/>
                                        <p:tgtEl>
                                          <p:spTgt spid="37"/>
                                        </p:tgtEl>
                                        <p:attrNameLst>
                                          <p:attrName>ppt_x</p:attrName>
                                        </p:attrNameLst>
                                      </p:cBhvr>
                                      <p:tavLst>
                                        <p:tav tm="0">
                                          <p:val>
                                            <p:strVal val="0-#ppt_w/2"/>
                                          </p:val>
                                        </p:tav>
                                        <p:tav tm="100000">
                                          <p:val>
                                            <p:strVal val="#ppt_x"/>
                                          </p:val>
                                        </p:tav>
                                      </p:tavLst>
                                    </p:anim>
                                    <p:anim calcmode="lin" valueType="num">
                                      <p:cBhvr additive="base">
                                        <p:cTn id="150" dur="2000" fill="hold"/>
                                        <p:tgtEl>
                                          <p:spTgt spid="37"/>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7"/>
                                        </p:tgtEl>
                                        <p:attrNameLst>
                                          <p:attrName>style.visibility</p:attrName>
                                        </p:attrNameLst>
                                      </p:cBhvr>
                                      <p:to>
                                        <p:strVal val="visible"/>
                                      </p:to>
                                    </p:set>
                                    <p:anim calcmode="lin" valueType="num">
                                      <p:cBhvr additive="base">
                                        <p:cTn id="153" dur="2000" fill="hold"/>
                                        <p:tgtEl>
                                          <p:spTgt spid="47"/>
                                        </p:tgtEl>
                                        <p:attrNameLst>
                                          <p:attrName>ppt_x</p:attrName>
                                        </p:attrNameLst>
                                      </p:cBhvr>
                                      <p:tavLst>
                                        <p:tav tm="0">
                                          <p:val>
                                            <p:strVal val="0-#ppt_w/2"/>
                                          </p:val>
                                        </p:tav>
                                        <p:tav tm="100000">
                                          <p:val>
                                            <p:strVal val="#ppt_x"/>
                                          </p:val>
                                        </p:tav>
                                      </p:tavLst>
                                    </p:anim>
                                    <p:anim calcmode="lin" valueType="num">
                                      <p:cBhvr additive="base">
                                        <p:cTn id="154" dur="2000" fill="hold"/>
                                        <p:tgtEl>
                                          <p:spTgt spid="47"/>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7"/>
                                        </p:tgtEl>
                                        <p:attrNameLst>
                                          <p:attrName>style.visibility</p:attrName>
                                        </p:attrNameLst>
                                      </p:cBhvr>
                                      <p:to>
                                        <p:strVal val="visible"/>
                                      </p:to>
                                    </p:set>
                                    <p:anim calcmode="lin" valueType="num">
                                      <p:cBhvr additive="base">
                                        <p:cTn id="157" dur="2000" fill="hold"/>
                                        <p:tgtEl>
                                          <p:spTgt spid="57"/>
                                        </p:tgtEl>
                                        <p:attrNameLst>
                                          <p:attrName>ppt_x</p:attrName>
                                        </p:attrNameLst>
                                      </p:cBhvr>
                                      <p:tavLst>
                                        <p:tav tm="0">
                                          <p:val>
                                            <p:strVal val="0-#ppt_w/2"/>
                                          </p:val>
                                        </p:tav>
                                        <p:tav tm="100000">
                                          <p:val>
                                            <p:strVal val="#ppt_x"/>
                                          </p:val>
                                        </p:tav>
                                      </p:tavLst>
                                    </p:anim>
                                    <p:anim calcmode="lin" valueType="num">
                                      <p:cBhvr additive="base">
                                        <p:cTn id="158" dur="2000" fill="hold"/>
                                        <p:tgtEl>
                                          <p:spTgt spid="57"/>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0-#ppt_w/2"/>
                                          </p:val>
                                        </p:tav>
                                        <p:tav tm="100000">
                                          <p:val>
                                            <p:strVal val="#ppt_x"/>
                                          </p:val>
                                        </p:tav>
                                      </p:tavLst>
                                    </p:anim>
                                    <p:anim calcmode="lin" valueType="num">
                                      <p:cBhvr additive="base">
                                        <p:cTn id="162" dur="2000" fill="hold"/>
                                        <p:tgtEl>
                                          <p:spTgt spid="67"/>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7"/>
                                        </p:tgtEl>
                                        <p:attrNameLst>
                                          <p:attrName>style.visibility</p:attrName>
                                        </p:attrNameLst>
                                      </p:cBhvr>
                                      <p:to>
                                        <p:strVal val="visible"/>
                                      </p:to>
                                    </p:set>
                                    <p:anim calcmode="lin" valueType="num">
                                      <p:cBhvr additive="base">
                                        <p:cTn id="165" dur="2000" fill="hold"/>
                                        <p:tgtEl>
                                          <p:spTgt spid="77"/>
                                        </p:tgtEl>
                                        <p:attrNameLst>
                                          <p:attrName>ppt_x</p:attrName>
                                        </p:attrNameLst>
                                      </p:cBhvr>
                                      <p:tavLst>
                                        <p:tav tm="0">
                                          <p:val>
                                            <p:strVal val="0-#ppt_w/2"/>
                                          </p:val>
                                        </p:tav>
                                        <p:tav tm="100000">
                                          <p:val>
                                            <p:strVal val="#ppt_x"/>
                                          </p:val>
                                        </p:tav>
                                      </p:tavLst>
                                    </p:anim>
                                    <p:anim calcmode="lin" valueType="num">
                                      <p:cBhvr additive="base">
                                        <p:cTn id="166" dur="2000" fill="hold"/>
                                        <p:tgtEl>
                                          <p:spTgt spid="77"/>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6"/>
                                        </p:tgtEl>
                                        <p:attrNameLst>
                                          <p:attrName>style.visibility</p:attrName>
                                        </p:attrNameLst>
                                      </p:cBhvr>
                                      <p:to>
                                        <p:strVal val="visible"/>
                                      </p:to>
                                    </p:set>
                                    <p:anim calcmode="lin" valueType="num">
                                      <p:cBhvr additive="base">
                                        <p:cTn id="169" dur="2000" fill="hold"/>
                                        <p:tgtEl>
                                          <p:spTgt spid="6"/>
                                        </p:tgtEl>
                                        <p:attrNameLst>
                                          <p:attrName>ppt_x</p:attrName>
                                        </p:attrNameLst>
                                      </p:cBhvr>
                                      <p:tavLst>
                                        <p:tav tm="0">
                                          <p:val>
                                            <p:strVal val="1+#ppt_w/2"/>
                                          </p:val>
                                        </p:tav>
                                        <p:tav tm="100000">
                                          <p:val>
                                            <p:strVal val="#ppt_x"/>
                                          </p:val>
                                        </p:tav>
                                      </p:tavLst>
                                    </p:anim>
                                    <p:anim calcmode="lin" valueType="num">
                                      <p:cBhvr additive="base">
                                        <p:cTn id="170" dur="2000" fill="hold"/>
                                        <p:tgtEl>
                                          <p:spTgt spid="6"/>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6"/>
                                        </p:tgtEl>
                                        <p:attrNameLst>
                                          <p:attrName>style.visibility</p:attrName>
                                        </p:attrNameLst>
                                      </p:cBhvr>
                                      <p:to>
                                        <p:strVal val="visible"/>
                                      </p:to>
                                    </p:set>
                                    <p:anim calcmode="lin" valueType="num">
                                      <p:cBhvr additive="base">
                                        <p:cTn id="173" dur="2000" fill="hold"/>
                                        <p:tgtEl>
                                          <p:spTgt spid="16"/>
                                        </p:tgtEl>
                                        <p:attrNameLst>
                                          <p:attrName>ppt_x</p:attrName>
                                        </p:attrNameLst>
                                      </p:cBhvr>
                                      <p:tavLst>
                                        <p:tav tm="0">
                                          <p:val>
                                            <p:strVal val="1+#ppt_w/2"/>
                                          </p:val>
                                        </p:tav>
                                        <p:tav tm="100000">
                                          <p:val>
                                            <p:strVal val="#ppt_x"/>
                                          </p:val>
                                        </p:tav>
                                      </p:tavLst>
                                    </p:anim>
                                    <p:anim calcmode="lin" valueType="num">
                                      <p:cBhvr additive="base">
                                        <p:cTn id="174" dur="2000" fill="hold"/>
                                        <p:tgtEl>
                                          <p:spTgt spid="16"/>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6"/>
                                        </p:tgtEl>
                                        <p:attrNameLst>
                                          <p:attrName>style.visibility</p:attrName>
                                        </p:attrNameLst>
                                      </p:cBhvr>
                                      <p:to>
                                        <p:strVal val="visible"/>
                                      </p:to>
                                    </p:set>
                                    <p:anim calcmode="lin" valueType="num">
                                      <p:cBhvr additive="base">
                                        <p:cTn id="177" dur="2000" fill="hold"/>
                                        <p:tgtEl>
                                          <p:spTgt spid="26"/>
                                        </p:tgtEl>
                                        <p:attrNameLst>
                                          <p:attrName>ppt_x</p:attrName>
                                        </p:attrNameLst>
                                      </p:cBhvr>
                                      <p:tavLst>
                                        <p:tav tm="0">
                                          <p:val>
                                            <p:strVal val="1+#ppt_w/2"/>
                                          </p:val>
                                        </p:tav>
                                        <p:tav tm="100000">
                                          <p:val>
                                            <p:strVal val="#ppt_x"/>
                                          </p:val>
                                        </p:tav>
                                      </p:tavLst>
                                    </p:anim>
                                    <p:anim calcmode="lin" valueType="num">
                                      <p:cBhvr additive="base">
                                        <p:cTn id="178" dur="2000" fill="hold"/>
                                        <p:tgtEl>
                                          <p:spTgt spid="26"/>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1+#ppt_w/2"/>
                                          </p:val>
                                        </p:tav>
                                        <p:tav tm="100000">
                                          <p:val>
                                            <p:strVal val="#ppt_x"/>
                                          </p:val>
                                        </p:tav>
                                      </p:tavLst>
                                    </p:anim>
                                    <p:anim calcmode="lin" valueType="num">
                                      <p:cBhvr additive="base">
                                        <p:cTn id="182" dur="2000" fill="hold"/>
                                        <p:tgtEl>
                                          <p:spTgt spid="36"/>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6"/>
                                        </p:tgtEl>
                                        <p:attrNameLst>
                                          <p:attrName>style.visibility</p:attrName>
                                        </p:attrNameLst>
                                      </p:cBhvr>
                                      <p:to>
                                        <p:strVal val="visible"/>
                                      </p:to>
                                    </p:set>
                                    <p:anim calcmode="lin" valueType="num">
                                      <p:cBhvr additive="base">
                                        <p:cTn id="185" dur="2000" fill="hold"/>
                                        <p:tgtEl>
                                          <p:spTgt spid="46"/>
                                        </p:tgtEl>
                                        <p:attrNameLst>
                                          <p:attrName>ppt_x</p:attrName>
                                        </p:attrNameLst>
                                      </p:cBhvr>
                                      <p:tavLst>
                                        <p:tav tm="0">
                                          <p:val>
                                            <p:strVal val="1+#ppt_w/2"/>
                                          </p:val>
                                        </p:tav>
                                        <p:tav tm="100000">
                                          <p:val>
                                            <p:strVal val="#ppt_x"/>
                                          </p:val>
                                        </p:tav>
                                      </p:tavLst>
                                    </p:anim>
                                    <p:anim calcmode="lin" valueType="num">
                                      <p:cBhvr additive="base">
                                        <p:cTn id="186" dur="2000" fill="hold"/>
                                        <p:tgtEl>
                                          <p:spTgt spid="46"/>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1+#ppt_w/2"/>
                                          </p:val>
                                        </p:tav>
                                        <p:tav tm="100000">
                                          <p:val>
                                            <p:strVal val="#ppt_x"/>
                                          </p:val>
                                        </p:tav>
                                      </p:tavLst>
                                    </p:anim>
                                    <p:anim calcmode="lin" valueType="num">
                                      <p:cBhvr additive="base">
                                        <p:cTn id="190" dur="2000" fill="hold"/>
                                        <p:tgtEl>
                                          <p:spTgt spid="56"/>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6"/>
                                        </p:tgtEl>
                                        <p:attrNameLst>
                                          <p:attrName>style.visibility</p:attrName>
                                        </p:attrNameLst>
                                      </p:cBhvr>
                                      <p:to>
                                        <p:strVal val="visible"/>
                                      </p:to>
                                    </p:set>
                                    <p:anim calcmode="lin" valueType="num">
                                      <p:cBhvr additive="base">
                                        <p:cTn id="193" dur="2000" fill="hold"/>
                                        <p:tgtEl>
                                          <p:spTgt spid="66"/>
                                        </p:tgtEl>
                                        <p:attrNameLst>
                                          <p:attrName>ppt_x</p:attrName>
                                        </p:attrNameLst>
                                      </p:cBhvr>
                                      <p:tavLst>
                                        <p:tav tm="0">
                                          <p:val>
                                            <p:strVal val="1+#ppt_w/2"/>
                                          </p:val>
                                        </p:tav>
                                        <p:tav tm="100000">
                                          <p:val>
                                            <p:strVal val="#ppt_x"/>
                                          </p:val>
                                        </p:tav>
                                      </p:tavLst>
                                    </p:anim>
                                    <p:anim calcmode="lin" valueType="num">
                                      <p:cBhvr additive="base">
                                        <p:cTn id="194" dur="2000" fill="hold"/>
                                        <p:tgtEl>
                                          <p:spTgt spid="66"/>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6"/>
                                        </p:tgtEl>
                                        <p:attrNameLst>
                                          <p:attrName>style.visibility</p:attrName>
                                        </p:attrNameLst>
                                      </p:cBhvr>
                                      <p:to>
                                        <p:strVal val="visible"/>
                                      </p:to>
                                    </p:set>
                                    <p:anim calcmode="lin" valueType="num">
                                      <p:cBhvr additive="base">
                                        <p:cTn id="197" dur="2000" fill="hold"/>
                                        <p:tgtEl>
                                          <p:spTgt spid="76"/>
                                        </p:tgtEl>
                                        <p:attrNameLst>
                                          <p:attrName>ppt_x</p:attrName>
                                        </p:attrNameLst>
                                      </p:cBhvr>
                                      <p:tavLst>
                                        <p:tav tm="0">
                                          <p:val>
                                            <p:strVal val="1+#ppt_w/2"/>
                                          </p:val>
                                        </p:tav>
                                        <p:tav tm="100000">
                                          <p:val>
                                            <p:strVal val="#ppt_x"/>
                                          </p:val>
                                        </p:tav>
                                      </p:tavLst>
                                    </p:anim>
                                    <p:anim calcmode="lin" valueType="num">
                                      <p:cBhvr additive="base">
                                        <p:cTn id="198" dur="2000" fill="hold"/>
                                        <p:tgtEl>
                                          <p:spTgt spid="76"/>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1+#ppt_w/2"/>
                                          </p:val>
                                        </p:tav>
                                        <p:tav tm="100000">
                                          <p:val>
                                            <p:strVal val="#ppt_x"/>
                                          </p:val>
                                        </p:tav>
                                      </p:tavLst>
                                    </p:anim>
                                    <p:anim calcmode="lin" valueType="num">
                                      <p:cBhvr additive="base">
                                        <p:cTn id="206" dur="2000" fill="hold"/>
                                        <p:tgtEl>
                                          <p:spTgt spid="20"/>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0"/>
                                        </p:tgtEl>
                                        <p:attrNameLst>
                                          <p:attrName>style.visibility</p:attrName>
                                        </p:attrNameLst>
                                      </p:cBhvr>
                                      <p:to>
                                        <p:strVal val="visible"/>
                                      </p:to>
                                    </p:set>
                                    <p:anim calcmode="lin" valueType="num">
                                      <p:cBhvr additive="base">
                                        <p:cTn id="209" dur="2000" fill="hold"/>
                                        <p:tgtEl>
                                          <p:spTgt spid="30"/>
                                        </p:tgtEl>
                                        <p:attrNameLst>
                                          <p:attrName>ppt_x</p:attrName>
                                        </p:attrNameLst>
                                      </p:cBhvr>
                                      <p:tavLst>
                                        <p:tav tm="0">
                                          <p:val>
                                            <p:strVal val="1+#ppt_w/2"/>
                                          </p:val>
                                        </p:tav>
                                        <p:tav tm="100000">
                                          <p:val>
                                            <p:strVal val="#ppt_x"/>
                                          </p:val>
                                        </p:tav>
                                      </p:tavLst>
                                    </p:anim>
                                    <p:anim calcmode="lin" valueType="num">
                                      <p:cBhvr additive="base">
                                        <p:cTn id="210" dur="2000" fill="hold"/>
                                        <p:tgtEl>
                                          <p:spTgt spid="30"/>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0"/>
                                        </p:tgtEl>
                                        <p:attrNameLst>
                                          <p:attrName>style.visibility</p:attrName>
                                        </p:attrNameLst>
                                      </p:cBhvr>
                                      <p:to>
                                        <p:strVal val="visible"/>
                                      </p:to>
                                    </p:set>
                                    <p:anim calcmode="lin" valueType="num">
                                      <p:cBhvr additive="base">
                                        <p:cTn id="213" dur="2000" fill="hold"/>
                                        <p:tgtEl>
                                          <p:spTgt spid="40"/>
                                        </p:tgtEl>
                                        <p:attrNameLst>
                                          <p:attrName>ppt_x</p:attrName>
                                        </p:attrNameLst>
                                      </p:cBhvr>
                                      <p:tavLst>
                                        <p:tav tm="0">
                                          <p:val>
                                            <p:strVal val="1+#ppt_w/2"/>
                                          </p:val>
                                        </p:tav>
                                        <p:tav tm="100000">
                                          <p:val>
                                            <p:strVal val="#ppt_x"/>
                                          </p:val>
                                        </p:tav>
                                      </p:tavLst>
                                    </p:anim>
                                    <p:anim calcmode="lin" valueType="num">
                                      <p:cBhvr additive="base">
                                        <p:cTn id="214" dur="2000" fill="hold"/>
                                        <p:tgtEl>
                                          <p:spTgt spid="40"/>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0"/>
                                        </p:tgtEl>
                                        <p:attrNameLst>
                                          <p:attrName>style.visibility</p:attrName>
                                        </p:attrNameLst>
                                      </p:cBhvr>
                                      <p:to>
                                        <p:strVal val="visible"/>
                                      </p:to>
                                    </p:set>
                                    <p:anim calcmode="lin" valueType="num">
                                      <p:cBhvr additive="base">
                                        <p:cTn id="217" dur="2000" fill="hold"/>
                                        <p:tgtEl>
                                          <p:spTgt spid="50"/>
                                        </p:tgtEl>
                                        <p:attrNameLst>
                                          <p:attrName>ppt_x</p:attrName>
                                        </p:attrNameLst>
                                      </p:cBhvr>
                                      <p:tavLst>
                                        <p:tav tm="0">
                                          <p:val>
                                            <p:strVal val="1+#ppt_w/2"/>
                                          </p:val>
                                        </p:tav>
                                        <p:tav tm="100000">
                                          <p:val>
                                            <p:strVal val="#ppt_x"/>
                                          </p:val>
                                        </p:tav>
                                      </p:tavLst>
                                    </p:anim>
                                    <p:anim calcmode="lin" valueType="num">
                                      <p:cBhvr additive="base">
                                        <p:cTn id="218" dur="2000" fill="hold"/>
                                        <p:tgtEl>
                                          <p:spTgt spid="50"/>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0"/>
                                        </p:tgtEl>
                                        <p:attrNameLst>
                                          <p:attrName>style.visibility</p:attrName>
                                        </p:attrNameLst>
                                      </p:cBhvr>
                                      <p:to>
                                        <p:strVal val="visible"/>
                                      </p:to>
                                    </p:set>
                                    <p:anim calcmode="lin" valueType="num">
                                      <p:cBhvr additive="base">
                                        <p:cTn id="221" dur="2000" fill="hold"/>
                                        <p:tgtEl>
                                          <p:spTgt spid="60"/>
                                        </p:tgtEl>
                                        <p:attrNameLst>
                                          <p:attrName>ppt_x</p:attrName>
                                        </p:attrNameLst>
                                      </p:cBhvr>
                                      <p:tavLst>
                                        <p:tav tm="0">
                                          <p:val>
                                            <p:strVal val="1+#ppt_w/2"/>
                                          </p:val>
                                        </p:tav>
                                        <p:tav tm="100000">
                                          <p:val>
                                            <p:strVal val="#ppt_x"/>
                                          </p:val>
                                        </p:tav>
                                      </p:tavLst>
                                    </p:anim>
                                    <p:anim calcmode="lin" valueType="num">
                                      <p:cBhvr additive="base">
                                        <p:cTn id="222" dur="2000" fill="hold"/>
                                        <p:tgtEl>
                                          <p:spTgt spid="60"/>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0"/>
                                        </p:tgtEl>
                                        <p:attrNameLst>
                                          <p:attrName>style.visibility</p:attrName>
                                        </p:attrNameLst>
                                      </p:cBhvr>
                                      <p:to>
                                        <p:strVal val="visible"/>
                                      </p:to>
                                    </p:set>
                                    <p:anim calcmode="lin" valueType="num">
                                      <p:cBhvr additive="base">
                                        <p:cTn id="225" dur="2000" fill="hold"/>
                                        <p:tgtEl>
                                          <p:spTgt spid="70"/>
                                        </p:tgtEl>
                                        <p:attrNameLst>
                                          <p:attrName>ppt_x</p:attrName>
                                        </p:attrNameLst>
                                      </p:cBhvr>
                                      <p:tavLst>
                                        <p:tav tm="0">
                                          <p:val>
                                            <p:strVal val="1+#ppt_w/2"/>
                                          </p:val>
                                        </p:tav>
                                        <p:tav tm="100000">
                                          <p:val>
                                            <p:strVal val="#ppt_x"/>
                                          </p:val>
                                        </p:tav>
                                      </p:tavLst>
                                    </p:anim>
                                    <p:anim calcmode="lin" valueType="num">
                                      <p:cBhvr additive="base">
                                        <p:cTn id="226" dur="2000" fill="hold"/>
                                        <p:tgtEl>
                                          <p:spTgt spid="70"/>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0"/>
                                        </p:tgtEl>
                                        <p:attrNameLst>
                                          <p:attrName>style.visibility</p:attrName>
                                        </p:attrNameLst>
                                      </p:cBhvr>
                                      <p:to>
                                        <p:strVal val="visible"/>
                                      </p:to>
                                    </p:set>
                                    <p:anim calcmode="lin" valueType="num">
                                      <p:cBhvr additive="base">
                                        <p:cTn id="229" dur="2000" fill="hold"/>
                                        <p:tgtEl>
                                          <p:spTgt spid="80"/>
                                        </p:tgtEl>
                                        <p:attrNameLst>
                                          <p:attrName>ppt_x</p:attrName>
                                        </p:attrNameLst>
                                      </p:cBhvr>
                                      <p:tavLst>
                                        <p:tav tm="0">
                                          <p:val>
                                            <p:strVal val="1+#ppt_w/2"/>
                                          </p:val>
                                        </p:tav>
                                        <p:tav tm="100000">
                                          <p:val>
                                            <p:strVal val="#ppt_x"/>
                                          </p:val>
                                        </p:tav>
                                      </p:tavLst>
                                    </p:anim>
                                    <p:anim calcmode="lin" valueType="num">
                                      <p:cBhvr additive="base">
                                        <p:cTn id="230" dur="2000" fill="hold"/>
                                        <p:tgtEl>
                                          <p:spTgt spid="80"/>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4"/>
                                        </p:tgtEl>
                                        <p:attrNameLst>
                                          <p:attrName>style.visibility</p:attrName>
                                        </p:attrNameLst>
                                      </p:cBhvr>
                                      <p:to>
                                        <p:strVal val="visible"/>
                                      </p:to>
                                    </p:set>
                                    <p:anim calcmode="lin" valueType="num">
                                      <p:cBhvr additive="base">
                                        <p:cTn id="233" dur="2000" fill="hold"/>
                                        <p:tgtEl>
                                          <p:spTgt spid="4"/>
                                        </p:tgtEl>
                                        <p:attrNameLst>
                                          <p:attrName>ppt_x</p:attrName>
                                        </p:attrNameLst>
                                      </p:cBhvr>
                                      <p:tavLst>
                                        <p:tav tm="0">
                                          <p:val>
                                            <p:strVal val="1+#ppt_w/2"/>
                                          </p:val>
                                        </p:tav>
                                        <p:tav tm="100000">
                                          <p:val>
                                            <p:strVal val="#ppt_x"/>
                                          </p:val>
                                        </p:tav>
                                      </p:tavLst>
                                    </p:anim>
                                    <p:anim calcmode="lin" valueType="num">
                                      <p:cBhvr additive="base">
                                        <p:cTn id="234" dur="2000" fill="hold"/>
                                        <p:tgtEl>
                                          <p:spTgt spid="4"/>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4"/>
                                        </p:tgtEl>
                                        <p:attrNameLst>
                                          <p:attrName>style.visibility</p:attrName>
                                        </p:attrNameLst>
                                      </p:cBhvr>
                                      <p:to>
                                        <p:strVal val="visible"/>
                                      </p:to>
                                    </p:set>
                                    <p:anim calcmode="lin" valueType="num">
                                      <p:cBhvr additive="base">
                                        <p:cTn id="237" dur="2000" fill="hold"/>
                                        <p:tgtEl>
                                          <p:spTgt spid="14"/>
                                        </p:tgtEl>
                                        <p:attrNameLst>
                                          <p:attrName>ppt_x</p:attrName>
                                        </p:attrNameLst>
                                      </p:cBhvr>
                                      <p:tavLst>
                                        <p:tav tm="0">
                                          <p:val>
                                            <p:strVal val="1+#ppt_w/2"/>
                                          </p:val>
                                        </p:tav>
                                        <p:tav tm="100000">
                                          <p:val>
                                            <p:strVal val="#ppt_x"/>
                                          </p:val>
                                        </p:tav>
                                      </p:tavLst>
                                    </p:anim>
                                    <p:anim calcmode="lin" valueType="num">
                                      <p:cBhvr additive="base">
                                        <p:cTn id="238" dur="2000" fill="hold"/>
                                        <p:tgtEl>
                                          <p:spTgt spid="14"/>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1+#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1+#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4"/>
                                        </p:tgtEl>
                                        <p:attrNameLst>
                                          <p:attrName>style.visibility</p:attrName>
                                        </p:attrNameLst>
                                      </p:cBhvr>
                                      <p:to>
                                        <p:strVal val="visible"/>
                                      </p:to>
                                    </p:set>
                                    <p:anim calcmode="lin" valueType="num">
                                      <p:cBhvr additive="base">
                                        <p:cTn id="249" dur="2000" fill="hold"/>
                                        <p:tgtEl>
                                          <p:spTgt spid="44"/>
                                        </p:tgtEl>
                                        <p:attrNameLst>
                                          <p:attrName>ppt_x</p:attrName>
                                        </p:attrNameLst>
                                      </p:cBhvr>
                                      <p:tavLst>
                                        <p:tav tm="0">
                                          <p:val>
                                            <p:strVal val="1+#ppt_w/2"/>
                                          </p:val>
                                        </p:tav>
                                        <p:tav tm="100000">
                                          <p:val>
                                            <p:strVal val="#ppt_x"/>
                                          </p:val>
                                        </p:tav>
                                      </p:tavLst>
                                    </p:anim>
                                    <p:anim calcmode="lin" valueType="num">
                                      <p:cBhvr additive="base">
                                        <p:cTn id="250" dur="2000" fill="hold"/>
                                        <p:tgtEl>
                                          <p:spTgt spid="44"/>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4"/>
                                        </p:tgtEl>
                                        <p:attrNameLst>
                                          <p:attrName>style.visibility</p:attrName>
                                        </p:attrNameLst>
                                      </p:cBhvr>
                                      <p:to>
                                        <p:strVal val="visible"/>
                                      </p:to>
                                    </p:set>
                                    <p:anim calcmode="lin" valueType="num">
                                      <p:cBhvr additive="base">
                                        <p:cTn id="253" dur="2000" fill="hold"/>
                                        <p:tgtEl>
                                          <p:spTgt spid="54"/>
                                        </p:tgtEl>
                                        <p:attrNameLst>
                                          <p:attrName>ppt_x</p:attrName>
                                        </p:attrNameLst>
                                      </p:cBhvr>
                                      <p:tavLst>
                                        <p:tav tm="0">
                                          <p:val>
                                            <p:strVal val="1+#ppt_w/2"/>
                                          </p:val>
                                        </p:tav>
                                        <p:tav tm="100000">
                                          <p:val>
                                            <p:strVal val="#ppt_x"/>
                                          </p:val>
                                        </p:tav>
                                      </p:tavLst>
                                    </p:anim>
                                    <p:anim calcmode="lin" valueType="num">
                                      <p:cBhvr additive="base">
                                        <p:cTn id="254" dur="2000" fill="hold"/>
                                        <p:tgtEl>
                                          <p:spTgt spid="54"/>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4"/>
                                        </p:tgtEl>
                                        <p:attrNameLst>
                                          <p:attrName>style.visibility</p:attrName>
                                        </p:attrNameLst>
                                      </p:cBhvr>
                                      <p:to>
                                        <p:strVal val="visible"/>
                                      </p:to>
                                    </p:set>
                                    <p:anim calcmode="lin" valueType="num">
                                      <p:cBhvr additive="base">
                                        <p:cTn id="257" dur="2000" fill="hold"/>
                                        <p:tgtEl>
                                          <p:spTgt spid="64"/>
                                        </p:tgtEl>
                                        <p:attrNameLst>
                                          <p:attrName>ppt_x</p:attrName>
                                        </p:attrNameLst>
                                      </p:cBhvr>
                                      <p:tavLst>
                                        <p:tav tm="0">
                                          <p:val>
                                            <p:strVal val="1+#ppt_w/2"/>
                                          </p:val>
                                        </p:tav>
                                        <p:tav tm="100000">
                                          <p:val>
                                            <p:strVal val="#ppt_x"/>
                                          </p:val>
                                        </p:tav>
                                      </p:tavLst>
                                    </p:anim>
                                    <p:anim calcmode="lin" valueType="num">
                                      <p:cBhvr additive="base">
                                        <p:cTn id="258" dur="2000" fill="hold"/>
                                        <p:tgtEl>
                                          <p:spTgt spid="64"/>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4"/>
                                        </p:tgtEl>
                                        <p:attrNameLst>
                                          <p:attrName>style.visibility</p:attrName>
                                        </p:attrNameLst>
                                      </p:cBhvr>
                                      <p:to>
                                        <p:strVal val="visible"/>
                                      </p:to>
                                    </p:set>
                                    <p:anim calcmode="lin" valueType="num">
                                      <p:cBhvr additive="base">
                                        <p:cTn id="261" dur="2000" fill="hold"/>
                                        <p:tgtEl>
                                          <p:spTgt spid="74"/>
                                        </p:tgtEl>
                                        <p:attrNameLst>
                                          <p:attrName>ppt_x</p:attrName>
                                        </p:attrNameLst>
                                      </p:cBhvr>
                                      <p:tavLst>
                                        <p:tav tm="0">
                                          <p:val>
                                            <p:strVal val="1+#ppt_w/2"/>
                                          </p:val>
                                        </p:tav>
                                        <p:tav tm="100000">
                                          <p:val>
                                            <p:strVal val="#ppt_x"/>
                                          </p:val>
                                        </p:tav>
                                      </p:tavLst>
                                    </p:anim>
                                    <p:anim calcmode="lin" valueType="num">
                                      <p:cBhvr additive="base">
                                        <p:cTn id="262" dur="2000" fill="hold"/>
                                        <p:tgtEl>
                                          <p:spTgt spid="74"/>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2"/>
                                        </p:tgtEl>
                                        <p:attrNameLst>
                                          <p:attrName>style.visibility</p:attrName>
                                        </p:attrNameLst>
                                      </p:cBhvr>
                                      <p:to>
                                        <p:strVal val="visible"/>
                                      </p:to>
                                    </p:set>
                                    <p:anim calcmode="lin" valueType="num">
                                      <p:cBhvr additive="base">
                                        <p:cTn id="265" dur="2000" fill="hold"/>
                                        <p:tgtEl>
                                          <p:spTgt spid="12"/>
                                        </p:tgtEl>
                                        <p:attrNameLst>
                                          <p:attrName>ppt_x</p:attrName>
                                        </p:attrNameLst>
                                      </p:cBhvr>
                                      <p:tavLst>
                                        <p:tav tm="0">
                                          <p:val>
                                            <p:strVal val="1+#ppt_w/2"/>
                                          </p:val>
                                        </p:tav>
                                        <p:tav tm="100000">
                                          <p:val>
                                            <p:strVal val="#ppt_x"/>
                                          </p:val>
                                        </p:tav>
                                      </p:tavLst>
                                    </p:anim>
                                    <p:anim calcmode="lin" valueType="num">
                                      <p:cBhvr additive="base">
                                        <p:cTn id="266" dur="2000" fill="hold"/>
                                        <p:tgtEl>
                                          <p:spTgt spid="12"/>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2"/>
                                        </p:tgtEl>
                                        <p:attrNameLst>
                                          <p:attrName>style.visibility</p:attrName>
                                        </p:attrNameLst>
                                      </p:cBhvr>
                                      <p:to>
                                        <p:strVal val="visible"/>
                                      </p:to>
                                    </p:set>
                                    <p:anim calcmode="lin" valueType="num">
                                      <p:cBhvr additive="base">
                                        <p:cTn id="269" dur="2000" fill="hold"/>
                                        <p:tgtEl>
                                          <p:spTgt spid="22"/>
                                        </p:tgtEl>
                                        <p:attrNameLst>
                                          <p:attrName>ppt_x</p:attrName>
                                        </p:attrNameLst>
                                      </p:cBhvr>
                                      <p:tavLst>
                                        <p:tav tm="0">
                                          <p:val>
                                            <p:strVal val="1+#ppt_w/2"/>
                                          </p:val>
                                        </p:tav>
                                        <p:tav tm="100000">
                                          <p:val>
                                            <p:strVal val="#ppt_x"/>
                                          </p:val>
                                        </p:tav>
                                      </p:tavLst>
                                    </p:anim>
                                    <p:anim calcmode="lin" valueType="num">
                                      <p:cBhvr additive="base">
                                        <p:cTn id="270" dur="2000" fill="hold"/>
                                        <p:tgtEl>
                                          <p:spTgt spid="22"/>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2"/>
                                        </p:tgtEl>
                                        <p:attrNameLst>
                                          <p:attrName>style.visibility</p:attrName>
                                        </p:attrNameLst>
                                      </p:cBhvr>
                                      <p:to>
                                        <p:strVal val="visible"/>
                                      </p:to>
                                    </p:set>
                                    <p:anim calcmode="lin" valueType="num">
                                      <p:cBhvr additive="base">
                                        <p:cTn id="273" dur="2000" fill="hold"/>
                                        <p:tgtEl>
                                          <p:spTgt spid="32"/>
                                        </p:tgtEl>
                                        <p:attrNameLst>
                                          <p:attrName>ppt_x</p:attrName>
                                        </p:attrNameLst>
                                      </p:cBhvr>
                                      <p:tavLst>
                                        <p:tav tm="0">
                                          <p:val>
                                            <p:strVal val="1+#ppt_w/2"/>
                                          </p:val>
                                        </p:tav>
                                        <p:tav tm="100000">
                                          <p:val>
                                            <p:strVal val="#ppt_x"/>
                                          </p:val>
                                        </p:tav>
                                      </p:tavLst>
                                    </p:anim>
                                    <p:anim calcmode="lin" valueType="num">
                                      <p:cBhvr additive="base">
                                        <p:cTn id="274" dur="2000" fill="hold"/>
                                        <p:tgtEl>
                                          <p:spTgt spid="32"/>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2"/>
                                        </p:tgtEl>
                                        <p:attrNameLst>
                                          <p:attrName>style.visibility</p:attrName>
                                        </p:attrNameLst>
                                      </p:cBhvr>
                                      <p:to>
                                        <p:strVal val="visible"/>
                                      </p:to>
                                    </p:set>
                                    <p:anim calcmode="lin" valueType="num">
                                      <p:cBhvr additive="base">
                                        <p:cTn id="277" dur="2000" fill="hold"/>
                                        <p:tgtEl>
                                          <p:spTgt spid="42"/>
                                        </p:tgtEl>
                                        <p:attrNameLst>
                                          <p:attrName>ppt_x</p:attrName>
                                        </p:attrNameLst>
                                      </p:cBhvr>
                                      <p:tavLst>
                                        <p:tav tm="0">
                                          <p:val>
                                            <p:strVal val="1+#ppt_w/2"/>
                                          </p:val>
                                        </p:tav>
                                        <p:tav tm="100000">
                                          <p:val>
                                            <p:strVal val="#ppt_x"/>
                                          </p:val>
                                        </p:tav>
                                      </p:tavLst>
                                    </p:anim>
                                    <p:anim calcmode="lin" valueType="num">
                                      <p:cBhvr additive="base">
                                        <p:cTn id="278" dur="2000" fill="hold"/>
                                        <p:tgtEl>
                                          <p:spTgt spid="42"/>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2"/>
                                        </p:tgtEl>
                                        <p:attrNameLst>
                                          <p:attrName>style.visibility</p:attrName>
                                        </p:attrNameLst>
                                      </p:cBhvr>
                                      <p:to>
                                        <p:strVal val="visible"/>
                                      </p:to>
                                    </p:set>
                                    <p:anim calcmode="lin" valueType="num">
                                      <p:cBhvr additive="base">
                                        <p:cTn id="281" dur="2000" fill="hold"/>
                                        <p:tgtEl>
                                          <p:spTgt spid="52"/>
                                        </p:tgtEl>
                                        <p:attrNameLst>
                                          <p:attrName>ppt_x</p:attrName>
                                        </p:attrNameLst>
                                      </p:cBhvr>
                                      <p:tavLst>
                                        <p:tav tm="0">
                                          <p:val>
                                            <p:strVal val="1+#ppt_w/2"/>
                                          </p:val>
                                        </p:tav>
                                        <p:tav tm="100000">
                                          <p:val>
                                            <p:strVal val="#ppt_x"/>
                                          </p:val>
                                        </p:tav>
                                      </p:tavLst>
                                    </p:anim>
                                    <p:anim calcmode="lin" valueType="num">
                                      <p:cBhvr additive="base">
                                        <p:cTn id="282" dur="2000" fill="hold"/>
                                        <p:tgtEl>
                                          <p:spTgt spid="52"/>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2"/>
                                        </p:tgtEl>
                                        <p:attrNameLst>
                                          <p:attrName>style.visibility</p:attrName>
                                        </p:attrNameLst>
                                      </p:cBhvr>
                                      <p:to>
                                        <p:strVal val="visible"/>
                                      </p:to>
                                    </p:set>
                                    <p:anim calcmode="lin" valueType="num">
                                      <p:cBhvr additive="base">
                                        <p:cTn id="285" dur="2000" fill="hold"/>
                                        <p:tgtEl>
                                          <p:spTgt spid="62"/>
                                        </p:tgtEl>
                                        <p:attrNameLst>
                                          <p:attrName>ppt_x</p:attrName>
                                        </p:attrNameLst>
                                      </p:cBhvr>
                                      <p:tavLst>
                                        <p:tav tm="0">
                                          <p:val>
                                            <p:strVal val="1+#ppt_w/2"/>
                                          </p:val>
                                        </p:tav>
                                        <p:tav tm="100000">
                                          <p:val>
                                            <p:strVal val="#ppt_x"/>
                                          </p:val>
                                        </p:tav>
                                      </p:tavLst>
                                    </p:anim>
                                    <p:anim calcmode="lin" valueType="num">
                                      <p:cBhvr additive="base">
                                        <p:cTn id="286" dur="2000" fill="hold"/>
                                        <p:tgtEl>
                                          <p:spTgt spid="62"/>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2"/>
                                        </p:tgtEl>
                                        <p:attrNameLst>
                                          <p:attrName>style.visibility</p:attrName>
                                        </p:attrNameLst>
                                      </p:cBhvr>
                                      <p:to>
                                        <p:strVal val="visible"/>
                                      </p:to>
                                    </p:set>
                                    <p:anim calcmode="lin" valueType="num">
                                      <p:cBhvr additive="base">
                                        <p:cTn id="289" dur="2000" fill="hold"/>
                                        <p:tgtEl>
                                          <p:spTgt spid="72"/>
                                        </p:tgtEl>
                                        <p:attrNameLst>
                                          <p:attrName>ppt_x</p:attrName>
                                        </p:attrNameLst>
                                      </p:cBhvr>
                                      <p:tavLst>
                                        <p:tav tm="0">
                                          <p:val>
                                            <p:strVal val="1+#ppt_w/2"/>
                                          </p:val>
                                        </p:tav>
                                        <p:tav tm="100000">
                                          <p:val>
                                            <p:strVal val="#ppt_x"/>
                                          </p:val>
                                        </p:tav>
                                      </p:tavLst>
                                    </p:anim>
                                    <p:anim calcmode="lin" valueType="num">
                                      <p:cBhvr additive="base">
                                        <p:cTn id="290" dur="2000" fill="hold"/>
                                        <p:tgtEl>
                                          <p:spTgt spid="72"/>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2"/>
                                        </p:tgtEl>
                                        <p:attrNameLst>
                                          <p:attrName>style.visibility</p:attrName>
                                        </p:attrNameLst>
                                      </p:cBhvr>
                                      <p:to>
                                        <p:strVal val="visible"/>
                                      </p:to>
                                    </p:set>
                                    <p:anim calcmode="lin" valueType="num">
                                      <p:cBhvr additive="base">
                                        <p:cTn id="293" dur="2000" fill="hold"/>
                                        <p:tgtEl>
                                          <p:spTgt spid="82"/>
                                        </p:tgtEl>
                                        <p:attrNameLst>
                                          <p:attrName>ppt_x</p:attrName>
                                        </p:attrNameLst>
                                      </p:cBhvr>
                                      <p:tavLst>
                                        <p:tav tm="0">
                                          <p:val>
                                            <p:strVal val="1+#ppt_w/2"/>
                                          </p:val>
                                        </p:tav>
                                        <p:tav tm="100000">
                                          <p:val>
                                            <p:strVal val="#ppt_x"/>
                                          </p:val>
                                        </p:tav>
                                      </p:tavLst>
                                    </p:anim>
                                    <p:anim calcmode="lin" valueType="num">
                                      <p:cBhvr additive="base">
                                        <p:cTn id="294" dur="2000" fill="hold"/>
                                        <p:tgtEl>
                                          <p:spTgt spid="82"/>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8"/>
                                        </p:tgtEl>
                                        <p:attrNameLst>
                                          <p:attrName>style.visibility</p:attrName>
                                        </p:attrNameLst>
                                      </p:cBhvr>
                                      <p:to>
                                        <p:strVal val="visible"/>
                                      </p:to>
                                    </p:set>
                                    <p:anim calcmode="lin" valueType="num">
                                      <p:cBhvr additive="base">
                                        <p:cTn id="297" dur="2000" fill="hold"/>
                                        <p:tgtEl>
                                          <p:spTgt spid="8"/>
                                        </p:tgtEl>
                                        <p:attrNameLst>
                                          <p:attrName>ppt_x</p:attrName>
                                        </p:attrNameLst>
                                      </p:cBhvr>
                                      <p:tavLst>
                                        <p:tav tm="0">
                                          <p:val>
                                            <p:strVal val="1+#ppt_w/2"/>
                                          </p:val>
                                        </p:tav>
                                        <p:tav tm="100000">
                                          <p:val>
                                            <p:strVal val="#ppt_x"/>
                                          </p:val>
                                        </p:tav>
                                      </p:tavLst>
                                    </p:anim>
                                    <p:anim calcmode="lin" valueType="num">
                                      <p:cBhvr additive="base">
                                        <p:cTn id="298" dur="2000" fill="hold"/>
                                        <p:tgtEl>
                                          <p:spTgt spid="8"/>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8"/>
                                        </p:tgtEl>
                                        <p:attrNameLst>
                                          <p:attrName>style.visibility</p:attrName>
                                        </p:attrNameLst>
                                      </p:cBhvr>
                                      <p:to>
                                        <p:strVal val="visible"/>
                                      </p:to>
                                    </p:set>
                                    <p:anim calcmode="lin" valueType="num">
                                      <p:cBhvr additive="base">
                                        <p:cTn id="301" dur="2000" fill="hold"/>
                                        <p:tgtEl>
                                          <p:spTgt spid="18"/>
                                        </p:tgtEl>
                                        <p:attrNameLst>
                                          <p:attrName>ppt_x</p:attrName>
                                        </p:attrNameLst>
                                      </p:cBhvr>
                                      <p:tavLst>
                                        <p:tav tm="0">
                                          <p:val>
                                            <p:strVal val="1+#ppt_w/2"/>
                                          </p:val>
                                        </p:tav>
                                        <p:tav tm="100000">
                                          <p:val>
                                            <p:strVal val="#ppt_x"/>
                                          </p:val>
                                        </p:tav>
                                      </p:tavLst>
                                    </p:anim>
                                    <p:anim calcmode="lin" valueType="num">
                                      <p:cBhvr additive="base">
                                        <p:cTn id="302" dur="2000" fill="hold"/>
                                        <p:tgtEl>
                                          <p:spTgt spid="18"/>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8"/>
                                        </p:tgtEl>
                                        <p:attrNameLst>
                                          <p:attrName>style.visibility</p:attrName>
                                        </p:attrNameLst>
                                      </p:cBhvr>
                                      <p:to>
                                        <p:strVal val="visible"/>
                                      </p:to>
                                    </p:set>
                                    <p:anim calcmode="lin" valueType="num">
                                      <p:cBhvr additive="base">
                                        <p:cTn id="305" dur="2000" fill="hold"/>
                                        <p:tgtEl>
                                          <p:spTgt spid="28"/>
                                        </p:tgtEl>
                                        <p:attrNameLst>
                                          <p:attrName>ppt_x</p:attrName>
                                        </p:attrNameLst>
                                      </p:cBhvr>
                                      <p:tavLst>
                                        <p:tav tm="0">
                                          <p:val>
                                            <p:strVal val="1+#ppt_w/2"/>
                                          </p:val>
                                        </p:tav>
                                        <p:tav tm="100000">
                                          <p:val>
                                            <p:strVal val="#ppt_x"/>
                                          </p:val>
                                        </p:tav>
                                      </p:tavLst>
                                    </p:anim>
                                    <p:anim calcmode="lin" valueType="num">
                                      <p:cBhvr additive="base">
                                        <p:cTn id="306" dur="2000" fill="hold"/>
                                        <p:tgtEl>
                                          <p:spTgt spid="28"/>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8"/>
                                        </p:tgtEl>
                                        <p:attrNameLst>
                                          <p:attrName>style.visibility</p:attrName>
                                        </p:attrNameLst>
                                      </p:cBhvr>
                                      <p:to>
                                        <p:strVal val="visible"/>
                                      </p:to>
                                    </p:set>
                                    <p:anim calcmode="lin" valueType="num">
                                      <p:cBhvr additive="base">
                                        <p:cTn id="309" dur="2000" fill="hold"/>
                                        <p:tgtEl>
                                          <p:spTgt spid="38"/>
                                        </p:tgtEl>
                                        <p:attrNameLst>
                                          <p:attrName>ppt_x</p:attrName>
                                        </p:attrNameLst>
                                      </p:cBhvr>
                                      <p:tavLst>
                                        <p:tav tm="0">
                                          <p:val>
                                            <p:strVal val="1+#ppt_w/2"/>
                                          </p:val>
                                        </p:tav>
                                        <p:tav tm="100000">
                                          <p:val>
                                            <p:strVal val="#ppt_x"/>
                                          </p:val>
                                        </p:tav>
                                      </p:tavLst>
                                    </p:anim>
                                    <p:anim calcmode="lin" valueType="num">
                                      <p:cBhvr additive="base">
                                        <p:cTn id="310" dur="2000" fill="hold"/>
                                        <p:tgtEl>
                                          <p:spTgt spid="38"/>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8"/>
                                        </p:tgtEl>
                                        <p:attrNameLst>
                                          <p:attrName>style.visibility</p:attrName>
                                        </p:attrNameLst>
                                      </p:cBhvr>
                                      <p:to>
                                        <p:strVal val="visible"/>
                                      </p:to>
                                    </p:set>
                                    <p:anim calcmode="lin" valueType="num">
                                      <p:cBhvr additive="base">
                                        <p:cTn id="313" dur="2000" fill="hold"/>
                                        <p:tgtEl>
                                          <p:spTgt spid="48"/>
                                        </p:tgtEl>
                                        <p:attrNameLst>
                                          <p:attrName>ppt_x</p:attrName>
                                        </p:attrNameLst>
                                      </p:cBhvr>
                                      <p:tavLst>
                                        <p:tav tm="0">
                                          <p:val>
                                            <p:strVal val="1+#ppt_w/2"/>
                                          </p:val>
                                        </p:tav>
                                        <p:tav tm="100000">
                                          <p:val>
                                            <p:strVal val="#ppt_x"/>
                                          </p:val>
                                        </p:tav>
                                      </p:tavLst>
                                    </p:anim>
                                    <p:anim calcmode="lin" valueType="num">
                                      <p:cBhvr additive="base">
                                        <p:cTn id="314" dur="2000" fill="hold"/>
                                        <p:tgtEl>
                                          <p:spTgt spid="48"/>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8"/>
                                        </p:tgtEl>
                                        <p:attrNameLst>
                                          <p:attrName>style.visibility</p:attrName>
                                        </p:attrNameLst>
                                      </p:cBhvr>
                                      <p:to>
                                        <p:strVal val="visible"/>
                                      </p:to>
                                    </p:set>
                                    <p:anim calcmode="lin" valueType="num">
                                      <p:cBhvr additive="base">
                                        <p:cTn id="317" dur="2000" fill="hold"/>
                                        <p:tgtEl>
                                          <p:spTgt spid="58"/>
                                        </p:tgtEl>
                                        <p:attrNameLst>
                                          <p:attrName>ppt_x</p:attrName>
                                        </p:attrNameLst>
                                      </p:cBhvr>
                                      <p:tavLst>
                                        <p:tav tm="0">
                                          <p:val>
                                            <p:strVal val="1+#ppt_w/2"/>
                                          </p:val>
                                        </p:tav>
                                        <p:tav tm="100000">
                                          <p:val>
                                            <p:strVal val="#ppt_x"/>
                                          </p:val>
                                        </p:tav>
                                      </p:tavLst>
                                    </p:anim>
                                    <p:anim calcmode="lin" valueType="num">
                                      <p:cBhvr additive="base">
                                        <p:cTn id="318" dur="2000" fill="hold"/>
                                        <p:tgtEl>
                                          <p:spTgt spid="58"/>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8"/>
                                        </p:tgtEl>
                                        <p:attrNameLst>
                                          <p:attrName>style.visibility</p:attrName>
                                        </p:attrNameLst>
                                      </p:cBhvr>
                                      <p:to>
                                        <p:strVal val="visible"/>
                                      </p:to>
                                    </p:set>
                                    <p:anim calcmode="lin" valueType="num">
                                      <p:cBhvr additive="base">
                                        <p:cTn id="321" dur="2000" fill="hold"/>
                                        <p:tgtEl>
                                          <p:spTgt spid="68"/>
                                        </p:tgtEl>
                                        <p:attrNameLst>
                                          <p:attrName>ppt_x</p:attrName>
                                        </p:attrNameLst>
                                      </p:cBhvr>
                                      <p:tavLst>
                                        <p:tav tm="0">
                                          <p:val>
                                            <p:strVal val="1+#ppt_w/2"/>
                                          </p:val>
                                        </p:tav>
                                        <p:tav tm="100000">
                                          <p:val>
                                            <p:strVal val="#ppt_x"/>
                                          </p:val>
                                        </p:tav>
                                      </p:tavLst>
                                    </p:anim>
                                    <p:anim calcmode="lin" valueType="num">
                                      <p:cBhvr additive="base">
                                        <p:cTn id="322" dur="2000" fill="hold"/>
                                        <p:tgtEl>
                                          <p:spTgt spid="68"/>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8"/>
                                        </p:tgtEl>
                                        <p:attrNameLst>
                                          <p:attrName>style.visibility</p:attrName>
                                        </p:attrNameLst>
                                      </p:cBhvr>
                                      <p:to>
                                        <p:strVal val="visible"/>
                                      </p:to>
                                    </p:set>
                                    <p:anim calcmode="lin" valueType="num">
                                      <p:cBhvr additive="base">
                                        <p:cTn id="325" dur="2000" fill="hold"/>
                                        <p:tgtEl>
                                          <p:spTgt spid="78"/>
                                        </p:tgtEl>
                                        <p:attrNameLst>
                                          <p:attrName>ppt_x</p:attrName>
                                        </p:attrNameLst>
                                      </p:cBhvr>
                                      <p:tavLst>
                                        <p:tav tm="0">
                                          <p:val>
                                            <p:strVal val="1+#ppt_w/2"/>
                                          </p:val>
                                        </p:tav>
                                        <p:tav tm="100000">
                                          <p:val>
                                            <p:strVal val="#ppt_x"/>
                                          </p:val>
                                        </p:tav>
                                      </p:tavLst>
                                    </p:anim>
                                    <p:anim calcmode="lin" valueType="num">
                                      <p:cBhvr additive="base">
                                        <p:cTn id="326" dur="2000" fill="hold"/>
                                        <p:tgtEl>
                                          <p:spTgt spid="78"/>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3"/>
                                        </p:tgtEl>
                                        <p:attrNameLst>
                                          <p:attrName>style.visibility</p:attrName>
                                        </p:attrNameLst>
                                      </p:cBhvr>
                                      <p:to>
                                        <p:strVal val="visible"/>
                                      </p:to>
                                    </p:set>
                                    <p:animEffect transition="in" filter="blinds(horizontal)">
                                      <p:cBhvr>
                                        <p:cTn id="329" dur="2000"/>
                                        <p:tgtEl>
                                          <p:spTgt spid="3"/>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4"/>
                                        </p:tgtEl>
                                        <p:attrNameLst>
                                          <p:attrName>style.visibility</p:attrName>
                                        </p:attrNameLst>
                                      </p:cBhvr>
                                      <p:to>
                                        <p:strVal val="visible"/>
                                      </p:to>
                                    </p:set>
                                    <p:animEffect transition="in" filter="blinds(horizontal)">
                                      <p:cBhvr>
                                        <p:cTn id="332" dur="2000"/>
                                        <p:tgtEl>
                                          <p:spTgt spid="4"/>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5"/>
                                        </p:tgtEl>
                                        <p:attrNameLst>
                                          <p:attrName>style.visibility</p:attrName>
                                        </p:attrNameLst>
                                      </p:cBhvr>
                                      <p:to>
                                        <p:strVal val="visible"/>
                                      </p:to>
                                    </p:set>
                                    <p:animEffect transition="in" filter="blinds(horizontal)">
                                      <p:cBhvr>
                                        <p:cTn id="335" dur="2000"/>
                                        <p:tgtEl>
                                          <p:spTgt spid="5"/>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6"/>
                                        </p:tgtEl>
                                        <p:attrNameLst>
                                          <p:attrName>style.visibility</p:attrName>
                                        </p:attrNameLst>
                                      </p:cBhvr>
                                      <p:to>
                                        <p:strVal val="visible"/>
                                      </p:to>
                                    </p:set>
                                    <p:animEffect transition="in" filter="blinds(horizontal)">
                                      <p:cBhvr>
                                        <p:cTn id="338" dur="2000"/>
                                        <p:tgtEl>
                                          <p:spTgt spid="6"/>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7"/>
                                        </p:tgtEl>
                                        <p:attrNameLst>
                                          <p:attrName>style.visibility</p:attrName>
                                        </p:attrNameLst>
                                      </p:cBhvr>
                                      <p:to>
                                        <p:strVal val="visible"/>
                                      </p:to>
                                    </p:set>
                                    <p:animEffect transition="in" filter="blinds(horizontal)">
                                      <p:cBhvr>
                                        <p:cTn id="341" dur="2000"/>
                                        <p:tgtEl>
                                          <p:spTgt spid="7"/>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8"/>
                                        </p:tgtEl>
                                        <p:attrNameLst>
                                          <p:attrName>style.visibility</p:attrName>
                                        </p:attrNameLst>
                                      </p:cBhvr>
                                      <p:to>
                                        <p:strVal val="visible"/>
                                      </p:to>
                                    </p:set>
                                    <p:animEffect transition="in" filter="blinds(horizontal)">
                                      <p:cBhvr>
                                        <p:cTn id="344" dur="2000"/>
                                        <p:tgtEl>
                                          <p:spTgt spid="8"/>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9"/>
                                        </p:tgtEl>
                                        <p:attrNameLst>
                                          <p:attrName>style.visibility</p:attrName>
                                        </p:attrNameLst>
                                      </p:cBhvr>
                                      <p:to>
                                        <p:strVal val="visible"/>
                                      </p:to>
                                    </p:set>
                                    <p:animEffect transition="in" filter="blinds(horizontal)">
                                      <p:cBhvr>
                                        <p:cTn id="347" dur="2000"/>
                                        <p:tgtEl>
                                          <p:spTgt spid="9"/>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0"/>
                                        </p:tgtEl>
                                        <p:attrNameLst>
                                          <p:attrName>style.visibility</p:attrName>
                                        </p:attrNameLst>
                                      </p:cBhvr>
                                      <p:to>
                                        <p:strVal val="visible"/>
                                      </p:to>
                                    </p:set>
                                    <p:animEffect transition="in" filter="blinds(horizontal)">
                                      <p:cBhvr>
                                        <p:cTn id="350" dur="2000"/>
                                        <p:tgtEl>
                                          <p:spTgt spid="10"/>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1"/>
                                        </p:tgtEl>
                                        <p:attrNameLst>
                                          <p:attrName>style.visibility</p:attrName>
                                        </p:attrNameLst>
                                      </p:cBhvr>
                                      <p:to>
                                        <p:strVal val="visible"/>
                                      </p:to>
                                    </p:set>
                                    <p:animEffect transition="in" filter="blinds(horizontal)">
                                      <p:cBhvr>
                                        <p:cTn id="353" dur="2000"/>
                                        <p:tgtEl>
                                          <p:spTgt spid="11"/>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2"/>
                                        </p:tgtEl>
                                        <p:attrNameLst>
                                          <p:attrName>style.visibility</p:attrName>
                                        </p:attrNameLst>
                                      </p:cBhvr>
                                      <p:to>
                                        <p:strVal val="visible"/>
                                      </p:to>
                                    </p:set>
                                    <p:animEffect transition="in" filter="blinds(horizontal)">
                                      <p:cBhvr>
                                        <p:cTn id="356" dur="2000"/>
                                        <p:tgtEl>
                                          <p:spTgt spid="12"/>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3"/>
                                        </p:tgtEl>
                                        <p:attrNameLst>
                                          <p:attrName>style.visibility</p:attrName>
                                        </p:attrNameLst>
                                      </p:cBhvr>
                                      <p:to>
                                        <p:strVal val="visible"/>
                                      </p:to>
                                    </p:set>
                                    <p:animEffect transition="in" filter="blinds(horizontal)">
                                      <p:cBhvr>
                                        <p:cTn id="359" dur="2000"/>
                                        <p:tgtEl>
                                          <p:spTgt spid="13"/>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4"/>
                                        </p:tgtEl>
                                        <p:attrNameLst>
                                          <p:attrName>style.visibility</p:attrName>
                                        </p:attrNameLst>
                                      </p:cBhvr>
                                      <p:to>
                                        <p:strVal val="visible"/>
                                      </p:to>
                                    </p:set>
                                    <p:animEffect transition="in" filter="blinds(horizontal)">
                                      <p:cBhvr>
                                        <p:cTn id="362" dur="2000"/>
                                        <p:tgtEl>
                                          <p:spTgt spid="14"/>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5"/>
                                        </p:tgtEl>
                                        <p:attrNameLst>
                                          <p:attrName>style.visibility</p:attrName>
                                        </p:attrNameLst>
                                      </p:cBhvr>
                                      <p:to>
                                        <p:strVal val="visible"/>
                                      </p:to>
                                    </p:set>
                                    <p:animEffect transition="in" filter="blinds(horizontal)">
                                      <p:cBhvr>
                                        <p:cTn id="365" dur="2000"/>
                                        <p:tgtEl>
                                          <p:spTgt spid="15"/>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6"/>
                                        </p:tgtEl>
                                        <p:attrNameLst>
                                          <p:attrName>style.visibility</p:attrName>
                                        </p:attrNameLst>
                                      </p:cBhvr>
                                      <p:to>
                                        <p:strVal val="visible"/>
                                      </p:to>
                                    </p:set>
                                    <p:animEffect transition="in" filter="blinds(horizontal)">
                                      <p:cBhvr>
                                        <p:cTn id="368" dur="2000"/>
                                        <p:tgtEl>
                                          <p:spTgt spid="16"/>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7"/>
                                        </p:tgtEl>
                                        <p:attrNameLst>
                                          <p:attrName>style.visibility</p:attrName>
                                        </p:attrNameLst>
                                      </p:cBhvr>
                                      <p:to>
                                        <p:strVal val="visible"/>
                                      </p:to>
                                    </p:set>
                                    <p:animEffect transition="in" filter="blinds(horizontal)">
                                      <p:cBhvr>
                                        <p:cTn id="371" dur="2000"/>
                                        <p:tgtEl>
                                          <p:spTgt spid="17"/>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8"/>
                                        </p:tgtEl>
                                        <p:attrNameLst>
                                          <p:attrName>style.visibility</p:attrName>
                                        </p:attrNameLst>
                                      </p:cBhvr>
                                      <p:to>
                                        <p:strVal val="visible"/>
                                      </p:to>
                                    </p:set>
                                    <p:animEffect transition="in" filter="blinds(horizontal)">
                                      <p:cBhvr>
                                        <p:cTn id="374" dur="2000"/>
                                        <p:tgtEl>
                                          <p:spTgt spid="18"/>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19"/>
                                        </p:tgtEl>
                                        <p:attrNameLst>
                                          <p:attrName>style.visibility</p:attrName>
                                        </p:attrNameLst>
                                      </p:cBhvr>
                                      <p:to>
                                        <p:strVal val="visible"/>
                                      </p:to>
                                    </p:set>
                                    <p:animEffect transition="in" filter="blinds(horizontal)">
                                      <p:cBhvr>
                                        <p:cTn id="377" dur="2000"/>
                                        <p:tgtEl>
                                          <p:spTgt spid="19"/>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0"/>
                                        </p:tgtEl>
                                        <p:attrNameLst>
                                          <p:attrName>style.visibility</p:attrName>
                                        </p:attrNameLst>
                                      </p:cBhvr>
                                      <p:to>
                                        <p:strVal val="visible"/>
                                      </p:to>
                                    </p:set>
                                    <p:animEffect transition="in" filter="blinds(horizontal)">
                                      <p:cBhvr>
                                        <p:cTn id="380" dur="2000"/>
                                        <p:tgtEl>
                                          <p:spTgt spid="20"/>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1"/>
                                        </p:tgtEl>
                                        <p:attrNameLst>
                                          <p:attrName>style.visibility</p:attrName>
                                        </p:attrNameLst>
                                      </p:cBhvr>
                                      <p:to>
                                        <p:strVal val="visible"/>
                                      </p:to>
                                    </p:set>
                                    <p:animEffect transition="in" filter="blinds(horizontal)">
                                      <p:cBhvr>
                                        <p:cTn id="383" dur="2000"/>
                                        <p:tgtEl>
                                          <p:spTgt spid="21"/>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2"/>
                                        </p:tgtEl>
                                        <p:attrNameLst>
                                          <p:attrName>style.visibility</p:attrName>
                                        </p:attrNameLst>
                                      </p:cBhvr>
                                      <p:to>
                                        <p:strVal val="visible"/>
                                      </p:to>
                                    </p:set>
                                    <p:animEffect transition="in" filter="blinds(horizontal)">
                                      <p:cBhvr>
                                        <p:cTn id="386" dur="2000"/>
                                        <p:tgtEl>
                                          <p:spTgt spid="22"/>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3"/>
                                        </p:tgtEl>
                                        <p:attrNameLst>
                                          <p:attrName>style.visibility</p:attrName>
                                        </p:attrNameLst>
                                      </p:cBhvr>
                                      <p:to>
                                        <p:strVal val="visible"/>
                                      </p:to>
                                    </p:set>
                                    <p:animEffect transition="in" filter="blinds(horizontal)">
                                      <p:cBhvr>
                                        <p:cTn id="389" dur="2000"/>
                                        <p:tgtEl>
                                          <p:spTgt spid="23"/>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4"/>
                                        </p:tgtEl>
                                        <p:attrNameLst>
                                          <p:attrName>style.visibility</p:attrName>
                                        </p:attrNameLst>
                                      </p:cBhvr>
                                      <p:to>
                                        <p:strVal val="visible"/>
                                      </p:to>
                                    </p:set>
                                    <p:animEffect transition="in" filter="blinds(horizontal)">
                                      <p:cBhvr>
                                        <p:cTn id="392" dur="2000"/>
                                        <p:tgtEl>
                                          <p:spTgt spid="24"/>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5"/>
                                        </p:tgtEl>
                                        <p:attrNameLst>
                                          <p:attrName>style.visibility</p:attrName>
                                        </p:attrNameLst>
                                      </p:cBhvr>
                                      <p:to>
                                        <p:strVal val="visible"/>
                                      </p:to>
                                    </p:set>
                                    <p:animEffect transition="in" filter="blinds(horizontal)">
                                      <p:cBhvr>
                                        <p:cTn id="395" dur="2000"/>
                                        <p:tgtEl>
                                          <p:spTgt spid="25"/>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6"/>
                                        </p:tgtEl>
                                        <p:attrNameLst>
                                          <p:attrName>style.visibility</p:attrName>
                                        </p:attrNameLst>
                                      </p:cBhvr>
                                      <p:to>
                                        <p:strVal val="visible"/>
                                      </p:to>
                                    </p:set>
                                    <p:animEffect transition="in" filter="blinds(horizontal)">
                                      <p:cBhvr>
                                        <p:cTn id="398" dur="2000"/>
                                        <p:tgtEl>
                                          <p:spTgt spid="26"/>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7"/>
                                        </p:tgtEl>
                                        <p:attrNameLst>
                                          <p:attrName>style.visibility</p:attrName>
                                        </p:attrNameLst>
                                      </p:cBhvr>
                                      <p:to>
                                        <p:strVal val="visible"/>
                                      </p:to>
                                    </p:set>
                                    <p:animEffect transition="in" filter="blinds(horizontal)">
                                      <p:cBhvr>
                                        <p:cTn id="401" dur="2000"/>
                                        <p:tgtEl>
                                          <p:spTgt spid="27"/>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8"/>
                                        </p:tgtEl>
                                        <p:attrNameLst>
                                          <p:attrName>style.visibility</p:attrName>
                                        </p:attrNameLst>
                                      </p:cBhvr>
                                      <p:to>
                                        <p:strVal val="visible"/>
                                      </p:to>
                                    </p:set>
                                    <p:animEffect transition="in" filter="blinds(horizontal)">
                                      <p:cBhvr>
                                        <p:cTn id="404" dur="2000"/>
                                        <p:tgtEl>
                                          <p:spTgt spid="28"/>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29"/>
                                        </p:tgtEl>
                                        <p:attrNameLst>
                                          <p:attrName>style.visibility</p:attrName>
                                        </p:attrNameLst>
                                      </p:cBhvr>
                                      <p:to>
                                        <p:strVal val="visible"/>
                                      </p:to>
                                    </p:set>
                                    <p:animEffect transition="in" filter="blinds(horizontal)">
                                      <p:cBhvr>
                                        <p:cTn id="407" dur="2000"/>
                                        <p:tgtEl>
                                          <p:spTgt spid="29"/>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0"/>
                                        </p:tgtEl>
                                        <p:attrNameLst>
                                          <p:attrName>style.visibility</p:attrName>
                                        </p:attrNameLst>
                                      </p:cBhvr>
                                      <p:to>
                                        <p:strVal val="visible"/>
                                      </p:to>
                                    </p:set>
                                    <p:animEffect transition="in" filter="blinds(horizontal)">
                                      <p:cBhvr>
                                        <p:cTn id="410" dur="2000"/>
                                        <p:tgtEl>
                                          <p:spTgt spid="30"/>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1"/>
                                        </p:tgtEl>
                                        <p:attrNameLst>
                                          <p:attrName>style.visibility</p:attrName>
                                        </p:attrNameLst>
                                      </p:cBhvr>
                                      <p:to>
                                        <p:strVal val="visible"/>
                                      </p:to>
                                    </p:set>
                                    <p:animEffect transition="in" filter="blinds(horizontal)">
                                      <p:cBhvr>
                                        <p:cTn id="413" dur="2000"/>
                                        <p:tgtEl>
                                          <p:spTgt spid="31"/>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2"/>
                                        </p:tgtEl>
                                        <p:attrNameLst>
                                          <p:attrName>style.visibility</p:attrName>
                                        </p:attrNameLst>
                                      </p:cBhvr>
                                      <p:to>
                                        <p:strVal val="visible"/>
                                      </p:to>
                                    </p:set>
                                    <p:animEffect transition="in" filter="blinds(horizontal)">
                                      <p:cBhvr>
                                        <p:cTn id="416" dur="2000"/>
                                        <p:tgtEl>
                                          <p:spTgt spid="32"/>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3"/>
                                        </p:tgtEl>
                                        <p:attrNameLst>
                                          <p:attrName>style.visibility</p:attrName>
                                        </p:attrNameLst>
                                      </p:cBhvr>
                                      <p:to>
                                        <p:strVal val="visible"/>
                                      </p:to>
                                    </p:set>
                                    <p:animEffect transition="in" filter="blinds(horizontal)">
                                      <p:cBhvr>
                                        <p:cTn id="419" dur="2000"/>
                                        <p:tgtEl>
                                          <p:spTgt spid="33"/>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4"/>
                                        </p:tgtEl>
                                        <p:attrNameLst>
                                          <p:attrName>style.visibility</p:attrName>
                                        </p:attrNameLst>
                                      </p:cBhvr>
                                      <p:to>
                                        <p:strVal val="visible"/>
                                      </p:to>
                                    </p:set>
                                    <p:animEffect transition="in" filter="blinds(horizontal)">
                                      <p:cBhvr>
                                        <p:cTn id="422" dur="2000"/>
                                        <p:tgtEl>
                                          <p:spTgt spid="34"/>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5"/>
                                        </p:tgtEl>
                                        <p:attrNameLst>
                                          <p:attrName>style.visibility</p:attrName>
                                        </p:attrNameLst>
                                      </p:cBhvr>
                                      <p:to>
                                        <p:strVal val="visible"/>
                                      </p:to>
                                    </p:set>
                                    <p:animEffect transition="in" filter="blinds(horizontal)">
                                      <p:cBhvr>
                                        <p:cTn id="425" dur="2000"/>
                                        <p:tgtEl>
                                          <p:spTgt spid="35"/>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6"/>
                                        </p:tgtEl>
                                        <p:attrNameLst>
                                          <p:attrName>style.visibility</p:attrName>
                                        </p:attrNameLst>
                                      </p:cBhvr>
                                      <p:to>
                                        <p:strVal val="visible"/>
                                      </p:to>
                                    </p:set>
                                    <p:animEffect transition="in" filter="blinds(horizontal)">
                                      <p:cBhvr>
                                        <p:cTn id="428" dur="2000"/>
                                        <p:tgtEl>
                                          <p:spTgt spid="36"/>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7"/>
                                        </p:tgtEl>
                                        <p:attrNameLst>
                                          <p:attrName>style.visibility</p:attrName>
                                        </p:attrNameLst>
                                      </p:cBhvr>
                                      <p:to>
                                        <p:strVal val="visible"/>
                                      </p:to>
                                    </p:set>
                                    <p:animEffect transition="in" filter="blinds(horizontal)">
                                      <p:cBhvr>
                                        <p:cTn id="431" dur="2000"/>
                                        <p:tgtEl>
                                          <p:spTgt spid="37"/>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8"/>
                                        </p:tgtEl>
                                        <p:attrNameLst>
                                          <p:attrName>style.visibility</p:attrName>
                                        </p:attrNameLst>
                                      </p:cBhvr>
                                      <p:to>
                                        <p:strVal val="visible"/>
                                      </p:to>
                                    </p:set>
                                    <p:animEffect transition="in" filter="blinds(horizontal)">
                                      <p:cBhvr>
                                        <p:cTn id="434" dur="2000"/>
                                        <p:tgtEl>
                                          <p:spTgt spid="38"/>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39"/>
                                        </p:tgtEl>
                                        <p:attrNameLst>
                                          <p:attrName>style.visibility</p:attrName>
                                        </p:attrNameLst>
                                      </p:cBhvr>
                                      <p:to>
                                        <p:strVal val="visible"/>
                                      </p:to>
                                    </p:set>
                                    <p:animEffect transition="in" filter="blinds(horizontal)">
                                      <p:cBhvr>
                                        <p:cTn id="437" dur="2000"/>
                                        <p:tgtEl>
                                          <p:spTgt spid="39"/>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0"/>
                                        </p:tgtEl>
                                        <p:attrNameLst>
                                          <p:attrName>style.visibility</p:attrName>
                                        </p:attrNameLst>
                                      </p:cBhvr>
                                      <p:to>
                                        <p:strVal val="visible"/>
                                      </p:to>
                                    </p:set>
                                    <p:animEffect transition="in" filter="blinds(horizontal)">
                                      <p:cBhvr>
                                        <p:cTn id="440" dur="2000"/>
                                        <p:tgtEl>
                                          <p:spTgt spid="40"/>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1"/>
                                        </p:tgtEl>
                                        <p:attrNameLst>
                                          <p:attrName>style.visibility</p:attrName>
                                        </p:attrNameLst>
                                      </p:cBhvr>
                                      <p:to>
                                        <p:strVal val="visible"/>
                                      </p:to>
                                    </p:set>
                                    <p:animEffect transition="in" filter="blinds(horizontal)">
                                      <p:cBhvr>
                                        <p:cTn id="443" dur="2000"/>
                                        <p:tgtEl>
                                          <p:spTgt spid="41"/>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2"/>
                                        </p:tgtEl>
                                        <p:attrNameLst>
                                          <p:attrName>style.visibility</p:attrName>
                                        </p:attrNameLst>
                                      </p:cBhvr>
                                      <p:to>
                                        <p:strVal val="visible"/>
                                      </p:to>
                                    </p:set>
                                    <p:animEffect transition="in" filter="blinds(horizontal)">
                                      <p:cBhvr>
                                        <p:cTn id="446" dur="2000"/>
                                        <p:tgtEl>
                                          <p:spTgt spid="42"/>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3"/>
                                        </p:tgtEl>
                                        <p:attrNameLst>
                                          <p:attrName>style.visibility</p:attrName>
                                        </p:attrNameLst>
                                      </p:cBhvr>
                                      <p:to>
                                        <p:strVal val="visible"/>
                                      </p:to>
                                    </p:set>
                                    <p:animEffect transition="in" filter="blinds(horizontal)">
                                      <p:cBhvr>
                                        <p:cTn id="449" dur="2000"/>
                                        <p:tgtEl>
                                          <p:spTgt spid="43"/>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4"/>
                                        </p:tgtEl>
                                        <p:attrNameLst>
                                          <p:attrName>style.visibility</p:attrName>
                                        </p:attrNameLst>
                                      </p:cBhvr>
                                      <p:to>
                                        <p:strVal val="visible"/>
                                      </p:to>
                                    </p:set>
                                    <p:animEffect transition="in" filter="blinds(horizontal)">
                                      <p:cBhvr>
                                        <p:cTn id="452" dur="2000"/>
                                        <p:tgtEl>
                                          <p:spTgt spid="44"/>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5"/>
                                        </p:tgtEl>
                                        <p:attrNameLst>
                                          <p:attrName>style.visibility</p:attrName>
                                        </p:attrNameLst>
                                      </p:cBhvr>
                                      <p:to>
                                        <p:strVal val="visible"/>
                                      </p:to>
                                    </p:set>
                                    <p:animEffect transition="in" filter="blinds(horizontal)">
                                      <p:cBhvr>
                                        <p:cTn id="455" dur="2000"/>
                                        <p:tgtEl>
                                          <p:spTgt spid="45"/>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6"/>
                                        </p:tgtEl>
                                        <p:attrNameLst>
                                          <p:attrName>style.visibility</p:attrName>
                                        </p:attrNameLst>
                                      </p:cBhvr>
                                      <p:to>
                                        <p:strVal val="visible"/>
                                      </p:to>
                                    </p:set>
                                    <p:animEffect transition="in" filter="blinds(horizontal)">
                                      <p:cBhvr>
                                        <p:cTn id="458" dur="2000"/>
                                        <p:tgtEl>
                                          <p:spTgt spid="46"/>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7"/>
                                        </p:tgtEl>
                                        <p:attrNameLst>
                                          <p:attrName>style.visibility</p:attrName>
                                        </p:attrNameLst>
                                      </p:cBhvr>
                                      <p:to>
                                        <p:strVal val="visible"/>
                                      </p:to>
                                    </p:set>
                                    <p:animEffect transition="in" filter="blinds(horizontal)">
                                      <p:cBhvr>
                                        <p:cTn id="461" dur="2000"/>
                                        <p:tgtEl>
                                          <p:spTgt spid="47"/>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8"/>
                                        </p:tgtEl>
                                        <p:attrNameLst>
                                          <p:attrName>style.visibility</p:attrName>
                                        </p:attrNameLst>
                                      </p:cBhvr>
                                      <p:to>
                                        <p:strVal val="visible"/>
                                      </p:to>
                                    </p:set>
                                    <p:animEffect transition="in" filter="blinds(horizontal)">
                                      <p:cBhvr>
                                        <p:cTn id="464" dur="2000"/>
                                        <p:tgtEl>
                                          <p:spTgt spid="48"/>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49"/>
                                        </p:tgtEl>
                                        <p:attrNameLst>
                                          <p:attrName>style.visibility</p:attrName>
                                        </p:attrNameLst>
                                      </p:cBhvr>
                                      <p:to>
                                        <p:strVal val="visible"/>
                                      </p:to>
                                    </p:set>
                                    <p:animEffect transition="in" filter="blinds(horizontal)">
                                      <p:cBhvr>
                                        <p:cTn id="467" dur="2000"/>
                                        <p:tgtEl>
                                          <p:spTgt spid="49"/>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0"/>
                                        </p:tgtEl>
                                        <p:attrNameLst>
                                          <p:attrName>style.visibility</p:attrName>
                                        </p:attrNameLst>
                                      </p:cBhvr>
                                      <p:to>
                                        <p:strVal val="visible"/>
                                      </p:to>
                                    </p:set>
                                    <p:animEffect transition="in" filter="blinds(horizontal)">
                                      <p:cBhvr>
                                        <p:cTn id="470" dur="2000"/>
                                        <p:tgtEl>
                                          <p:spTgt spid="50"/>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1"/>
                                        </p:tgtEl>
                                        <p:attrNameLst>
                                          <p:attrName>style.visibility</p:attrName>
                                        </p:attrNameLst>
                                      </p:cBhvr>
                                      <p:to>
                                        <p:strVal val="visible"/>
                                      </p:to>
                                    </p:set>
                                    <p:animEffect transition="in" filter="blinds(horizontal)">
                                      <p:cBhvr>
                                        <p:cTn id="473" dur="2000"/>
                                        <p:tgtEl>
                                          <p:spTgt spid="51"/>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2"/>
                                        </p:tgtEl>
                                        <p:attrNameLst>
                                          <p:attrName>style.visibility</p:attrName>
                                        </p:attrNameLst>
                                      </p:cBhvr>
                                      <p:to>
                                        <p:strVal val="visible"/>
                                      </p:to>
                                    </p:set>
                                    <p:animEffect transition="in" filter="blinds(horizontal)">
                                      <p:cBhvr>
                                        <p:cTn id="476" dur="2000"/>
                                        <p:tgtEl>
                                          <p:spTgt spid="52"/>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3"/>
                                        </p:tgtEl>
                                        <p:attrNameLst>
                                          <p:attrName>style.visibility</p:attrName>
                                        </p:attrNameLst>
                                      </p:cBhvr>
                                      <p:to>
                                        <p:strVal val="visible"/>
                                      </p:to>
                                    </p:set>
                                    <p:animEffect transition="in" filter="blinds(horizontal)">
                                      <p:cBhvr>
                                        <p:cTn id="479" dur="2000"/>
                                        <p:tgtEl>
                                          <p:spTgt spid="53"/>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4"/>
                                        </p:tgtEl>
                                        <p:attrNameLst>
                                          <p:attrName>style.visibility</p:attrName>
                                        </p:attrNameLst>
                                      </p:cBhvr>
                                      <p:to>
                                        <p:strVal val="visible"/>
                                      </p:to>
                                    </p:set>
                                    <p:animEffect transition="in" filter="blinds(horizontal)">
                                      <p:cBhvr>
                                        <p:cTn id="482" dur="2000"/>
                                        <p:tgtEl>
                                          <p:spTgt spid="54"/>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5"/>
                                        </p:tgtEl>
                                        <p:attrNameLst>
                                          <p:attrName>style.visibility</p:attrName>
                                        </p:attrNameLst>
                                      </p:cBhvr>
                                      <p:to>
                                        <p:strVal val="visible"/>
                                      </p:to>
                                    </p:set>
                                    <p:animEffect transition="in" filter="blinds(horizontal)">
                                      <p:cBhvr>
                                        <p:cTn id="485" dur="2000"/>
                                        <p:tgtEl>
                                          <p:spTgt spid="55"/>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6"/>
                                        </p:tgtEl>
                                        <p:attrNameLst>
                                          <p:attrName>style.visibility</p:attrName>
                                        </p:attrNameLst>
                                      </p:cBhvr>
                                      <p:to>
                                        <p:strVal val="visible"/>
                                      </p:to>
                                    </p:set>
                                    <p:animEffect transition="in" filter="blinds(horizontal)">
                                      <p:cBhvr>
                                        <p:cTn id="488" dur="2000"/>
                                        <p:tgtEl>
                                          <p:spTgt spid="56"/>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7"/>
                                        </p:tgtEl>
                                        <p:attrNameLst>
                                          <p:attrName>style.visibility</p:attrName>
                                        </p:attrNameLst>
                                      </p:cBhvr>
                                      <p:to>
                                        <p:strVal val="visible"/>
                                      </p:to>
                                    </p:set>
                                    <p:animEffect transition="in" filter="blinds(horizontal)">
                                      <p:cBhvr>
                                        <p:cTn id="491" dur="2000"/>
                                        <p:tgtEl>
                                          <p:spTgt spid="57"/>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8"/>
                                        </p:tgtEl>
                                        <p:attrNameLst>
                                          <p:attrName>style.visibility</p:attrName>
                                        </p:attrNameLst>
                                      </p:cBhvr>
                                      <p:to>
                                        <p:strVal val="visible"/>
                                      </p:to>
                                    </p:set>
                                    <p:animEffect transition="in" filter="blinds(horizontal)">
                                      <p:cBhvr>
                                        <p:cTn id="494" dur="2000"/>
                                        <p:tgtEl>
                                          <p:spTgt spid="58"/>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59"/>
                                        </p:tgtEl>
                                        <p:attrNameLst>
                                          <p:attrName>style.visibility</p:attrName>
                                        </p:attrNameLst>
                                      </p:cBhvr>
                                      <p:to>
                                        <p:strVal val="visible"/>
                                      </p:to>
                                    </p:set>
                                    <p:animEffect transition="in" filter="blinds(horizontal)">
                                      <p:cBhvr>
                                        <p:cTn id="497" dur="2000"/>
                                        <p:tgtEl>
                                          <p:spTgt spid="59"/>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0"/>
                                        </p:tgtEl>
                                        <p:attrNameLst>
                                          <p:attrName>style.visibility</p:attrName>
                                        </p:attrNameLst>
                                      </p:cBhvr>
                                      <p:to>
                                        <p:strVal val="visible"/>
                                      </p:to>
                                    </p:set>
                                    <p:animEffect transition="in" filter="blinds(horizontal)">
                                      <p:cBhvr>
                                        <p:cTn id="500" dur="2000"/>
                                        <p:tgtEl>
                                          <p:spTgt spid="60"/>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1"/>
                                        </p:tgtEl>
                                        <p:attrNameLst>
                                          <p:attrName>style.visibility</p:attrName>
                                        </p:attrNameLst>
                                      </p:cBhvr>
                                      <p:to>
                                        <p:strVal val="visible"/>
                                      </p:to>
                                    </p:set>
                                    <p:animEffect transition="in" filter="blinds(horizontal)">
                                      <p:cBhvr>
                                        <p:cTn id="503" dur="2000"/>
                                        <p:tgtEl>
                                          <p:spTgt spid="61"/>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2"/>
                                        </p:tgtEl>
                                        <p:attrNameLst>
                                          <p:attrName>style.visibility</p:attrName>
                                        </p:attrNameLst>
                                      </p:cBhvr>
                                      <p:to>
                                        <p:strVal val="visible"/>
                                      </p:to>
                                    </p:set>
                                    <p:animEffect transition="in" filter="blinds(horizontal)">
                                      <p:cBhvr>
                                        <p:cTn id="506" dur="2000"/>
                                        <p:tgtEl>
                                          <p:spTgt spid="62"/>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3"/>
                                        </p:tgtEl>
                                        <p:attrNameLst>
                                          <p:attrName>style.visibility</p:attrName>
                                        </p:attrNameLst>
                                      </p:cBhvr>
                                      <p:to>
                                        <p:strVal val="visible"/>
                                      </p:to>
                                    </p:set>
                                    <p:animEffect transition="in" filter="blinds(horizontal)">
                                      <p:cBhvr>
                                        <p:cTn id="509" dur="2000"/>
                                        <p:tgtEl>
                                          <p:spTgt spid="63"/>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4"/>
                                        </p:tgtEl>
                                        <p:attrNameLst>
                                          <p:attrName>style.visibility</p:attrName>
                                        </p:attrNameLst>
                                      </p:cBhvr>
                                      <p:to>
                                        <p:strVal val="visible"/>
                                      </p:to>
                                    </p:set>
                                    <p:animEffect transition="in" filter="blinds(horizontal)">
                                      <p:cBhvr>
                                        <p:cTn id="512" dur="2000"/>
                                        <p:tgtEl>
                                          <p:spTgt spid="64"/>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5"/>
                                        </p:tgtEl>
                                        <p:attrNameLst>
                                          <p:attrName>style.visibility</p:attrName>
                                        </p:attrNameLst>
                                      </p:cBhvr>
                                      <p:to>
                                        <p:strVal val="visible"/>
                                      </p:to>
                                    </p:set>
                                    <p:animEffect transition="in" filter="blinds(horizontal)">
                                      <p:cBhvr>
                                        <p:cTn id="515" dur="2000"/>
                                        <p:tgtEl>
                                          <p:spTgt spid="65"/>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6"/>
                                        </p:tgtEl>
                                        <p:attrNameLst>
                                          <p:attrName>style.visibility</p:attrName>
                                        </p:attrNameLst>
                                      </p:cBhvr>
                                      <p:to>
                                        <p:strVal val="visible"/>
                                      </p:to>
                                    </p:set>
                                    <p:animEffect transition="in" filter="blinds(horizontal)">
                                      <p:cBhvr>
                                        <p:cTn id="518" dur="2000"/>
                                        <p:tgtEl>
                                          <p:spTgt spid="66"/>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7"/>
                                        </p:tgtEl>
                                        <p:attrNameLst>
                                          <p:attrName>style.visibility</p:attrName>
                                        </p:attrNameLst>
                                      </p:cBhvr>
                                      <p:to>
                                        <p:strVal val="visible"/>
                                      </p:to>
                                    </p:set>
                                    <p:animEffect transition="in" filter="blinds(horizontal)">
                                      <p:cBhvr>
                                        <p:cTn id="521" dur="2000"/>
                                        <p:tgtEl>
                                          <p:spTgt spid="67"/>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8"/>
                                        </p:tgtEl>
                                        <p:attrNameLst>
                                          <p:attrName>style.visibility</p:attrName>
                                        </p:attrNameLst>
                                      </p:cBhvr>
                                      <p:to>
                                        <p:strVal val="visible"/>
                                      </p:to>
                                    </p:set>
                                    <p:animEffect transition="in" filter="blinds(horizontal)">
                                      <p:cBhvr>
                                        <p:cTn id="524" dur="2000"/>
                                        <p:tgtEl>
                                          <p:spTgt spid="68"/>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69"/>
                                        </p:tgtEl>
                                        <p:attrNameLst>
                                          <p:attrName>style.visibility</p:attrName>
                                        </p:attrNameLst>
                                      </p:cBhvr>
                                      <p:to>
                                        <p:strVal val="visible"/>
                                      </p:to>
                                    </p:set>
                                    <p:animEffect transition="in" filter="blinds(horizontal)">
                                      <p:cBhvr>
                                        <p:cTn id="527" dur="2000"/>
                                        <p:tgtEl>
                                          <p:spTgt spid="69"/>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0"/>
                                        </p:tgtEl>
                                        <p:attrNameLst>
                                          <p:attrName>style.visibility</p:attrName>
                                        </p:attrNameLst>
                                      </p:cBhvr>
                                      <p:to>
                                        <p:strVal val="visible"/>
                                      </p:to>
                                    </p:set>
                                    <p:animEffect transition="in" filter="blinds(horizontal)">
                                      <p:cBhvr>
                                        <p:cTn id="530" dur="2000"/>
                                        <p:tgtEl>
                                          <p:spTgt spid="70"/>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1"/>
                                        </p:tgtEl>
                                        <p:attrNameLst>
                                          <p:attrName>style.visibility</p:attrName>
                                        </p:attrNameLst>
                                      </p:cBhvr>
                                      <p:to>
                                        <p:strVal val="visible"/>
                                      </p:to>
                                    </p:set>
                                    <p:animEffect transition="in" filter="blinds(horizontal)">
                                      <p:cBhvr>
                                        <p:cTn id="533" dur="2000"/>
                                        <p:tgtEl>
                                          <p:spTgt spid="71"/>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2"/>
                                        </p:tgtEl>
                                        <p:attrNameLst>
                                          <p:attrName>style.visibility</p:attrName>
                                        </p:attrNameLst>
                                      </p:cBhvr>
                                      <p:to>
                                        <p:strVal val="visible"/>
                                      </p:to>
                                    </p:set>
                                    <p:animEffect transition="in" filter="blinds(horizontal)">
                                      <p:cBhvr>
                                        <p:cTn id="536" dur="2000"/>
                                        <p:tgtEl>
                                          <p:spTgt spid="72"/>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3"/>
                                        </p:tgtEl>
                                        <p:attrNameLst>
                                          <p:attrName>style.visibility</p:attrName>
                                        </p:attrNameLst>
                                      </p:cBhvr>
                                      <p:to>
                                        <p:strVal val="visible"/>
                                      </p:to>
                                    </p:set>
                                    <p:animEffect transition="in" filter="blinds(horizontal)">
                                      <p:cBhvr>
                                        <p:cTn id="539" dur="2000"/>
                                        <p:tgtEl>
                                          <p:spTgt spid="73"/>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4"/>
                                        </p:tgtEl>
                                        <p:attrNameLst>
                                          <p:attrName>style.visibility</p:attrName>
                                        </p:attrNameLst>
                                      </p:cBhvr>
                                      <p:to>
                                        <p:strVal val="visible"/>
                                      </p:to>
                                    </p:set>
                                    <p:animEffect transition="in" filter="blinds(horizontal)">
                                      <p:cBhvr>
                                        <p:cTn id="542" dur="2000"/>
                                        <p:tgtEl>
                                          <p:spTgt spid="74"/>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5"/>
                                        </p:tgtEl>
                                        <p:attrNameLst>
                                          <p:attrName>style.visibility</p:attrName>
                                        </p:attrNameLst>
                                      </p:cBhvr>
                                      <p:to>
                                        <p:strVal val="visible"/>
                                      </p:to>
                                    </p:set>
                                    <p:animEffect transition="in" filter="blinds(horizontal)">
                                      <p:cBhvr>
                                        <p:cTn id="545" dur="2000"/>
                                        <p:tgtEl>
                                          <p:spTgt spid="75"/>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6"/>
                                        </p:tgtEl>
                                        <p:attrNameLst>
                                          <p:attrName>style.visibility</p:attrName>
                                        </p:attrNameLst>
                                      </p:cBhvr>
                                      <p:to>
                                        <p:strVal val="visible"/>
                                      </p:to>
                                    </p:set>
                                    <p:animEffect transition="in" filter="blinds(horizontal)">
                                      <p:cBhvr>
                                        <p:cTn id="548" dur="2000"/>
                                        <p:tgtEl>
                                          <p:spTgt spid="76"/>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7"/>
                                        </p:tgtEl>
                                        <p:attrNameLst>
                                          <p:attrName>style.visibility</p:attrName>
                                        </p:attrNameLst>
                                      </p:cBhvr>
                                      <p:to>
                                        <p:strVal val="visible"/>
                                      </p:to>
                                    </p:set>
                                    <p:animEffect transition="in" filter="blinds(horizontal)">
                                      <p:cBhvr>
                                        <p:cTn id="551" dur="2000"/>
                                        <p:tgtEl>
                                          <p:spTgt spid="77"/>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8"/>
                                        </p:tgtEl>
                                        <p:attrNameLst>
                                          <p:attrName>style.visibility</p:attrName>
                                        </p:attrNameLst>
                                      </p:cBhvr>
                                      <p:to>
                                        <p:strVal val="visible"/>
                                      </p:to>
                                    </p:set>
                                    <p:animEffect transition="in" filter="blinds(horizontal)">
                                      <p:cBhvr>
                                        <p:cTn id="554" dur="2000"/>
                                        <p:tgtEl>
                                          <p:spTgt spid="78"/>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79"/>
                                        </p:tgtEl>
                                        <p:attrNameLst>
                                          <p:attrName>style.visibility</p:attrName>
                                        </p:attrNameLst>
                                      </p:cBhvr>
                                      <p:to>
                                        <p:strVal val="visible"/>
                                      </p:to>
                                    </p:set>
                                    <p:animEffect transition="in" filter="blinds(horizontal)">
                                      <p:cBhvr>
                                        <p:cTn id="557" dur="2000"/>
                                        <p:tgtEl>
                                          <p:spTgt spid="79"/>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0"/>
                                        </p:tgtEl>
                                        <p:attrNameLst>
                                          <p:attrName>style.visibility</p:attrName>
                                        </p:attrNameLst>
                                      </p:cBhvr>
                                      <p:to>
                                        <p:strVal val="visible"/>
                                      </p:to>
                                    </p:set>
                                    <p:animEffect transition="in" filter="blinds(horizontal)">
                                      <p:cBhvr>
                                        <p:cTn id="560" dur="2000"/>
                                        <p:tgtEl>
                                          <p:spTgt spid="80"/>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1"/>
                                        </p:tgtEl>
                                        <p:attrNameLst>
                                          <p:attrName>style.visibility</p:attrName>
                                        </p:attrNameLst>
                                      </p:cBhvr>
                                      <p:to>
                                        <p:strVal val="visible"/>
                                      </p:to>
                                    </p:set>
                                    <p:animEffect transition="in" filter="blinds(horizontal)">
                                      <p:cBhvr>
                                        <p:cTn id="563" dur="2000"/>
                                        <p:tgtEl>
                                          <p:spTgt spid="81"/>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2"/>
                                        </p:tgtEl>
                                        <p:attrNameLst>
                                          <p:attrName>style.visibility</p:attrName>
                                        </p:attrNameLst>
                                      </p:cBhvr>
                                      <p:to>
                                        <p:strVal val="visible"/>
                                      </p:to>
                                    </p:set>
                                    <p:animEffect transition="in" filter="blinds(horizontal)">
                                      <p:cBhvr>
                                        <p:cTn id="566" dur="2000"/>
                                        <p:tgtEl>
                                          <p:spTgt spid="82"/>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5"/>
                                        </p:tgtEl>
                                        <p:attrNameLst>
                                          <p:attrName>ppt_x</p:attrName>
                                        </p:attrNameLst>
                                      </p:cBhvr>
                                      <p:tavLst>
                                        <p:tav tm="0">
                                          <p:val>
                                            <p:strVal val="ppt_x"/>
                                          </p:val>
                                        </p:tav>
                                        <p:tav tm="100000">
                                          <p:val>
                                            <p:strVal val="0-ppt_w/2"/>
                                          </p:val>
                                        </p:tav>
                                      </p:tavLst>
                                    </p:anim>
                                    <p:anim calcmode="lin" valueType="num">
                                      <p:cBhvr additive="base">
                                        <p:cTn id="570" dur="2000"/>
                                        <p:tgtEl>
                                          <p:spTgt spid="5"/>
                                        </p:tgtEl>
                                        <p:attrNameLst>
                                          <p:attrName>ppt_y</p:attrName>
                                        </p:attrNameLst>
                                      </p:cBhvr>
                                      <p:tavLst>
                                        <p:tav tm="0">
                                          <p:val>
                                            <p:strVal val="ppt_y"/>
                                          </p:val>
                                        </p:tav>
                                        <p:tav tm="100000">
                                          <p:val>
                                            <p:strVal val="1+ppt_h/2"/>
                                          </p:val>
                                        </p:tav>
                                      </p:tavLst>
                                    </p:anim>
                                    <p:set>
                                      <p:cBhvr>
                                        <p:cTn id="571" dur="1" fill="hold">
                                          <p:stCondLst>
                                            <p:cond delay="1999"/>
                                          </p:stCondLst>
                                        </p:cTn>
                                        <p:tgtEl>
                                          <p:spTgt spid="5"/>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5"/>
                                        </p:tgtEl>
                                        <p:attrNameLst>
                                          <p:attrName>ppt_x</p:attrName>
                                        </p:attrNameLst>
                                      </p:cBhvr>
                                      <p:tavLst>
                                        <p:tav tm="0">
                                          <p:val>
                                            <p:strVal val="ppt_x"/>
                                          </p:val>
                                        </p:tav>
                                        <p:tav tm="100000">
                                          <p:val>
                                            <p:strVal val="0-ppt_w/2"/>
                                          </p:val>
                                        </p:tav>
                                      </p:tavLst>
                                    </p:anim>
                                    <p:anim calcmode="lin" valueType="num">
                                      <p:cBhvr additive="base">
                                        <p:cTn id="574" dur="2000"/>
                                        <p:tgtEl>
                                          <p:spTgt spid="15"/>
                                        </p:tgtEl>
                                        <p:attrNameLst>
                                          <p:attrName>ppt_y</p:attrName>
                                        </p:attrNameLst>
                                      </p:cBhvr>
                                      <p:tavLst>
                                        <p:tav tm="0">
                                          <p:val>
                                            <p:strVal val="ppt_y"/>
                                          </p:val>
                                        </p:tav>
                                        <p:tav tm="100000">
                                          <p:val>
                                            <p:strVal val="1+ppt_h/2"/>
                                          </p:val>
                                        </p:tav>
                                      </p:tavLst>
                                    </p:anim>
                                    <p:set>
                                      <p:cBhvr>
                                        <p:cTn id="575" dur="1" fill="hold">
                                          <p:stCondLst>
                                            <p:cond delay="1999"/>
                                          </p:stCondLst>
                                        </p:cTn>
                                        <p:tgtEl>
                                          <p:spTgt spid="15"/>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5"/>
                                        </p:tgtEl>
                                        <p:attrNameLst>
                                          <p:attrName>ppt_x</p:attrName>
                                        </p:attrNameLst>
                                      </p:cBhvr>
                                      <p:tavLst>
                                        <p:tav tm="0">
                                          <p:val>
                                            <p:strVal val="ppt_x"/>
                                          </p:val>
                                        </p:tav>
                                        <p:tav tm="100000">
                                          <p:val>
                                            <p:strVal val="0-ppt_w/2"/>
                                          </p:val>
                                        </p:tav>
                                      </p:tavLst>
                                    </p:anim>
                                    <p:anim calcmode="lin" valueType="num">
                                      <p:cBhvr additive="base">
                                        <p:cTn id="578" dur="2000"/>
                                        <p:tgtEl>
                                          <p:spTgt spid="25"/>
                                        </p:tgtEl>
                                        <p:attrNameLst>
                                          <p:attrName>ppt_y</p:attrName>
                                        </p:attrNameLst>
                                      </p:cBhvr>
                                      <p:tavLst>
                                        <p:tav tm="0">
                                          <p:val>
                                            <p:strVal val="ppt_y"/>
                                          </p:val>
                                        </p:tav>
                                        <p:tav tm="100000">
                                          <p:val>
                                            <p:strVal val="1+ppt_h/2"/>
                                          </p:val>
                                        </p:tav>
                                      </p:tavLst>
                                    </p:anim>
                                    <p:set>
                                      <p:cBhvr>
                                        <p:cTn id="579" dur="1" fill="hold">
                                          <p:stCondLst>
                                            <p:cond delay="1999"/>
                                          </p:stCondLst>
                                        </p:cTn>
                                        <p:tgtEl>
                                          <p:spTgt spid="25"/>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5"/>
                                        </p:tgtEl>
                                        <p:attrNameLst>
                                          <p:attrName>ppt_x</p:attrName>
                                        </p:attrNameLst>
                                      </p:cBhvr>
                                      <p:tavLst>
                                        <p:tav tm="0">
                                          <p:val>
                                            <p:strVal val="ppt_x"/>
                                          </p:val>
                                        </p:tav>
                                        <p:tav tm="100000">
                                          <p:val>
                                            <p:strVal val="0-ppt_w/2"/>
                                          </p:val>
                                        </p:tav>
                                      </p:tavLst>
                                    </p:anim>
                                    <p:anim calcmode="lin" valueType="num">
                                      <p:cBhvr additive="base">
                                        <p:cTn id="582" dur="2000"/>
                                        <p:tgtEl>
                                          <p:spTgt spid="35"/>
                                        </p:tgtEl>
                                        <p:attrNameLst>
                                          <p:attrName>ppt_y</p:attrName>
                                        </p:attrNameLst>
                                      </p:cBhvr>
                                      <p:tavLst>
                                        <p:tav tm="0">
                                          <p:val>
                                            <p:strVal val="ppt_y"/>
                                          </p:val>
                                        </p:tav>
                                        <p:tav tm="100000">
                                          <p:val>
                                            <p:strVal val="1+ppt_h/2"/>
                                          </p:val>
                                        </p:tav>
                                      </p:tavLst>
                                    </p:anim>
                                    <p:set>
                                      <p:cBhvr>
                                        <p:cTn id="583" dur="1" fill="hold">
                                          <p:stCondLst>
                                            <p:cond delay="1999"/>
                                          </p:stCondLst>
                                        </p:cTn>
                                        <p:tgtEl>
                                          <p:spTgt spid="35"/>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5"/>
                                        </p:tgtEl>
                                        <p:attrNameLst>
                                          <p:attrName>ppt_x</p:attrName>
                                        </p:attrNameLst>
                                      </p:cBhvr>
                                      <p:tavLst>
                                        <p:tav tm="0">
                                          <p:val>
                                            <p:strVal val="ppt_x"/>
                                          </p:val>
                                        </p:tav>
                                        <p:tav tm="100000">
                                          <p:val>
                                            <p:strVal val="0-ppt_w/2"/>
                                          </p:val>
                                        </p:tav>
                                      </p:tavLst>
                                    </p:anim>
                                    <p:anim calcmode="lin" valueType="num">
                                      <p:cBhvr additive="base">
                                        <p:cTn id="586" dur="2000"/>
                                        <p:tgtEl>
                                          <p:spTgt spid="45"/>
                                        </p:tgtEl>
                                        <p:attrNameLst>
                                          <p:attrName>ppt_y</p:attrName>
                                        </p:attrNameLst>
                                      </p:cBhvr>
                                      <p:tavLst>
                                        <p:tav tm="0">
                                          <p:val>
                                            <p:strVal val="ppt_y"/>
                                          </p:val>
                                        </p:tav>
                                        <p:tav tm="100000">
                                          <p:val>
                                            <p:strVal val="1+ppt_h/2"/>
                                          </p:val>
                                        </p:tav>
                                      </p:tavLst>
                                    </p:anim>
                                    <p:set>
                                      <p:cBhvr>
                                        <p:cTn id="587" dur="1" fill="hold">
                                          <p:stCondLst>
                                            <p:cond delay="1999"/>
                                          </p:stCondLst>
                                        </p:cTn>
                                        <p:tgtEl>
                                          <p:spTgt spid="45"/>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5"/>
                                        </p:tgtEl>
                                        <p:attrNameLst>
                                          <p:attrName>ppt_x</p:attrName>
                                        </p:attrNameLst>
                                      </p:cBhvr>
                                      <p:tavLst>
                                        <p:tav tm="0">
                                          <p:val>
                                            <p:strVal val="ppt_x"/>
                                          </p:val>
                                        </p:tav>
                                        <p:tav tm="100000">
                                          <p:val>
                                            <p:strVal val="0-ppt_w/2"/>
                                          </p:val>
                                        </p:tav>
                                      </p:tavLst>
                                    </p:anim>
                                    <p:anim calcmode="lin" valueType="num">
                                      <p:cBhvr additive="base">
                                        <p:cTn id="590" dur="2000"/>
                                        <p:tgtEl>
                                          <p:spTgt spid="55"/>
                                        </p:tgtEl>
                                        <p:attrNameLst>
                                          <p:attrName>ppt_y</p:attrName>
                                        </p:attrNameLst>
                                      </p:cBhvr>
                                      <p:tavLst>
                                        <p:tav tm="0">
                                          <p:val>
                                            <p:strVal val="ppt_y"/>
                                          </p:val>
                                        </p:tav>
                                        <p:tav tm="100000">
                                          <p:val>
                                            <p:strVal val="1+ppt_h/2"/>
                                          </p:val>
                                        </p:tav>
                                      </p:tavLst>
                                    </p:anim>
                                    <p:set>
                                      <p:cBhvr>
                                        <p:cTn id="591" dur="1" fill="hold">
                                          <p:stCondLst>
                                            <p:cond delay="1999"/>
                                          </p:stCondLst>
                                        </p:cTn>
                                        <p:tgtEl>
                                          <p:spTgt spid="55"/>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5"/>
                                        </p:tgtEl>
                                        <p:attrNameLst>
                                          <p:attrName>ppt_x</p:attrName>
                                        </p:attrNameLst>
                                      </p:cBhvr>
                                      <p:tavLst>
                                        <p:tav tm="0">
                                          <p:val>
                                            <p:strVal val="ppt_x"/>
                                          </p:val>
                                        </p:tav>
                                        <p:tav tm="100000">
                                          <p:val>
                                            <p:strVal val="0-ppt_w/2"/>
                                          </p:val>
                                        </p:tav>
                                      </p:tavLst>
                                    </p:anim>
                                    <p:anim calcmode="lin" valueType="num">
                                      <p:cBhvr additive="base">
                                        <p:cTn id="594" dur="2000"/>
                                        <p:tgtEl>
                                          <p:spTgt spid="65"/>
                                        </p:tgtEl>
                                        <p:attrNameLst>
                                          <p:attrName>ppt_y</p:attrName>
                                        </p:attrNameLst>
                                      </p:cBhvr>
                                      <p:tavLst>
                                        <p:tav tm="0">
                                          <p:val>
                                            <p:strVal val="ppt_y"/>
                                          </p:val>
                                        </p:tav>
                                        <p:tav tm="100000">
                                          <p:val>
                                            <p:strVal val="1+ppt_h/2"/>
                                          </p:val>
                                        </p:tav>
                                      </p:tavLst>
                                    </p:anim>
                                    <p:set>
                                      <p:cBhvr>
                                        <p:cTn id="595" dur="1" fill="hold">
                                          <p:stCondLst>
                                            <p:cond delay="1999"/>
                                          </p:stCondLst>
                                        </p:cTn>
                                        <p:tgtEl>
                                          <p:spTgt spid="65"/>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5"/>
                                        </p:tgtEl>
                                        <p:attrNameLst>
                                          <p:attrName>ppt_x</p:attrName>
                                        </p:attrNameLst>
                                      </p:cBhvr>
                                      <p:tavLst>
                                        <p:tav tm="0">
                                          <p:val>
                                            <p:strVal val="ppt_x"/>
                                          </p:val>
                                        </p:tav>
                                        <p:tav tm="100000">
                                          <p:val>
                                            <p:strVal val="0-ppt_w/2"/>
                                          </p:val>
                                        </p:tav>
                                      </p:tavLst>
                                    </p:anim>
                                    <p:anim calcmode="lin" valueType="num">
                                      <p:cBhvr additive="base">
                                        <p:cTn id="598" dur="2000"/>
                                        <p:tgtEl>
                                          <p:spTgt spid="75"/>
                                        </p:tgtEl>
                                        <p:attrNameLst>
                                          <p:attrName>ppt_y</p:attrName>
                                        </p:attrNameLst>
                                      </p:cBhvr>
                                      <p:tavLst>
                                        <p:tav tm="0">
                                          <p:val>
                                            <p:strVal val="ppt_y"/>
                                          </p:val>
                                        </p:tav>
                                        <p:tav tm="100000">
                                          <p:val>
                                            <p:strVal val="1+ppt_h/2"/>
                                          </p:val>
                                        </p:tav>
                                      </p:tavLst>
                                    </p:anim>
                                    <p:set>
                                      <p:cBhvr>
                                        <p:cTn id="599" dur="1" fill="hold">
                                          <p:stCondLst>
                                            <p:cond delay="1999"/>
                                          </p:stCondLst>
                                        </p:cTn>
                                        <p:tgtEl>
                                          <p:spTgt spid="75"/>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1+ppt_h/2"/>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19"/>
                                        </p:tgtEl>
                                        <p:attrNameLst>
                                          <p:attrName>ppt_x</p:attrName>
                                        </p:attrNameLst>
                                      </p:cBhvr>
                                      <p:tavLst>
                                        <p:tav tm="0">
                                          <p:val>
                                            <p:strVal val="ppt_x"/>
                                          </p:val>
                                        </p:tav>
                                        <p:tav tm="100000">
                                          <p:val>
                                            <p:strVal val="0-ppt_w/2"/>
                                          </p:val>
                                        </p:tav>
                                      </p:tavLst>
                                    </p:anim>
                                    <p:anim calcmode="lin" valueType="num">
                                      <p:cBhvr additive="base">
                                        <p:cTn id="606" dur="2000"/>
                                        <p:tgtEl>
                                          <p:spTgt spid="19"/>
                                        </p:tgtEl>
                                        <p:attrNameLst>
                                          <p:attrName>ppt_y</p:attrName>
                                        </p:attrNameLst>
                                      </p:cBhvr>
                                      <p:tavLst>
                                        <p:tav tm="0">
                                          <p:val>
                                            <p:strVal val="ppt_y"/>
                                          </p:val>
                                        </p:tav>
                                        <p:tav tm="100000">
                                          <p:val>
                                            <p:strVal val="1+ppt_h/2"/>
                                          </p:val>
                                        </p:tav>
                                      </p:tavLst>
                                    </p:anim>
                                    <p:set>
                                      <p:cBhvr>
                                        <p:cTn id="607" dur="1" fill="hold">
                                          <p:stCondLst>
                                            <p:cond delay="1999"/>
                                          </p:stCondLst>
                                        </p:cTn>
                                        <p:tgtEl>
                                          <p:spTgt spid="19"/>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29"/>
                                        </p:tgtEl>
                                        <p:attrNameLst>
                                          <p:attrName>ppt_x</p:attrName>
                                        </p:attrNameLst>
                                      </p:cBhvr>
                                      <p:tavLst>
                                        <p:tav tm="0">
                                          <p:val>
                                            <p:strVal val="ppt_x"/>
                                          </p:val>
                                        </p:tav>
                                        <p:tav tm="100000">
                                          <p:val>
                                            <p:strVal val="0-ppt_w/2"/>
                                          </p:val>
                                        </p:tav>
                                      </p:tavLst>
                                    </p:anim>
                                    <p:anim calcmode="lin" valueType="num">
                                      <p:cBhvr additive="base">
                                        <p:cTn id="610" dur="2000"/>
                                        <p:tgtEl>
                                          <p:spTgt spid="29"/>
                                        </p:tgtEl>
                                        <p:attrNameLst>
                                          <p:attrName>ppt_y</p:attrName>
                                        </p:attrNameLst>
                                      </p:cBhvr>
                                      <p:tavLst>
                                        <p:tav tm="0">
                                          <p:val>
                                            <p:strVal val="ppt_y"/>
                                          </p:val>
                                        </p:tav>
                                        <p:tav tm="100000">
                                          <p:val>
                                            <p:strVal val="1+ppt_h/2"/>
                                          </p:val>
                                        </p:tav>
                                      </p:tavLst>
                                    </p:anim>
                                    <p:set>
                                      <p:cBhvr>
                                        <p:cTn id="611" dur="1" fill="hold">
                                          <p:stCondLst>
                                            <p:cond delay="1999"/>
                                          </p:stCondLst>
                                        </p:cTn>
                                        <p:tgtEl>
                                          <p:spTgt spid="29"/>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39"/>
                                        </p:tgtEl>
                                        <p:attrNameLst>
                                          <p:attrName>ppt_x</p:attrName>
                                        </p:attrNameLst>
                                      </p:cBhvr>
                                      <p:tavLst>
                                        <p:tav tm="0">
                                          <p:val>
                                            <p:strVal val="ppt_x"/>
                                          </p:val>
                                        </p:tav>
                                        <p:tav tm="100000">
                                          <p:val>
                                            <p:strVal val="0-ppt_w/2"/>
                                          </p:val>
                                        </p:tav>
                                      </p:tavLst>
                                    </p:anim>
                                    <p:anim calcmode="lin" valueType="num">
                                      <p:cBhvr additive="base">
                                        <p:cTn id="614" dur="2000"/>
                                        <p:tgtEl>
                                          <p:spTgt spid="39"/>
                                        </p:tgtEl>
                                        <p:attrNameLst>
                                          <p:attrName>ppt_y</p:attrName>
                                        </p:attrNameLst>
                                      </p:cBhvr>
                                      <p:tavLst>
                                        <p:tav tm="0">
                                          <p:val>
                                            <p:strVal val="ppt_y"/>
                                          </p:val>
                                        </p:tav>
                                        <p:tav tm="100000">
                                          <p:val>
                                            <p:strVal val="1+ppt_h/2"/>
                                          </p:val>
                                        </p:tav>
                                      </p:tavLst>
                                    </p:anim>
                                    <p:set>
                                      <p:cBhvr>
                                        <p:cTn id="615" dur="1" fill="hold">
                                          <p:stCondLst>
                                            <p:cond delay="1999"/>
                                          </p:stCondLst>
                                        </p:cTn>
                                        <p:tgtEl>
                                          <p:spTgt spid="39"/>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49"/>
                                        </p:tgtEl>
                                        <p:attrNameLst>
                                          <p:attrName>ppt_x</p:attrName>
                                        </p:attrNameLst>
                                      </p:cBhvr>
                                      <p:tavLst>
                                        <p:tav tm="0">
                                          <p:val>
                                            <p:strVal val="ppt_x"/>
                                          </p:val>
                                        </p:tav>
                                        <p:tav tm="100000">
                                          <p:val>
                                            <p:strVal val="0-ppt_w/2"/>
                                          </p:val>
                                        </p:tav>
                                      </p:tavLst>
                                    </p:anim>
                                    <p:anim calcmode="lin" valueType="num">
                                      <p:cBhvr additive="base">
                                        <p:cTn id="618" dur="2000"/>
                                        <p:tgtEl>
                                          <p:spTgt spid="49"/>
                                        </p:tgtEl>
                                        <p:attrNameLst>
                                          <p:attrName>ppt_y</p:attrName>
                                        </p:attrNameLst>
                                      </p:cBhvr>
                                      <p:tavLst>
                                        <p:tav tm="0">
                                          <p:val>
                                            <p:strVal val="ppt_y"/>
                                          </p:val>
                                        </p:tav>
                                        <p:tav tm="100000">
                                          <p:val>
                                            <p:strVal val="1+ppt_h/2"/>
                                          </p:val>
                                        </p:tav>
                                      </p:tavLst>
                                    </p:anim>
                                    <p:set>
                                      <p:cBhvr>
                                        <p:cTn id="619" dur="1" fill="hold">
                                          <p:stCondLst>
                                            <p:cond delay="1999"/>
                                          </p:stCondLst>
                                        </p:cTn>
                                        <p:tgtEl>
                                          <p:spTgt spid="49"/>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59"/>
                                        </p:tgtEl>
                                        <p:attrNameLst>
                                          <p:attrName>ppt_x</p:attrName>
                                        </p:attrNameLst>
                                      </p:cBhvr>
                                      <p:tavLst>
                                        <p:tav tm="0">
                                          <p:val>
                                            <p:strVal val="ppt_x"/>
                                          </p:val>
                                        </p:tav>
                                        <p:tav tm="100000">
                                          <p:val>
                                            <p:strVal val="0-ppt_w/2"/>
                                          </p:val>
                                        </p:tav>
                                      </p:tavLst>
                                    </p:anim>
                                    <p:anim calcmode="lin" valueType="num">
                                      <p:cBhvr additive="base">
                                        <p:cTn id="622" dur="2000"/>
                                        <p:tgtEl>
                                          <p:spTgt spid="59"/>
                                        </p:tgtEl>
                                        <p:attrNameLst>
                                          <p:attrName>ppt_y</p:attrName>
                                        </p:attrNameLst>
                                      </p:cBhvr>
                                      <p:tavLst>
                                        <p:tav tm="0">
                                          <p:val>
                                            <p:strVal val="ppt_y"/>
                                          </p:val>
                                        </p:tav>
                                        <p:tav tm="100000">
                                          <p:val>
                                            <p:strVal val="1+ppt_h/2"/>
                                          </p:val>
                                        </p:tav>
                                      </p:tavLst>
                                    </p:anim>
                                    <p:set>
                                      <p:cBhvr>
                                        <p:cTn id="623" dur="1" fill="hold">
                                          <p:stCondLst>
                                            <p:cond delay="1999"/>
                                          </p:stCondLst>
                                        </p:cTn>
                                        <p:tgtEl>
                                          <p:spTgt spid="59"/>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69"/>
                                        </p:tgtEl>
                                        <p:attrNameLst>
                                          <p:attrName>ppt_x</p:attrName>
                                        </p:attrNameLst>
                                      </p:cBhvr>
                                      <p:tavLst>
                                        <p:tav tm="0">
                                          <p:val>
                                            <p:strVal val="ppt_x"/>
                                          </p:val>
                                        </p:tav>
                                        <p:tav tm="100000">
                                          <p:val>
                                            <p:strVal val="0-ppt_w/2"/>
                                          </p:val>
                                        </p:tav>
                                      </p:tavLst>
                                    </p:anim>
                                    <p:anim calcmode="lin" valueType="num">
                                      <p:cBhvr additive="base">
                                        <p:cTn id="626" dur="2000"/>
                                        <p:tgtEl>
                                          <p:spTgt spid="69"/>
                                        </p:tgtEl>
                                        <p:attrNameLst>
                                          <p:attrName>ppt_y</p:attrName>
                                        </p:attrNameLst>
                                      </p:cBhvr>
                                      <p:tavLst>
                                        <p:tav tm="0">
                                          <p:val>
                                            <p:strVal val="ppt_y"/>
                                          </p:val>
                                        </p:tav>
                                        <p:tav tm="100000">
                                          <p:val>
                                            <p:strVal val="1+ppt_h/2"/>
                                          </p:val>
                                        </p:tav>
                                      </p:tavLst>
                                    </p:anim>
                                    <p:set>
                                      <p:cBhvr>
                                        <p:cTn id="627" dur="1" fill="hold">
                                          <p:stCondLst>
                                            <p:cond delay="1999"/>
                                          </p:stCondLst>
                                        </p:cTn>
                                        <p:tgtEl>
                                          <p:spTgt spid="69"/>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79"/>
                                        </p:tgtEl>
                                        <p:attrNameLst>
                                          <p:attrName>ppt_x</p:attrName>
                                        </p:attrNameLst>
                                      </p:cBhvr>
                                      <p:tavLst>
                                        <p:tav tm="0">
                                          <p:val>
                                            <p:strVal val="ppt_x"/>
                                          </p:val>
                                        </p:tav>
                                        <p:tav tm="100000">
                                          <p:val>
                                            <p:strVal val="0-ppt_w/2"/>
                                          </p:val>
                                        </p:tav>
                                      </p:tavLst>
                                    </p:anim>
                                    <p:anim calcmode="lin" valueType="num">
                                      <p:cBhvr additive="base">
                                        <p:cTn id="630" dur="2000"/>
                                        <p:tgtEl>
                                          <p:spTgt spid="79"/>
                                        </p:tgtEl>
                                        <p:attrNameLst>
                                          <p:attrName>ppt_y</p:attrName>
                                        </p:attrNameLst>
                                      </p:cBhvr>
                                      <p:tavLst>
                                        <p:tav tm="0">
                                          <p:val>
                                            <p:strVal val="ppt_y"/>
                                          </p:val>
                                        </p:tav>
                                        <p:tav tm="100000">
                                          <p:val>
                                            <p:strVal val="1+ppt_h/2"/>
                                          </p:val>
                                        </p:tav>
                                      </p:tavLst>
                                    </p:anim>
                                    <p:set>
                                      <p:cBhvr>
                                        <p:cTn id="631" dur="1" fill="hold">
                                          <p:stCondLst>
                                            <p:cond delay="1999"/>
                                          </p:stCondLst>
                                        </p:cTn>
                                        <p:tgtEl>
                                          <p:spTgt spid="79"/>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3"/>
                                        </p:tgtEl>
                                        <p:attrNameLst>
                                          <p:attrName>ppt_x</p:attrName>
                                        </p:attrNameLst>
                                      </p:cBhvr>
                                      <p:tavLst>
                                        <p:tav tm="0">
                                          <p:val>
                                            <p:strVal val="ppt_x"/>
                                          </p:val>
                                        </p:tav>
                                        <p:tav tm="100000">
                                          <p:val>
                                            <p:strVal val="0-ppt_w/2"/>
                                          </p:val>
                                        </p:tav>
                                      </p:tavLst>
                                    </p:anim>
                                    <p:anim calcmode="lin" valueType="num">
                                      <p:cBhvr additive="base">
                                        <p:cTn id="634" dur="2000"/>
                                        <p:tgtEl>
                                          <p:spTgt spid="3"/>
                                        </p:tgtEl>
                                        <p:attrNameLst>
                                          <p:attrName>ppt_y</p:attrName>
                                        </p:attrNameLst>
                                      </p:cBhvr>
                                      <p:tavLst>
                                        <p:tav tm="0">
                                          <p:val>
                                            <p:strVal val="ppt_y"/>
                                          </p:val>
                                        </p:tav>
                                        <p:tav tm="100000">
                                          <p:val>
                                            <p:strVal val="1+ppt_h/2"/>
                                          </p:val>
                                        </p:tav>
                                      </p:tavLst>
                                    </p:anim>
                                    <p:set>
                                      <p:cBhvr>
                                        <p:cTn id="635" dur="1" fill="hold">
                                          <p:stCondLst>
                                            <p:cond delay="1999"/>
                                          </p:stCondLst>
                                        </p:cTn>
                                        <p:tgtEl>
                                          <p:spTgt spid="3"/>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3"/>
                                        </p:tgtEl>
                                        <p:attrNameLst>
                                          <p:attrName>ppt_x</p:attrName>
                                        </p:attrNameLst>
                                      </p:cBhvr>
                                      <p:tavLst>
                                        <p:tav tm="0">
                                          <p:val>
                                            <p:strVal val="ppt_x"/>
                                          </p:val>
                                        </p:tav>
                                        <p:tav tm="100000">
                                          <p:val>
                                            <p:strVal val="0-ppt_w/2"/>
                                          </p:val>
                                        </p:tav>
                                      </p:tavLst>
                                    </p:anim>
                                    <p:anim calcmode="lin" valueType="num">
                                      <p:cBhvr additive="base">
                                        <p:cTn id="638" dur="2000"/>
                                        <p:tgtEl>
                                          <p:spTgt spid="13"/>
                                        </p:tgtEl>
                                        <p:attrNameLst>
                                          <p:attrName>ppt_y</p:attrName>
                                        </p:attrNameLst>
                                      </p:cBhvr>
                                      <p:tavLst>
                                        <p:tav tm="0">
                                          <p:val>
                                            <p:strVal val="ppt_y"/>
                                          </p:val>
                                        </p:tav>
                                        <p:tav tm="100000">
                                          <p:val>
                                            <p:strVal val="1+ppt_h/2"/>
                                          </p:val>
                                        </p:tav>
                                      </p:tavLst>
                                    </p:anim>
                                    <p:set>
                                      <p:cBhvr>
                                        <p:cTn id="639" dur="1" fill="hold">
                                          <p:stCondLst>
                                            <p:cond delay="1999"/>
                                          </p:stCondLst>
                                        </p:cTn>
                                        <p:tgtEl>
                                          <p:spTgt spid="13"/>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3"/>
                                        </p:tgtEl>
                                        <p:attrNameLst>
                                          <p:attrName>ppt_x</p:attrName>
                                        </p:attrNameLst>
                                      </p:cBhvr>
                                      <p:tavLst>
                                        <p:tav tm="0">
                                          <p:val>
                                            <p:strVal val="ppt_x"/>
                                          </p:val>
                                        </p:tav>
                                        <p:tav tm="100000">
                                          <p:val>
                                            <p:strVal val="0-ppt_w/2"/>
                                          </p:val>
                                        </p:tav>
                                      </p:tavLst>
                                    </p:anim>
                                    <p:anim calcmode="lin" valueType="num">
                                      <p:cBhvr additive="base">
                                        <p:cTn id="642" dur="2000"/>
                                        <p:tgtEl>
                                          <p:spTgt spid="23"/>
                                        </p:tgtEl>
                                        <p:attrNameLst>
                                          <p:attrName>ppt_y</p:attrName>
                                        </p:attrNameLst>
                                      </p:cBhvr>
                                      <p:tavLst>
                                        <p:tav tm="0">
                                          <p:val>
                                            <p:strVal val="ppt_y"/>
                                          </p:val>
                                        </p:tav>
                                        <p:tav tm="100000">
                                          <p:val>
                                            <p:strVal val="1+ppt_h/2"/>
                                          </p:val>
                                        </p:tav>
                                      </p:tavLst>
                                    </p:anim>
                                    <p:set>
                                      <p:cBhvr>
                                        <p:cTn id="643" dur="1" fill="hold">
                                          <p:stCondLst>
                                            <p:cond delay="1999"/>
                                          </p:stCondLst>
                                        </p:cTn>
                                        <p:tgtEl>
                                          <p:spTgt spid="23"/>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3"/>
                                        </p:tgtEl>
                                        <p:attrNameLst>
                                          <p:attrName>ppt_x</p:attrName>
                                        </p:attrNameLst>
                                      </p:cBhvr>
                                      <p:tavLst>
                                        <p:tav tm="0">
                                          <p:val>
                                            <p:strVal val="ppt_x"/>
                                          </p:val>
                                        </p:tav>
                                        <p:tav tm="100000">
                                          <p:val>
                                            <p:strVal val="0-ppt_w/2"/>
                                          </p:val>
                                        </p:tav>
                                      </p:tavLst>
                                    </p:anim>
                                    <p:anim calcmode="lin" valueType="num">
                                      <p:cBhvr additive="base">
                                        <p:cTn id="646" dur="2000"/>
                                        <p:tgtEl>
                                          <p:spTgt spid="33"/>
                                        </p:tgtEl>
                                        <p:attrNameLst>
                                          <p:attrName>ppt_y</p:attrName>
                                        </p:attrNameLst>
                                      </p:cBhvr>
                                      <p:tavLst>
                                        <p:tav tm="0">
                                          <p:val>
                                            <p:strVal val="ppt_y"/>
                                          </p:val>
                                        </p:tav>
                                        <p:tav tm="100000">
                                          <p:val>
                                            <p:strVal val="1+ppt_h/2"/>
                                          </p:val>
                                        </p:tav>
                                      </p:tavLst>
                                    </p:anim>
                                    <p:set>
                                      <p:cBhvr>
                                        <p:cTn id="647" dur="1" fill="hold">
                                          <p:stCondLst>
                                            <p:cond delay="1999"/>
                                          </p:stCondLst>
                                        </p:cTn>
                                        <p:tgtEl>
                                          <p:spTgt spid="33"/>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3"/>
                                        </p:tgtEl>
                                        <p:attrNameLst>
                                          <p:attrName>ppt_x</p:attrName>
                                        </p:attrNameLst>
                                      </p:cBhvr>
                                      <p:tavLst>
                                        <p:tav tm="0">
                                          <p:val>
                                            <p:strVal val="ppt_x"/>
                                          </p:val>
                                        </p:tav>
                                        <p:tav tm="100000">
                                          <p:val>
                                            <p:strVal val="0-ppt_w/2"/>
                                          </p:val>
                                        </p:tav>
                                      </p:tavLst>
                                    </p:anim>
                                    <p:anim calcmode="lin" valueType="num">
                                      <p:cBhvr additive="base">
                                        <p:cTn id="650" dur="2000"/>
                                        <p:tgtEl>
                                          <p:spTgt spid="43"/>
                                        </p:tgtEl>
                                        <p:attrNameLst>
                                          <p:attrName>ppt_y</p:attrName>
                                        </p:attrNameLst>
                                      </p:cBhvr>
                                      <p:tavLst>
                                        <p:tav tm="0">
                                          <p:val>
                                            <p:strVal val="ppt_y"/>
                                          </p:val>
                                        </p:tav>
                                        <p:tav tm="100000">
                                          <p:val>
                                            <p:strVal val="1+ppt_h/2"/>
                                          </p:val>
                                        </p:tav>
                                      </p:tavLst>
                                    </p:anim>
                                    <p:set>
                                      <p:cBhvr>
                                        <p:cTn id="651" dur="1" fill="hold">
                                          <p:stCondLst>
                                            <p:cond delay="1999"/>
                                          </p:stCondLst>
                                        </p:cTn>
                                        <p:tgtEl>
                                          <p:spTgt spid="43"/>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3"/>
                                        </p:tgtEl>
                                        <p:attrNameLst>
                                          <p:attrName>ppt_x</p:attrName>
                                        </p:attrNameLst>
                                      </p:cBhvr>
                                      <p:tavLst>
                                        <p:tav tm="0">
                                          <p:val>
                                            <p:strVal val="ppt_x"/>
                                          </p:val>
                                        </p:tav>
                                        <p:tav tm="100000">
                                          <p:val>
                                            <p:strVal val="0-ppt_w/2"/>
                                          </p:val>
                                        </p:tav>
                                      </p:tavLst>
                                    </p:anim>
                                    <p:anim calcmode="lin" valueType="num">
                                      <p:cBhvr additive="base">
                                        <p:cTn id="654" dur="2000"/>
                                        <p:tgtEl>
                                          <p:spTgt spid="53"/>
                                        </p:tgtEl>
                                        <p:attrNameLst>
                                          <p:attrName>ppt_y</p:attrName>
                                        </p:attrNameLst>
                                      </p:cBhvr>
                                      <p:tavLst>
                                        <p:tav tm="0">
                                          <p:val>
                                            <p:strVal val="ppt_y"/>
                                          </p:val>
                                        </p:tav>
                                        <p:tav tm="100000">
                                          <p:val>
                                            <p:strVal val="1+ppt_h/2"/>
                                          </p:val>
                                        </p:tav>
                                      </p:tavLst>
                                    </p:anim>
                                    <p:set>
                                      <p:cBhvr>
                                        <p:cTn id="655" dur="1" fill="hold">
                                          <p:stCondLst>
                                            <p:cond delay="1999"/>
                                          </p:stCondLst>
                                        </p:cTn>
                                        <p:tgtEl>
                                          <p:spTgt spid="53"/>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3"/>
                                        </p:tgtEl>
                                        <p:attrNameLst>
                                          <p:attrName>ppt_x</p:attrName>
                                        </p:attrNameLst>
                                      </p:cBhvr>
                                      <p:tavLst>
                                        <p:tav tm="0">
                                          <p:val>
                                            <p:strVal val="ppt_x"/>
                                          </p:val>
                                        </p:tav>
                                        <p:tav tm="100000">
                                          <p:val>
                                            <p:strVal val="0-ppt_w/2"/>
                                          </p:val>
                                        </p:tav>
                                      </p:tavLst>
                                    </p:anim>
                                    <p:anim calcmode="lin" valueType="num">
                                      <p:cBhvr additive="base">
                                        <p:cTn id="658" dur="2000"/>
                                        <p:tgtEl>
                                          <p:spTgt spid="63"/>
                                        </p:tgtEl>
                                        <p:attrNameLst>
                                          <p:attrName>ppt_y</p:attrName>
                                        </p:attrNameLst>
                                      </p:cBhvr>
                                      <p:tavLst>
                                        <p:tav tm="0">
                                          <p:val>
                                            <p:strVal val="ppt_y"/>
                                          </p:val>
                                        </p:tav>
                                        <p:tav tm="100000">
                                          <p:val>
                                            <p:strVal val="1+ppt_h/2"/>
                                          </p:val>
                                        </p:tav>
                                      </p:tavLst>
                                    </p:anim>
                                    <p:set>
                                      <p:cBhvr>
                                        <p:cTn id="659" dur="1" fill="hold">
                                          <p:stCondLst>
                                            <p:cond delay="1999"/>
                                          </p:stCondLst>
                                        </p:cTn>
                                        <p:tgtEl>
                                          <p:spTgt spid="63"/>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3"/>
                                        </p:tgtEl>
                                        <p:attrNameLst>
                                          <p:attrName>ppt_x</p:attrName>
                                        </p:attrNameLst>
                                      </p:cBhvr>
                                      <p:tavLst>
                                        <p:tav tm="0">
                                          <p:val>
                                            <p:strVal val="ppt_x"/>
                                          </p:val>
                                        </p:tav>
                                        <p:tav tm="100000">
                                          <p:val>
                                            <p:strVal val="0-ppt_w/2"/>
                                          </p:val>
                                        </p:tav>
                                      </p:tavLst>
                                    </p:anim>
                                    <p:anim calcmode="lin" valueType="num">
                                      <p:cBhvr additive="base">
                                        <p:cTn id="662" dur="2000"/>
                                        <p:tgtEl>
                                          <p:spTgt spid="73"/>
                                        </p:tgtEl>
                                        <p:attrNameLst>
                                          <p:attrName>ppt_y</p:attrName>
                                        </p:attrNameLst>
                                      </p:cBhvr>
                                      <p:tavLst>
                                        <p:tav tm="0">
                                          <p:val>
                                            <p:strVal val="ppt_y"/>
                                          </p:val>
                                        </p:tav>
                                        <p:tav tm="100000">
                                          <p:val>
                                            <p:strVal val="1+ppt_h/2"/>
                                          </p:val>
                                        </p:tav>
                                      </p:tavLst>
                                    </p:anim>
                                    <p:set>
                                      <p:cBhvr>
                                        <p:cTn id="663" dur="1" fill="hold">
                                          <p:stCondLst>
                                            <p:cond delay="1999"/>
                                          </p:stCondLst>
                                        </p:cTn>
                                        <p:tgtEl>
                                          <p:spTgt spid="73"/>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1"/>
                                        </p:tgtEl>
                                        <p:attrNameLst>
                                          <p:attrName>ppt_x</p:attrName>
                                        </p:attrNameLst>
                                      </p:cBhvr>
                                      <p:tavLst>
                                        <p:tav tm="0">
                                          <p:val>
                                            <p:strVal val="ppt_x"/>
                                          </p:val>
                                        </p:tav>
                                        <p:tav tm="100000">
                                          <p:val>
                                            <p:strVal val="0-ppt_w/2"/>
                                          </p:val>
                                        </p:tav>
                                      </p:tavLst>
                                    </p:anim>
                                    <p:anim calcmode="lin" valueType="num">
                                      <p:cBhvr additive="base">
                                        <p:cTn id="666" dur="2000"/>
                                        <p:tgtEl>
                                          <p:spTgt spid="11"/>
                                        </p:tgtEl>
                                        <p:attrNameLst>
                                          <p:attrName>ppt_y</p:attrName>
                                        </p:attrNameLst>
                                      </p:cBhvr>
                                      <p:tavLst>
                                        <p:tav tm="0">
                                          <p:val>
                                            <p:strVal val="ppt_y"/>
                                          </p:val>
                                        </p:tav>
                                        <p:tav tm="100000">
                                          <p:val>
                                            <p:strVal val="1+ppt_h/2"/>
                                          </p:val>
                                        </p:tav>
                                      </p:tavLst>
                                    </p:anim>
                                    <p:set>
                                      <p:cBhvr>
                                        <p:cTn id="667" dur="1" fill="hold">
                                          <p:stCondLst>
                                            <p:cond delay="1999"/>
                                          </p:stCondLst>
                                        </p:cTn>
                                        <p:tgtEl>
                                          <p:spTgt spid="11"/>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1"/>
                                        </p:tgtEl>
                                        <p:attrNameLst>
                                          <p:attrName>ppt_x</p:attrName>
                                        </p:attrNameLst>
                                      </p:cBhvr>
                                      <p:tavLst>
                                        <p:tav tm="0">
                                          <p:val>
                                            <p:strVal val="ppt_x"/>
                                          </p:val>
                                        </p:tav>
                                        <p:tav tm="100000">
                                          <p:val>
                                            <p:strVal val="0-ppt_w/2"/>
                                          </p:val>
                                        </p:tav>
                                      </p:tavLst>
                                    </p:anim>
                                    <p:anim calcmode="lin" valueType="num">
                                      <p:cBhvr additive="base">
                                        <p:cTn id="670" dur="2000"/>
                                        <p:tgtEl>
                                          <p:spTgt spid="21"/>
                                        </p:tgtEl>
                                        <p:attrNameLst>
                                          <p:attrName>ppt_y</p:attrName>
                                        </p:attrNameLst>
                                      </p:cBhvr>
                                      <p:tavLst>
                                        <p:tav tm="0">
                                          <p:val>
                                            <p:strVal val="ppt_y"/>
                                          </p:val>
                                        </p:tav>
                                        <p:tav tm="100000">
                                          <p:val>
                                            <p:strVal val="1+ppt_h/2"/>
                                          </p:val>
                                        </p:tav>
                                      </p:tavLst>
                                    </p:anim>
                                    <p:set>
                                      <p:cBhvr>
                                        <p:cTn id="671" dur="1" fill="hold">
                                          <p:stCondLst>
                                            <p:cond delay="1999"/>
                                          </p:stCondLst>
                                        </p:cTn>
                                        <p:tgtEl>
                                          <p:spTgt spid="21"/>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1"/>
                                        </p:tgtEl>
                                        <p:attrNameLst>
                                          <p:attrName>ppt_x</p:attrName>
                                        </p:attrNameLst>
                                      </p:cBhvr>
                                      <p:tavLst>
                                        <p:tav tm="0">
                                          <p:val>
                                            <p:strVal val="ppt_x"/>
                                          </p:val>
                                        </p:tav>
                                        <p:tav tm="100000">
                                          <p:val>
                                            <p:strVal val="0-ppt_w/2"/>
                                          </p:val>
                                        </p:tav>
                                      </p:tavLst>
                                    </p:anim>
                                    <p:anim calcmode="lin" valueType="num">
                                      <p:cBhvr additive="base">
                                        <p:cTn id="674" dur="2000"/>
                                        <p:tgtEl>
                                          <p:spTgt spid="31"/>
                                        </p:tgtEl>
                                        <p:attrNameLst>
                                          <p:attrName>ppt_y</p:attrName>
                                        </p:attrNameLst>
                                      </p:cBhvr>
                                      <p:tavLst>
                                        <p:tav tm="0">
                                          <p:val>
                                            <p:strVal val="ppt_y"/>
                                          </p:val>
                                        </p:tav>
                                        <p:tav tm="100000">
                                          <p:val>
                                            <p:strVal val="1+ppt_h/2"/>
                                          </p:val>
                                        </p:tav>
                                      </p:tavLst>
                                    </p:anim>
                                    <p:set>
                                      <p:cBhvr>
                                        <p:cTn id="675" dur="1" fill="hold">
                                          <p:stCondLst>
                                            <p:cond delay="1999"/>
                                          </p:stCondLst>
                                        </p:cTn>
                                        <p:tgtEl>
                                          <p:spTgt spid="31"/>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1"/>
                                        </p:tgtEl>
                                        <p:attrNameLst>
                                          <p:attrName>ppt_x</p:attrName>
                                        </p:attrNameLst>
                                      </p:cBhvr>
                                      <p:tavLst>
                                        <p:tav tm="0">
                                          <p:val>
                                            <p:strVal val="ppt_x"/>
                                          </p:val>
                                        </p:tav>
                                        <p:tav tm="100000">
                                          <p:val>
                                            <p:strVal val="0-ppt_w/2"/>
                                          </p:val>
                                        </p:tav>
                                      </p:tavLst>
                                    </p:anim>
                                    <p:anim calcmode="lin" valueType="num">
                                      <p:cBhvr additive="base">
                                        <p:cTn id="678" dur="2000"/>
                                        <p:tgtEl>
                                          <p:spTgt spid="41"/>
                                        </p:tgtEl>
                                        <p:attrNameLst>
                                          <p:attrName>ppt_y</p:attrName>
                                        </p:attrNameLst>
                                      </p:cBhvr>
                                      <p:tavLst>
                                        <p:tav tm="0">
                                          <p:val>
                                            <p:strVal val="ppt_y"/>
                                          </p:val>
                                        </p:tav>
                                        <p:tav tm="100000">
                                          <p:val>
                                            <p:strVal val="1+ppt_h/2"/>
                                          </p:val>
                                        </p:tav>
                                      </p:tavLst>
                                    </p:anim>
                                    <p:set>
                                      <p:cBhvr>
                                        <p:cTn id="679" dur="1" fill="hold">
                                          <p:stCondLst>
                                            <p:cond delay="1999"/>
                                          </p:stCondLst>
                                        </p:cTn>
                                        <p:tgtEl>
                                          <p:spTgt spid="41"/>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1"/>
                                        </p:tgtEl>
                                        <p:attrNameLst>
                                          <p:attrName>ppt_x</p:attrName>
                                        </p:attrNameLst>
                                      </p:cBhvr>
                                      <p:tavLst>
                                        <p:tav tm="0">
                                          <p:val>
                                            <p:strVal val="ppt_x"/>
                                          </p:val>
                                        </p:tav>
                                        <p:tav tm="100000">
                                          <p:val>
                                            <p:strVal val="0-ppt_w/2"/>
                                          </p:val>
                                        </p:tav>
                                      </p:tavLst>
                                    </p:anim>
                                    <p:anim calcmode="lin" valueType="num">
                                      <p:cBhvr additive="base">
                                        <p:cTn id="682" dur="2000"/>
                                        <p:tgtEl>
                                          <p:spTgt spid="51"/>
                                        </p:tgtEl>
                                        <p:attrNameLst>
                                          <p:attrName>ppt_y</p:attrName>
                                        </p:attrNameLst>
                                      </p:cBhvr>
                                      <p:tavLst>
                                        <p:tav tm="0">
                                          <p:val>
                                            <p:strVal val="ppt_y"/>
                                          </p:val>
                                        </p:tav>
                                        <p:tav tm="100000">
                                          <p:val>
                                            <p:strVal val="1+ppt_h/2"/>
                                          </p:val>
                                        </p:tav>
                                      </p:tavLst>
                                    </p:anim>
                                    <p:set>
                                      <p:cBhvr>
                                        <p:cTn id="683" dur="1" fill="hold">
                                          <p:stCondLst>
                                            <p:cond delay="1999"/>
                                          </p:stCondLst>
                                        </p:cTn>
                                        <p:tgtEl>
                                          <p:spTgt spid="51"/>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1"/>
                                        </p:tgtEl>
                                        <p:attrNameLst>
                                          <p:attrName>ppt_x</p:attrName>
                                        </p:attrNameLst>
                                      </p:cBhvr>
                                      <p:tavLst>
                                        <p:tav tm="0">
                                          <p:val>
                                            <p:strVal val="ppt_x"/>
                                          </p:val>
                                        </p:tav>
                                        <p:tav tm="100000">
                                          <p:val>
                                            <p:strVal val="0-ppt_w/2"/>
                                          </p:val>
                                        </p:tav>
                                      </p:tavLst>
                                    </p:anim>
                                    <p:anim calcmode="lin" valueType="num">
                                      <p:cBhvr additive="base">
                                        <p:cTn id="686" dur="2000"/>
                                        <p:tgtEl>
                                          <p:spTgt spid="61"/>
                                        </p:tgtEl>
                                        <p:attrNameLst>
                                          <p:attrName>ppt_y</p:attrName>
                                        </p:attrNameLst>
                                      </p:cBhvr>
                                      <p:tavLst>
                                        <p:tav tm="0">
                                          <p:val>
                                            <p:strVal val="ppt_y"/>
                                          </p:val>
                                        </p:tav>
                                        <p:tav tm="100000">
                                          <p:val>
                                            <p:strVal val="1+ppt_h/2"/>
                                          </p:val>
                                        </p:tav>
                                      </p:tavLst>
                                    </p:anim>
                                    <p:set>
                                      <p:cBhvr>
                                        <p:cTn id="687" dur="1" fill="hold">
                                          <p:stCondLst>
                                            <p:cond delay="1999"/>
                                          </p:stCondLst>
                                        </p:cTn>
                                        <p:tgtEl>
                                          <p:spTgt spid="61"/>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1"/>
                                        </p:tgtEl>
                                        <p:attrNameLst>
                                          <p:attrName>ppt_x</p:attrName>
                                        </p:attrNameLst>
                                      </p:cBhvr>
                                      <p:tavLst>
                                        <p:tav tm="0">
                                          <p:val>
                                            <p:strVal val="ppt_x"/>
                                          </p:val>
                                        </p:tav>
                                        <p:tav tm="100000">
                                          <p:val>
                                            <p:strVal val="0-ppt_w/2"/>
                                          </p:val>
                                        </p:tav>
                                      </p:tavLst>
                                    </p:anim>
                                    <p:anim calcmode="lin" valueType="num">
                                      <p:cBhvr additive="base">
                                        <p:cTn id="690" dur="2000"/>
                                        <p:tgtEl>
                                          <p:spTgt spid="71"/>
                                        </p:tgtEl>
                                        <p:attrNameLst>
                                          <p:attrName>ppt_y</p:attrName>
                                        </p:attrNameLst>
                                      </p:cBhvr>
                                      <p:tavLst>
                                        <p:tav tm="0">
                                          <p:val>
                                            <p:strVal val="ppt_y"/>
                                          </p:val>
                                        </p:tav>
                                        <p:tav tm="100000">
                                          <p:val>
                                            <p:strVal val="1+ppt_h/2"/>
                                          </p:val>
                                        </p:tav>
                                      </p:tavLst>
                                    </p:anim>
                                    <p:set>
                                      <p:cBhvr>
                                        <p:cTn id="691" dur="1" fill="hold">
                                          <p:stCondLst>
                                            <p:cond delay="1999"/>
                                          </p:stCondLst>
                                        </p:cTn>
                                        <p:tgtEl>
                                          <p:spTgt spid="71"/>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1"/>
                                        </p:tgtEl>
                                        <p:attrNameLst>
                                          <p:attrName>ppt_x</p:attrName>
                                        </p:attrNameLst>
                                      </p:cBhvr>
                                      <p:tavLst>
                                        <p:tav tm="0">
                                          <p:val>
                                            <p:strVal val="ppt_x"/>
                                          </p:val>
                                        </p:tav>
                                        <p:tav tm="100000">
                                          <p:val>
                                            <p:strVal val="0-ppt_w/2"/>
                                          </p:val>
                                        </p:tav>
                                      </p:tavLst>
                                    </p:anim>
                                    <p:anim calcmode="lin" valueType="num">
                                      <p:cBhvr additive="base">
                                        <p:cTn id="694" dur="2000"/>
                                        <p:tgtEl>
                                          <p:spTgt spid="81"/>
                                        </p:tgtEl>
                                        <p:attrNameLst>
                                          <p:attrName>ppt_y</p:attrName>
                                        </p:attrNameLst>
                                      </p:cBhvr>
                                      <p:tavLst>
                                        <p:tav tm="0">
                                          <p:val>
                                            <p:strVal val="ppt_y"/>
                                          </p:val>
                                        </p:tav>
                                        <p:tav tm="100000">
                                          <p:val>
                                            <p:strVal val="1+ppt_h/2"/>
                                          </p:val>
                                        </p:tav>
                                      </p:tavLst>
                                    </p:anim>
                                    <p:set>
                                      <p:cBhvr>
                                        <p:cTn id="695" dur="1" fill="hold">
                                          <p:stCondLst>
                                            <p:cond delay="1999"/>
                                          </p:stCondLst>
                                        </p:cTn>
                                        <p:tgtEl>
                                          <p:spTgt spid="81"/>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7"/>
                                        </p:tgtEl>
                                        <p:attrNameLst>
                                          <p:attrName>ppt_x</p:attrName>
                                        </p:attrNameLst>
                                      </p:cBhvr>
                                      <p:tavLst>
                                        <p:tav tm="0">
                                          <p:val>
                                            <p:strVal val="ppt_x"/>
                                          </p:val>
                                        </p:tav>
                                        <p:tav tm="100000">
                                          <p:val>
                                            <p:strVal val="0-ppt_w/2"/>
                                          </p:val>
                                        </p:tav>
                                      </p:tavLst>
                                    </p:anim>
                                    <p:anim calcmode="lin" valueType="num">
                                      <p:cBhvr additive="base">
                                        <p:cTn id="698" dur="2000"/>
                                        <p:tgtEl>
                                          <p:spTgt spid="7"/>
                                        </p:tgtEl>
                                        <p:attrNameLst>
                                          <p:attrName>ppt_y</p:attrName>
                                        </p:attrNameLst>
                                      </p:cBhvr>
                                      <p:tavLst>
                                        <p:tav tm="0">
                                          <p:val>
                                            <p:strVal val="ppt_y"/>
                                          </p:val>
                                        </p:tav>
                                        <p:tav tm="100000">
                                          <p:val>
                                            <p:strVal val="1+ppt_h/2"/>
                                          </p:val>
                                        </p:tav>
                                      </p:tavLst>
                                    </p:anim>
                                    <p:set>
                                      <p:cBhvr>
                                        <p:cTn id="699" dur="1" fill="hold">
                                          <p:stCondLst>
                                            <p:cond delay="1999"/>
                                          </p:stCondLst>
                                        </p:cTn>
                                        <p:tgtEl>
                                          <p:spTgt spid="7"/>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7"/>
                                        </p:tgtEl>
                                        <p:attrNameLst>
                                          <p:attrName>ppt_x</p:attrName>
                                        </p:attrNameLst>
                                      </p:cBhvr>
                                      <p:tavLst>
                                        <p:tav tm="0">
                                          <p:val>
                                            <p:strVal val="ppt_x"/>
                                          </p:val>
                                        </p:tav>
                                        <p:tav tm="100000">
                                          <p:val>
                                            <p:strVal val="0-ppt_w/2"/>
                                          </p:val>
                                        </p:tav>
                                      </p:tavLst>
                                    </p:anim>
                                    <p:anim calcmode="lin" valueType="num">
                                      <p:cBhvr additive="base">
                                        <p:cTn id="702" dur="2000"/>
                                        <p:tgtEl>
                                          <p:spTgt spid="17"/>
                                        </p:tgtEl>
                                        <p:attrNameLst>
                                          <p:attrName>ppt_y</p:attrName>
                                        </p:attrNameLst>
                                      </p:cBhvr>
                                      <p:tavLst>
                                        <p:tav tm="0">
                                          <p:val>
                                            <p:strVal val="ppt_y"/>
                                          </p:val>
                                        </p:tav>
                                        <p:tav tm="100000">
                                          <p:val>
                                            <p:strVal val="1+ppt_h/2"/>
                                          </p:val>
                                        </p:tav>
                                      </p:tavLst>
                                    </p:anim>
                                    <p:set>
                                      <p:cBhvr>
                                        <p:cTn id="703" dur="1" fill="hold">
                                          <p:stCondLst>
                                            <p:cond delay="1999"/>
                                          </p:stCondLst>
                                        </p:cTn>
                                        <p:tgtEl>
                                          <p:spTgt spid="17"/>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7"/>
                                        </p:tgtEl>
                                        <p:attrNameLst>
                                          <p:attrName>ppt_x</p:attrName>
                                        </p:attrNameLst>
                                      </p:cBhvr>
                                      <p:tavLst>
                                        <p:tav tm="0">
                                          <p:val>
                                            <p:strVal val="ppt_x"/>
                                          </p:val>
                                        </p:tav>
                                        <p:tav tm="100000">
                                          <p:val>
                                            <p:strVal val="0-ppt_w/2"/>
                                          </p:val>
                                        </p:tav>
                                      </p:tavLst>
                                    </p:anim>
                                    <p:anim calcmode="lin" valueType="num">
                                      <p:cBhvr additive="base">
                                        <p:cTn id="706" dur="2000"/>
                                        <p:tgtEl>
                                          <p:spTgt spid="27"/>
                                        </p:tgtEl>
                                        <p:attrNameLst>
                                          <p:attrName>ppt_y</p:attrName>
                                        </p:attrNameLst>
                                      </p:cBhvr>
                                      <p:tavLst>
                                        <p:tav tm="0">
                                          <p:val>
                                            <p:strVal val="ppt_y"/>
                                          </p:val>
                                        </p:tav>
                                        <p:tav tm="100000">
                                          <p:val>
                                            <p:strVal val="1+ppt_h/2"/>
                                          </p:val>
                                        </p:tav>
                                      </p:tavLst>
                                    </p:anim>
                                    <p:set>
                                      <p:cBhvr>
                                        <p:cTn id="707" dur="1" fill="hold">
                                          <p:stCondLst>
                                            <p:cond delay="1999"/>
                                          </p:stCondLst>
                                        </p:cTn>
                                        <p:tgtEl>
                                          <p:spTgt spid="27"/>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7"/>
                                        </p:tgtEl>
                                        <p:attrNameLst>
                                          <p:attrName>ppt_x</p:attrName>
                                        </p:attrNameLst>
                                      </p:cBhvr>
                                      <p:tavLst>
                                        <p:tav tm="0">
                                          <p:val>
                                            <p:strVal val="ppt_x"/>
                                          </p:val>
                                        </p:tav>
                                        <p:tav tm="100000">
                                          <p:val>
                                            <p:strVal val="0-ppt_w/2"/>
                                          </p:val>
                                        </p:tav>
                                      </p:tavLst>
                                    </p:anim>
                                    <p:anim calcmode="lin" valueType="num">
                                      <p:cBhvr additive="base">
                                        <p:cTn id="710" dur="2000"/>
                                        <p:tgtEl>
                                          <p:spTgt spid="37"/>
                                        </p:tgtEl>
                                        <p:attrNameLst>
                                          <p:attrName>ppt_y</p:attrName>
                                        </p:attrNameLst>
                                      </p:cBhvr>
                                      <p:tavLst>
                                        <p:tav tm="0">
                                          <p:val>
                                            <p:strVal val="ppt_y"/>
                                          </p:val>
                                        </p:tav>
                                        <p:tav tm="100000">
                                          <p:val>
                                            <p:strVal val="1+ppt_h/2"/>
                                          </p:val>
                                        </p:tav>
                                      </p:tavLst>
                                    </p:anim>
                                    <p:set>
                                      <p:cBhvr>
                                        <p:cTn id="711" dur="1" fill="hold">
                                          <p:stCondLst>
                                            <p:cond delay="1999"/>
                                          </p:stCondLst>
                                        </p:cTn>
                                        <p:tgtEl>
                                          <p:spTgt spid="37"/>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7"/>
                                        </p:tgtEl>
                                        <p:attrNameLst>
                                          <p:attrName>ppt_x</p:attrName>
                                        </p:attrNameLst>
                                      </p:cBhvr>
                                      <p:tavLst>
                                        <p:tav tm="0">
                                          <p:val>
                                            <p:strVal val="ppt_x"/>
                                          </p:val>
                                        </p:tav>
                                        <p:tav tm="100000">
                                          <p:val>
                                            <p:strVal val="0-ppt_w/2"/>
                                          </p:val>
                                        </p:tav>
                                      </p:tavLst>
                                    </p:anim>
                                    <p:anim calcmode="lin" valueType="num">
                                      <p:cBhvr additive="base">
                                        <p:cTn id="714" dur="2000"/>
                                        <p:tgtEl>
                                          <p:spTgt spid="47"/>
                                        </p:tgtEl>
                                        <p:attrNameLst>
                                          <p:attrName>ppt_y</p:attrName>
                                        </p:attrNameLst>
                                      </p:cBhvr>
                                      <p:tavLst>
                                        <p:tav tm="0">
                                          <p:val>
                                            <p:strVal val="ppt_y"/>
                                          </p:val>
                                        </p:tav>
                                        <p:tav tm="100000">
                                          <p:val>
                                            <p:strVal val="1+ppt_h/2"/>
                                          </p:val>
                                        </p:tav>
                                      </p:tavLst>
                                    </p:anim>
                                    <p:set>
                                      <p:cBhvr>
                                        <p:cTn id="715" dur="1" fill="hold">
                                          <p:stCondLst>
                                            <p:cond delay="1999"/>
                                          </p:stCondLst>
                                        </p:cTn>
                                        <p:tgtEl>
                                          <p:spTgt spid="47"/>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7"/>
                                        </p:tgtEl>
                                        <p:attrNameLst>
                                          <p:attrName>ppt_x</p:attrName>
                                        </p:attrNameLst>
                                      </p:cBhvr>
                                      <p:tavLst>
                                        <p:tav tm="0">
                                          <p:val>
                                            <p:strVal val="ppt_x"/>
                                          </p:val>
                                        </p:tav>
                                        <p:tav tm="100000">
                                          <p:val>
                                            <p:strVal val="0-ppt_w/2"/>
                                          </p:val>
                                        </p:tav>
                                      </p:tavLst>
                                    </p:anim>
                                    <p:anim calcmode="lin" valueType="num">
                                      <p:cBhvr additive="base">
                                        <p:cTn id="718" dur="2000"/>
                                        <p:tgtEl>
                                          <p:spTgt spid="57"/>
                                        </p:tgtEl>
                                        <p:attrNameLst>
                                          <p:attrName>ppt_y</p:attrName>
                                        </p:attrNameLst>
                                      </p:cBhvr>
                                      <p:tavLst>
                                        <p:tav tm="0">
                                          <p:val>
                                            <p:strVal val="ppt_y"/>
                                          </p:val>
                                        </p:tav>
                                        <p:tav tm="100000">
                                          <p:val>
                                            <p:strVal val="1+ppt_h/2"/>
                                          </p:val>
                                        </p:tav>
                                      </p:tavLst>
                                    </p:anim>
                                    <p:set>
                                      <p:cBhvr>
                                        <p:cTn id="719" dur="1" fill="hold">
                                          <p:stCondLst>
                                            <p:cond delay="1999"/>
                                          </p:stCondLst>
                                        </p:cTn>
                                        <p:tgtEl>
                                          <p:spTgt spid="57"/>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7"/>
                                        </p:tgtEl>
                                        <p:attrNameLst>
                                          <p:attrName>ppt_x</p:attrName>
                                        </p:attrNameLst>
                                      </p:cBhvr>
                                      <p:tavLst>
                                        <p:tav tm="0">
                                          <p:val>
                                            <p:strVal val="ppt_x"/>
                                          </p:val>
                                        </p:tav>
                                        <p:tav tm="100000">
                                          <p:val>
                                            <p:strVal val="0-ppt_w/2"/>
                                          </p:val>
                                        </p:tav>
                                      </p:tavLst>
                                    </p:anim>
                                    <p:anim calcmode="lin" valueType="num">
                                      <p:cBhvr additive="base">
                                        <p:cTn id="722" dur="2000"/>
                                        <p:tgtEl>
                                          <p:spTgt spid="67"/>
                                        </p:tgtEl>
                                        <p:attrNameLst>
                                          <p:attrName>ppt_y</p:attrName>
                                        </p:attrNameLst>
                                      </p:cBhvr>
                                      <p:tavLst>
                                        <p:tav tm="0">
                                          <p:val>
                                            <p:strVal val="ppt_y"/>
                                          </p:val>
                                        </p:tav>
                                        <p:tav tm="100000">
                                          <p:val>
                                            <p:strVal val="1+ppt_h/2"/>
                                          </p:val>
                                        </p:tav>
                                      </p:tavLst>
                                    </p:anim>
                                    <p:set>
                                      <p:cBhvr>
                                        <p:cTn id="723" dur="1" fill="hold">
                                          <p:stCondLst>
                                            <p:cond delay="1999"/>
                                          </p:stCondLst>
                                        </p:cTn>
                                        <p:tgtEl>
                                          <p:spTgt spid="67"/>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7"/>
                                        </p:tgtEl>
                                        <p:attrNameLst>
                                          <p:attrName>ppt_x</p:attrName>
                                        </p:attrNameLst>
                                      </p:cBhvr>
                                      <p:tavLst>
                                        <p:tav tm="0">
                                          <p:val>
                                            <p:strVal val="ppt_x"/>
                                          </p:val>
                                        </p:tav>
                                        <p:tav tm="100000">
                                          <p:val>
                                            <p:strVal val="0-ppt_w/2"/>
                                          </p:val>
                                        </p:tav>
                                      </p:tavLst>
                                    </p:anim>
                                    <p:anim calcmode="lin" valueType="num">
                                      <p:cBhvr additive="base">
                                        <p:cTn id="726" dur="2000"/>
                                        <p:tgtEl>
                                          <p:spTgt spid="77"/>
                                        </p:tgtEl>
                                        <p:attrNameLst>
                                          <p:attrName>ppt_y</p:attrName>
                                        </p:attrNameLst>
                                      </p:cBhvr>
                                      <p:tavLst>
                                        <p:tav tm="0">
                                          <p:val>
                                            <p:strVal val="ppt_y"/>
                                          </p:val>
                                        </p:tav>
                                        <p:tav tm="100000">
                                          <p:val>
                                            <p:strVal val="1+ppt_h/2"/>
                                          </p:val>
                                        </p:tav>
                                      </p:tavLst>
                                    </p:anim>
                                    <p:set>
                                      <p:cBhvr>
                                        <p:cTn id="727" dur="1" fill="hold">
                                          <p:stCondLst>
                                            <p:cond delay="1999"/>
                                          </p:stCondLst>
                                        </p:cTn>
                                        <p:tgtEl>
                                          <p:spTgt spid="77"/>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6"/>
                                        </p:tgtEl>
                                        <p:attrNameLst>
                                          <p:attrName>ppt_x</p:attrName>
                                        </p:attrNameLst>
                                      </p:cBhvr>
                                      <p:tavLst>
                                        <p:tav tm="0">
                                          <p:val>
                                            <p:strVal val="ppt_x"/>
                                          </p:val>
                                        </p:tav>
                                        <p:tav tm="100000">
                                          <p:val>
                                            <p:strVal val="1+ppt_w/2"/>
                                          </p:val>
                                        </p:tav>
                                      </p:tavLst>
                                    </p:anim>
                                    <p:anim calcmode="lin" valueType="num">
                                      <p:cBhvr additive="base">
                                        <p:cTn id="730" dur="2000"/>
                                        <p:tgtEl>
                                          <p:spTgt spid="6"/>
                                        </p:tgtEl>
                                        <p:attrNameLst>
                                          <p:attrName>ppt_y</p:attrName>
                                        </p:attrNameLst>
                                      </p:cBhvr>
                                      <p:tavLst>
                                        <p:tav tm="0">
                                          <p:val>
                                            <p:strVal val="ppt_y"/>
                                          </p:val>
                                        </p:tav>
                                        <p:tav tm="100000">
                                          <p:val>
                                            <p:strVal val="1+ppt_h/2"/>
                                          </p:val>
                                        </p:tav>
                                      </p:tavLst>
                                    </p:anim>
                                    <p:set>
                                      <p:cBhvr>
                                        <p:cTn id="731" dur="1" fill="hold">
                                          <p:stCondLst>
                                            <p:cond delay="1999"/>
                                          </p:stCondLst>
                                        </p:cTn>
                                        <p:tgtEl>
                                          <p:spTgt spid="6"/>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6"/>
                                        </p:tgtEl>
                                        <p:attrNameLst>
                                          <p:attrName>ppt_x</p:attrName>
                                        </p:attrNameLst>
                                      </p:cBhvr>
                                      <p:tavLst>
                                        <p:tav tm="0">
                                          <p:val>
                                            <p:strVal val="ppt_x"/>
                                          </p:val>
                                        </p:tav>
                                        <p:tav tm="100000">
                                          <p:val>
                                            <p:strVal val="1+ppt_w/2"/>
                                          </p:val>
                                        </p:tav>
                                      </p:tavLst>
                                    </p:anim>
                                    <p:anim calcmode="lin" valueType="num">
                                      <p:cBhvr additive="base">
                                        <p:cTn id="734" dur="2000"/>
                                        <p:tgtEl>
                                          <p:spTgt spid="16"/>
                                        </p:tgtEl>
                                        <p:attrNameLst>
                                          <p:attrName>ppt_y</p:attrName>
                                        </p:attrNameLst>
                                      </p:cBhvr>
                                      <p:tavLst>
                                        <p:tav tm="0">
                                          <p:val>
                                            <p:strVal val="ppt_y"/>
                                          </p:val>
                                        </p:tav>
                                        <p:tav tm="100000">
                                          <p:val>
                                            <p:strVal val="1+ppt_h/2"/>
                                          </p:val>
                                        </p:tav>
                                      </p:tavLst>
                                    </p:anim>
                                    <p:set>
                                      <p:cBhvr>
                                        <p:cTn id="735" dur="1" fill="hold">
                                          <p:stCondLst>
                                            <p:cond delay="1999"/>
                                          </p:stCondLst>
                                        </p:cTn>
                                        <p:tgtEl>
                                          <p:spTgt spid="16"/>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6"/>
                                        </p:tgtEl>
                                        <p:attrNameLst>
                                          <p:attrName>ppt_x</p:attrName>
                                        </p:attrNameLst>
                                      </p:cBhvr>
                                      <p:tavLst>
                                        <p:tav tm="0">
                                          <p:val>
                                            <p:strVal val="ppt_x"/>
                                          </p:val>
                                        </p:tav>
                                        <p:tav tm="100000">
                                          <p:val>
                                            <p:strVal val="1+ppt_w/2"/>
                                          </p:val>
                                        </p:tav>
                                      </p:tavLst>
                                    </p:anim>
                                    <p:anim calcmode="lin" valueType="num">
                                      <p:cBhvr additive="base">
                                        <p:cTn id="738" dur="2000"/>
                                        <p:tgtEl>
                                          <p:spTgt spid="26"/>
                                        </p:tgtEl>
                                        <p:attrNameLst>
                                          <p:attrName>ppt_y</p:attrName>
                                        </p:attrNameLst>
                                      </p:cBhvr>
                                      <p:tavLst>
                                        <p:tav tm="0">
                                          <p:val>
                                            <p:strVal val="ppt_y"/>
                                          </p:val>
                                        </p:tav>
                                        <p:tav tm="100000">
                                          <p:val>
                                            <p:strVal val="1+ppt_h/2"/>
                                          </p:val>
                                        </p:tav>
                                      </p:tavLst>
                                    </p:anim>
                                    <p:set>
                                      <p:cBhvr>
                                        <p:cTn id="739" dur="1" fill="hold">
                                          <p:stCondLst>
                                            <p:cond delay="1999"/>
                                          </p:stCondLst>
                                        </p:cTn>
                                        <p:tgtEl>
                                          <p:spTgt spid="26"/>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6"/>
                                        </p:tgtEl>
                                        <p:attrNameLst>
                                          <p:attrName>ppt_x</p:attrName>
                                        </p:attrNameLst>
                                      </p:cBhvr>
                                      <p:tavLst>
                                        <p:tav tm="0">
                                          <p:val>
                                            <p:strVal val="ppt_x"/>
                                          </p:val>
                                        </p:tav>
                                        <p:tav tm="100000">
                                          <p:val>
                                            <p:strVal val="1+ppt_w/2"/>
                                          </p:val>
                                        </p:tav>
                                      </p:tavLst>
                                    </p:anim>
                                    <p:anim calcmode="lin" valueType="num">
                                      <p:cBhvr additive="base">
                                        <p:cTn id="742" dur="2000"/>
                                        <p:tgtEl>
                                          <p:spTgt spid="36"/>
                                        </p:tgtEl>
                                        <p:attrNameLst>
                                          <p:attrName>ppt_y</p:attrName>
                                        </p:attrNameLst>
                                      </p:cBhvr>
                                      <p:tavLst>
                                        <p:tav tm="0">
                                          <p:val>
                                            <p:strVal val="ppt_y"/>
                                          </p:val>
                                        </p:tav>
                                        <p:tav tm="100000">
                                          <p:val>
                                            <p:strVal val="1+ppt_h/2"/>
                                          </p:val>
                                        </p:tav>
                                      </p:tavLst>
                                    </p:anim>
                                    <p:set>
                                      <p:cBhvr>
                                        <p:cTn id="743" dur="1" fill="hold">
                                          <p:stCondLst>
                                            <p:cond delay="1999"/>
                                          </p:stCondLst>
                                        </p:cTn>
                                        <p:tgtEl>
                                          <p:spTgt spid="36"/>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6"/>
                                        </p:tgtEl>
                                        <p:attrNameLst>
                                          <p:attrName>ppt_x</p:attrName>
                                        </p:attrNameLst>
                                      </p:cBhvr>
                                      <p:tavLst>
                                        <p:tav tm="0">
                                          <p:val>
                                            <p:strVal val="ppt_x"/>
                                          </p:val>
                                        </p:tav>
                                        <p:tav tm="100000">
                                          <p:val>
                                            <p:strVal val="1+ppt_w/2"/>
                                          </p:val>
                                        </p:tav>
                                      </p:tavLst>
                                    </p:anim>
                                    <p:anim calcmode="lin" valueType="num">
                                      <p:cBhvr additive="base">
                                        <p:cTn id="746" dur="2000"/>
                                        <p:tgtEl>
                                          <p:spTgt spid="46"/>
                                        </p:tgtEl>
                                        <p:attrNameLst>
                                          <p:attrName>ppt_y</p:attrName>
                                        </p:attrNameLst>
                                      </p:cBhvr>
                                      <p:tavLst>
                                        <p:tav tm="0">
                                          <p:val>
                                            <p:strVal val="ppt_y"/>
                                          </p:val>
                                        </p:tav>
                                        <p:tav tm="100000">
                                          <p:val>
                                            <p:strVal val="1+ppt_h/2"/>
                                          </p:val>
                                        </p:tav>
                                      </p:tavLst>
                                    </p:anim>
                                    <p:set>
                                      <p:cBhvr>
                                        <p:cTn id="747" dur="1" fill="hold">
                                          <p:stCondLst>
                                            <p:cond delay="1999"/>
                                          </p:stCondLst>
                                        </p:cTn>
                                        <p:tgtEl>
                                          <p:spTgt spid="46"/>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6"/>
                                        </p:tgtEl>
                                        <p:attrNameLst>
                                          <p:attrName>ppt_x</p:attrName>
                                        </p:attrNameLst>
                                      </p:cBhvr>
                                      <p:tavLst>
                                        <p:tav tm="0">
                                          <p:val>
                                            <p:strVal val="ppt_x"/>
                                          </p:val>
                                        </p:tav>
                                        <p:tav tm="100000">
                                          <p:val>
                                            <p:strVal val="1+ppt_w/2"/>
                                          </p:val>
                                        </p:tav>
                                      </p:tavLst>
                                    </p:anim>
                                    <p:anim calcmode="lin" valueType="num">
                                      <p:cBhvr additive="base">
                                        <p:cTn id="750" dur="2000"/>
                                        <p:tgtEl>
                                          <p:spTgt spid="56"/>
                                        </p:tgtEl>
                                        <p:attrNameLst>
                                          <p:attrName>ppt_y</p:attrName>
                                        </p:attrNameLst>
                                      </p:cBhvr>
                                      <p:tavLst>
                                        <p:tav tm="0">
                                          <p:val>
                                            <p:strVal val="ppt_y"/>
                                          </p:val>
                                        </p:tav>
                                        <p:tav tm="100000">
                                          <p:val>
                                            <p:strVal val="1+ppt_h/2"/>
                                          </p:val>
                                        </p:tav>
                                      </p:tavLst>
                                    </p:anim>
                                    <p:set>
                                      <p:cBhvr>
                                        <p:cTn id="751" dur="1" fill="hold">
                                          <p:stCondLst>
                                            <p:cond delay="1999"/>
                                          </p:stCondLst>
                                        </p:cTn>
                                        <p:tgtEl>
                                          <p:spTgt spid="56"/>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6"/>
                                        </p:tgtEl>
                                        <p:attrNameLst>
                                          <p:attrName>ppt_x</p:attrName>
                                        </p:attrNameLst>
                                      </p:cBhvr>
                                      <p:tavLst>
                                        <p:tav tm="0">
                                          <p:val>
                                            <p:strVal val="ppt_x"/>
                                          </p:val>
                                        </p:tav>
                                        <p:tav tm="100000">
                                          <p:val>
                                            <p:strVal val="1+ppt_w/2"/>
                                          </p:val>
                                        </p:tav>
                                      </p:tavLst>
                                    </p:anim>
                                    <p:anim calcmode="lin" valueType="num">
                                      <p:cBhvr additive="base">
                                        <p:cTn id="754" dur="2000"/>
                                        <p:tgtEl>
                                          <p:spTgt spid="66"/>
                                        </p:tgtEl>
                                        <p:attrNameLst>
                                          <p:attrName>ppt_y</p:attrName>
                                        </p:attrNameLst>
                                      </p:cBhvr>
                                      <p:tavLst>
                                        <p:tav tm="0">
                                          <p:val>
                                            <p:strVal val="ppt_y"/>
                                          </p:val>
                                        </p:tav>
                                        <p:tav tm="100000">
                                          <p:val>
                                            <p:strVal val="1+ppt_h/2"/>
                                          </p:val>
                                        </p:tav>
                                      </p:tavLst>
                                    </p:anim>
                                    <p:set>
                                      <p:cBhvr>
                                        <p:cTn id="755" dur="1" fill="hold">
                                          <p:stCondLst>
                                            <p:cond delay="1999"/>
                                          </p:stCondLst>
                                        </p:cTn>
                                        <p:tgtEl>
                                          <p:spTgt spid="66"/>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6"/>
                                        </p:tgtEl>
                                        <p:attrNameLst>
                                          <p:attrName>ppt_x</p:attrName>
                                        </p:attrNameLst>
                                      </p:cBhvr>
                                      <p:tavLst>
                                        <p:tav tm="0">
                                          <p:val>
                                            <p:strVal val="ppt_x"/>
                                          </p:val>
                                        </p:tav>
                                        <p:tav tm="100000">
                                          <p:val>
                                            <p:strVal val="1+ppt_w/2"/>
                                          </p:val>
                                        </p:tav>
                                      </p:tavLst>
                                    </p:anim>
                                    <p:anim calcmode="lin" valueType="num">
                                      <p:cBhvr additive="base">
                                        <p:cTn id="758" dur="2000"/>
                                        <p:tgtEl>
                                          <p:spTgt spid="76"/>
                                        </p:tgtEl>
                                        <p:attrNameLst>
                                          <p:attrName>ppt_y</p:attrName>
                                        </p:attrNameLst>
                                      </p:cBhvr>
                                      <p:tavLst>
                                        <p:tav tm="0">
                                          <p:val>
                                            <p:strVal val="ppt_y"/>
                                          </p:val>
                                        </p:tav>
                                        <p:tav tm="100000">
                                          <p:val>
                                            <p:strVal val="1+ppt_h/2"/>
                                          </p:val>
                                        </p:tav>
                                      </p:tavLst>
                                    </p:anim>
                                    <p:set>
                                      <p:cBhvr>
                                        <p:cTn id="759" dur="1" fill="hold">
                                          <p:stCondLst>
                                            <p:cond delay="1999"/>
                                          </p:stCondLst>
                                        </p:cTn>
                                        <p:tgtEl>
                                          <p:spTgt spid="76"/>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0"/>
                                        </p:tgtEl>
                                        <p:attrNameLst>
                                          <p:attrName>ppt_x</p:attrName>
                                        </p:attrNameLst>
                                      </p:cBhvr>
                                      <p:tavLst>
                                        <p:tav tm="0">
                                          <p:val>
                                            <p:strVal val="ppt_x"/>
                                          </p:val>
                                        </p:tav>
                                        <p:tav tm="100000">
                                          <p:val>
                                            <p:strVal val="1+ppt_w/2"/>
                                          </p:val>
                                        </p:tav>
                                      </p:tavLst>
                                    </p:anim>
                                    <p:anim calcmode="lin" valueType="num">
                                      <p:cBhvr additive="base">
                                        <p:cTn id="762" dur="2000"/>
                                        <p:tgtEl>
                                          <p:spTgt spid="10"/>
                                        </p:tgtEl>
                                        <p:attrNameLst>
                                          <p:attrName>ppt_y</p:attrName>
                                        </p:attrNameLst>
                                      </p:cBhvr>
                                      <p:tavLst>
                                        <p:tav tm="0">
                                          <p:val>
                                            <p:strVal val="ppt_y"/>
                                          </p:val>
                                        </p:tav>
                                        <p:tav tm="100000">
                                          <p:val>
                                            <p:strVal val="1+ppt_h/2"/>
                                          </p:val>
                                        </p:tav>
                                      </p:tavLst>
                                    </p:anim>
                                    <p:set>
                                      <p:cBhvr>
                                        <p:cTn id="763" dur="1" fill="hold">
                                          <p:stCondLst>
                                            <p:cond delay="1999"/>
                                          </p:stCondLst>
                                        </p:cTn>
                                        <p:tgtEl>
                                          <p:spTgt spid="10"/>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0"/>
                                        </p:tgtEl>
                                        <p:attrNameLst>
                                          <p:attrName>ppt_x</p:attrName>
                                        </p:attrNameLst>
                                      </p:cBhvr>
                                      <p:tavLst>
                                        <p:tav tm="0">
                                          <p:val>
                                            <p:strVal val="ppt_x"/>
                                          </p:val>
                                        </p:tav>
                                        <p:tav tm="100000">
                                          <p:val>
                                            <p:strVal val="1+ppt_w/2"/>
                                          </p:val>
                                        </p:tav>
                                      </p:tavLst>
                                    </p:anim>
                                    <p:anim calcmode="lin" valueType="num">
                                      <p:cBhvr additive="base">
                                        <p:cTn id="766" dur="2000"/>
                                        <p:tgtEl>
                                          <p:spTgt spid="20"/>
                                        </p:tgtEl>
                                        <p:attrNameLst>
                                          <p:attrName>ppt_y</p:attrName>
                                        </p:attrNameLst>
                                      </p:cBhvr>
                                      <p:tavLst>
                                        <p:tav tm="0">
                                          <p:val>
                                            <p:strVal val="ppt_y"/>
                                          </p:val>
                                        </p:tav>
                                        <p:tav tm="100000">
                                          <p:val>
                                            <p:strVal val="1+ppt_h/2"/>
                                          </p:val>
                                        </p:tav>
                                      </p:tavLst>
                                    </p:anim>
                                    <p:set>
                                      <p:cBhvr>
                                        <p:cTn id="767" dur="1" fill="hold">
                                          <p:stCondLst>
                                            <p:cond delay="1999"/>
                                          </p:stCondLst>
                                        </p:cTn>
                                        <p:tgtEl>
                                          <p:spTgt spid="20"/>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0"/>
                                        </p:tgtEl>
                                        <p:attrNameLst>
                                          <p:attrName>ppt_x</p:attrName>
                                        </p:attrNameLst>
                                      </p:cBhvr>
                                      <p:tavLst>
                                        <p:tav tm="0">
                                          <p:val>
                                            <p:strVal val="ppt_x"/>
                                          </p:val>
                                        </p:tav>
                                        <p:tav tm="100000">
                                          <p:val>
                                            <p:strVal val="1+ppt_w/2"/>
                                          </p:val>
                                        </p:tav>
                                      </p:tavLst>
                                    </p:anim>
                                    <p:anim calcmode="lin" valueType="num">
                                      <p:cBhvr additive="base">
                                        <p:cTn id="770" dur="2000"/>
                                        <p:tgtEl>
                                          <p:spTgt spid="30"/>
                                        </p:tgtEl>
                                        <p:attrNameLst>
                                          <p:attrName>ppt_y</p:attrName>
                                        </p:attrNameLst>
                                      </p:cBhvr>
                                      <p:tavLst>
                                        <p:tav tm="0">
                                          <p:val>
                                            <p:strVal val="ppt_y"/>
                                          </p:val>
                                        </p:tav>
                                        <p:tav tm="100000">
                                          <p:val>
                                            <p:strVal val="1+ppt_h/2"/>
                                          </p:val>
                                        </p:tav>
                                      </p:tavLst>
                                    </p:anim>
                                    <p:set>
                                      <p:cBhvr>
                                        <p:cTn id="771" dur="1" fill="hold">
                                          <p:stCondLst>
                                            <p:cond delay="1999"/>
                                          </p:stCondLst>
                                        </p:cTn>
                                        <p:tgtEl>
                                          <p:spTgt spid="30"/>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0"/>
                                        </p:tgtEl>
                                        <p:attrNameLst>
                                          <p:attrName>ppt_x</p:attrName>
                                        </p:attrNameLst>
                                      </p:cBhvr>
                                      <p:tavLst>
                                        <p:tav tm="0">
                                          <p:val>
                                            <p:strVal val="ppt_x"/>
                                          </p:val>
                                        </p:tav>
                                        <p:tav tm="100000">
                                          <p:val>
                                            <p:strVal val="1+ppt_w/2"/>
                                          </p:val>
                                        </p:tav>
                                      </p:tavLst>
                                    </p:anim>
                                    <p:anim calcmode="lin" valueType="num">
                                      <p:cBhvr additive="base">
                                        <p:cTn id="774" dur="2000"/>
                                        <p:tgtEl>
                                          <p:spTgt spid="40"/>
                                        </p:tgtEl>
                                        <p:attrNameLst>
                                          <p:attrName>ppt_y</p:attrName>
                                        </p:attrNameLst>
                                      </p:cBhvr>
                                      <p:tavLst>
                                        <p:tav tm="0">
                                          <p:val>
                                            <p:strVal val="ppt_y"/>
                                          </p:val>
                                        </p:tav>
                                        <p:tav tm="100000">
                                          <p:val>
                                            <p:strVal val="1+ppt_h/2"/>
                                          </p:val>
                                        </p:tav>
                                      </p:tavLst>
                                    </p:anim>
                                    <p:set>
                                      <p:cBhvr>
                                        <p:cTn id="775" dur="1" fill="hold">
                                          <p:stCondLst>
                                            <p:cond delay="1999"/>
                                          </p:stCondLst>
                                        </p:cTn>
                                        <p:tgtEl>
                                          <p:spTgt spid="40"/>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0"/>
                                        </p:tgtEl>
                                        <p:attrNameLst>
                                          <p:attrName>ppt_x</p:attrName>
                                        </p:attrNameLst>
                                      </p:cBhvr>
                                      <p:tavLst>
                                        <p:tav tm="0">
                                          <p:val>
                                            <p:strVal val="ppt_x"/>
                                          </p:val>
                                        </p:tav>
                                        <p:tav tm="100000">
                                          <p:val>
                                            <p:strVal val="1+ppt_w/2"/>
                                          </p:val>
                                        </p:tav>
                                      </p:tavLst>
                                    </p:anim>
                                    <p:anim calcmode="lin" valueType="num">
                                      <p:cBhvr additive="base">
                                        <p:cTn id="778" dur="2000"/>
                                        <p:tgtEl>
                                          <p:spTgt spid="50"/>
                                        </p:tgtEl>
                                        <p:attrNameLst>
                                          <p:attrName>ppt_y</p:attrName>
                                        </p:attrNameLst>
                                      </p:cBhvr>
                                      <p:tavLst>
                                        <p:tav tm="0">
                                          <p:val>
                                            <p:strVal val="ppt_y"/>
                                          </p:val>
                                        </p:tav>
                                        <p:tav tm="100000">
                                          <p:val>
                                            <p:strVal val="1+ppt_h/2"/>
                                          </p:val>
                                        </p:tav>
                                      </p:tavLst>
                                    </p:anim>
                                    <p:set>
                                      <p:cBhvr>
                                        <p:cTn id="779" dur="1" fill="hold">
                                          <p:stCondLst>
                                            <p:cond delay="1999"/>
                                          </p:stCondLst>
                                        </p:cTn>
                                        <p:tgtEl>
                                          <p:spTgt spid="50"/>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0"/>
                                        </p:tgtEl>
                                        <p:attrNameLst>
                                          <p:attrName>ppt_x</p:attrName>
                                        </p:attrNameLst>
                                      </p:cBhvr>
                                      <p:tavLst>
                                        <p:tav tm="0">
                                          <p:val>
                                            <p:strVal val="ppt_x"/>
                                          </p:val>
                                        </p:tav>
                                        <p:tav tm="100000">
                                          <p:val>
                                            <p:strVal val="1+ppt_w/2"/>
                                          </p:val>
                                        </p:tav>
                                      </p:tavLst>
                                    </p:anim>
                                    <p:anim calcmode="lin" valueType="num">
                                      <p:cBhvr additive="base">
                                        <p:cTn id="782" dur="2000"/>
                                        <p:tgtEl>
                                          <p:spTgt spid="60"/>
                                        </p:tgtEl>
                                        <p:attrNameLst>
                                          <p:attrName>ppt_y</p:attrName>
                                        </p:attrNameLst>
                                      </p:cBhvr>
                                      <p:tavLst>
                                        <p:tav tm="0">
                                          <p:val>
                                            <p:strVal val="ppt_y"/>
                                          </p:val>
                                        </p:tav>
                                        <p:tav tm="100000">
                                          <p:val>
                                            <p:strVal val="1+ppt_h/2"/>
                                          </p:val>
                                        </p:tav>
                                      </p:tavLst>
                                    </p:anim>
                                    <p:set>
                                      <p:cBhvr>
                                        <p:cTn id="783" dur="1" fill="hold">
                                          <p:stCondLst>
                                            <p:cond delay="1999"/>
                                          </p:stCondLst>
                                        </p:cTn>
                                        <p:tgtEl>
                                          <p:spTgt spid="60"/>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0"/>
                                        </p:tgtEl>
                                        <p:attrNameLst>
                                          <p:attrName>ppt_x</p:attrName>
                                        </p:attrNameLst>
                                      </p:cBhvr>
                                      <p:tavLst>
                                        <p:tav tm="0">
                                          <p:val>
                                            <p:strVal val="ppt_x"/>
                                          </p:val>
                                        </p:tav>
                                        <p:tav tm="100000">
                                          <p:val>
                                            <p:strVal val="1+ppt_w/2"/>
                                          </p:val>
                                        </p:tav>
                                      </p:tavLst>
                                    </p:anim>
                                    <p:anim calcmode="lin" valueType="num">
                                      <p:cBhvr additive="base">
                                        <p:cTn id="786" dur="2000"/>
                                        <p:tgtEl>
                                          <p:spTgt spid="70"/>
                                        </p:tgtEl>
                                        <p:attrNameLst>
                                          <p:attrName>ppt_y</p:attrName>
                                        </p:attrNameLst>
                                      </p:cBhvr>
                                      <p:tavLst>
                                        <p:tav tm="0">
                                          <p:val>
                                            <p:strVal val="ppt_y"/>
                                          </p:val>
                                        </p:tav>
                                        <p:tav tm="100000">
                                          <p:val>
                                            <p:strVal val="1+ppt_h/2"/>
                                          </p:val>
                                        </p:tav>
                                      </p:tavLst>
                                    </p:anim>
                                    <p:set>
                                      <p:cBhvr>
                                        <p:cTn id="787" dur="1" fill="hold">
                                          <p:stCondLst>
                                            <p:cond delay="1999"/>
                                          </p:stCondLst>
                                        </p:cTn>
                                        <p:tgtEl>
                                          <p:spTgt spid="70"/>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0"/>
                                        </p:tgtEl>
                                        <p:attrNameLst>
                                          <p:attrName>ppt_x</p:attrName>
                                        </p:attrNameLst>
                                      </p:cBhvr>
                                      <p:tavLst>
                                        <p:tav tm="0">
                                          <p:val>
                                            <p:strVal val="ppt_x"/>
                                          </p:val>
                                        </p:tav>
                                        <p:tav tm="100000">
                                          <p:val>
                                            <p:strVal val="1+ppt_w/2"/>
                                          </p:val>
                                        </p:tav>
                                      </p:tavLst>
                                    </p:anim>
                                    <p:anim calcmode="lin" valueType="num">
                                      <p:cBhvr additive="base">
                                        <p:cTn id="790" dur="2000"/>
                                        <p:tgtEl>
                                          <p:spTgt spid="80"/>
                                        </p:tgtEl>
                                        <p:attrNameLst>
                                          <p:attrName>ppt_y</p:attrName>
                                        </p:attrNameLst>
                                      </p:cBhvr>
                                      <p:tavLst>
                                        <p:tav tm="0">
                                          <p:val>
                                            <p:strVal val="ppt_y"/>
                                          </p:val>
                                        </p:tav>
                                        <p:tav tm="100000">
                                          <p:val>
                                            <p:strVal val="1+ppt_h/2"/>
                                          </p:val>
                                        </p:tav>
                                      </p:tavLst>
                                    </p:anim>
                                    <p:set>
                                      <p:cBhvr>
                                        <p:cTn id="791" dur="1" fill="hold">
                                          <p:stCondLst>
                                            <p:cond delay="1999"/>
                                          </p:stCondLst>
                                        </p:cTn>
                                        <p:tgtEl>
                                          <p:spTgt spid="80"/>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4"/>
                                        </p:tgtEl>
                                        <p:attrNameLst>
                                          <p:attrName>ppt_x</p:attrName>
                                        </p:attrNameLst>
                                      </p:cBhvr>
                                      <p:tavLst>
                                        <p:tav tm="0">
                                          <p:val>
                                            <p:strVal val="ppt_x"/>
                                          </p:val>
                                        </p:tav>
                                        <p:tav tm="100000">
                                          <p:val>
                                            <p:strVal val="1+ppt_w/2"/>
                                          </p:val>
                                        </p:tav>
                                      </p:tavLst>
                                    </p:anim>
                                    <p:anim calcmode="lin" valueType="num">
                                      <p:cBhvr additive="base">
                                        <p:cTn id="794" dur="2000"/>
                                        <p:tgtEl>
                                          <p:spTgt spid="4"/>
                                        </p:tgtEl>
                                        <p:attrNameLst>
                                          <p:attrName>ppt_y</p:attrName>
                                        </p:attrNameLst>
                                      </p:cBhvr>
                                      <p:tavLst>
                                        <p:tav tm="0">
                                          <p:val>
                                            <p:strVal val="ppt_y"/>
                                          </p:val>
                                        </p:tav>
                                        <p:tav tm="100000">
                                          <p:val>
                                            <p:strVal val="1+ppt_h/2"/>
                                          </p:val>
                                        </p:tav>
                                      </p:tavLst>
                                    </p:anim>
                                    <p:set>
                                      <p:cBhvr>
                                        <p:cTn id="795" dur="1" fill="hold">
                                          <p:stCondLst>
                                            <p:cond delay="1999"/>
                                          </p:stCondLst>
                                        </p:cTn>
                                        <p:tgtEl>
                                          <p:spTgt spid="4"/>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4"/>
                                        </p:tgtEl>
                                        <p:attrNameLst>
                                          <p:attrName>ppt_x</p:attrName>
                                        </p:attrNameLst>
                                      </p:cBhvr>
                                      <p:tavLst>
                                        <p:tav tm="0">
                                          <p:val>
                                            <p:strVal val="ppt_x"/>
                                          </p:val>
                                        </p:tav>
                                        <p:tav tm="100000">
                                          <p:val>
                                            <p:strVal val="1+ppt_w/2"/>
                                          </p:val>
                                        </p:tav>
                                      </p:tavLst>
                                    </p:anim>
                                    <p:anim calcmode="lin" valueType="num">
                                      <p:cBhvr additive="base">
                                        <p:cTn id="798" dur="2000"/>
                                        <p:tgtEl>
                                          <p:spTgt spid="14"/>
                                        </p:tgtEl>
                                        <p:attrNameLst>
                                          <p:attrName>ppt_y</p:attrName>
                                        </p:attrNameLst>
                                      </p:cBhvr>
                                      <p:tavLst>
                                        <p:tav tm="0">
                                          <p:val>
                                            <p:strVal val="ppt_y"/>
                                          </p:val>
                                        </p:tav>
                                        <p:tav tm="100000">
                                          <p:val>
                                            <p:strVal val="1+ppt_h/2"/>
                                          </p:val>
                                        </p:tav>
                                      </p:tavLst>
                                    </p:anim>
                                    <p:set>
                                      <p:cBhvr>
                                        <p:cTn id="799" dur="1" fill="hold">
                                          <p:stCondLst>
                                            <p:cond delay="1999"/>
                                          </p:stCondLst>
                                        </p:cTn>
                                        <p:tgtEl>
                                          <p:spTgt spid="14"/>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4"/>
                                        </p:tgtEl>
                                        <p:attrNameLst>
                                          <p:attrName>ppt_x</p:attrName>
                                        </p:attrNameLst>
                                      </p:cBhvr>
                                      <p:tavLst>
                                        <p:tav tm="0">
                                          <p:val>
                                            <p:strVal val="ppt_x"/>
                                          </p:val>
                                        </p:tav>
                                        <p:tav tm="100000">
                                          <p:val>
                                            <p:strVal val="1+ppt_w/2"/>
                                          </p:val>
                                        </p:tav>
                                      </p:tavLst>
                                    </p:anim>
                                    <p:anim calcmode="lin" valueType="num">
                                      <p:cBhvr additive="base">
                                        <p:cTn id="802" dur="2000"/>
                                        <p:tgtEl>
                                          <p:spTgt spid="24"/>
                                        </p:tgtEl>
                                        <p:attrNameLst>
                                          <p:attrName>ppt_y</p:attrName>
                                        </p:attrNameLst>
                                      </p:cBhvr>
                                      <p:tavLst>
                                        <p:tav tm="0">
                                          <p:val>
                                            <p:strVal val="ppt_y"/>
                                          </p:val>
                                        </p:tav>
                                        <p:tav tm="100000">
                                          <p:val>
                                            <p:strVal val="1+ppt_h/2"/>
                                          </p:val>
                                        </p:tav>
                                      </p:tavLst>
                                    </p:anim>
                                    <p:set>
                                      <p:cBhvr>
                                        <p:cTn id="803" dur="1" fill="hold">
                                          <p:stCondLst>
                                            <p:cond delay="1999"/>
                                          </p:stCondLst>
                                        </p:cTn>
                                        <p:tgtEl>
                                          <p:spTgt spid="24"/>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4"/>
                                        </p:tgtEl>
                                        <p:attrNameLst>
                                          <p:attrName>ppt_x</p:attrName>
                                        </p:attrNameLst>
                                      </p:cBhvr>
                                      <p:tavLst>
                                        <p:tav tm="0">
                                          <p:val>
                                            <p:strVal val="ppt_x"/>
                                          </p:val>
                                        </p:tav>
                                        <p:tav tm="100000">
                                          <p:val>
                                            <p:strVal val="1+ppt_w/2"/>
                                          </p:val>
                                        </p:tav>
                                      </p:tavLst>
                                    </p:anim>
                                    <p:anim calcmode="lin" valueType="num">
                                      <p:cBhvr additive="base">
                                        <p:cTn id="806" dur="2000"/>
                                        <p:tgtEl>
                                          <p:spTgt spid="34"/>
                                        </p:tgtEl>
                                        <p:attrNameLst>
                                          <p:attrName>ppt_y</p:attrName>
                                        </p:attrNameLst>
                                      </p:cBhvr>
                                      <p:tavLst>
                                        <p:tav tm="0">
                                          <p:val>
                                            <p:strVal val="ppt_y"/>
                                          </p:val>
                                        </p:tav>
                                        <p:tav tm="100000">
                                          <p:val>
                                            <p:strVal val="1+ppt_h/2"/>
                                          </p:val>
                                        </p:tav>
                                      </p:tavLst>
                                    </p:anim>
                                    <p:set>
                                      <p:cBhvr>
                                        <p:cTn id="807" dur="1" fill="hold">
                                          <p:stCondLst>
                                            <p:cond delay="1999"/>
                                          </p:stCondLst>
                                        </p:cTn>
                                        <p:tgtEl>
                                          <p:spTgt spid="34"/>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4"/>
                                        </p:tgtEl>
                                        <p:attrNameLst>
                                          <p:attrName>ppt_x</p:attrName>
                                        </p:attrNameLst>
                                      </p:cBhvr>
                                      <p:tavLst>
                                        <p:tav tm="0">
                                          <p:val>
                                            <p:strVal val="ppt_x"/>
                                          </p:val>
                                        </p:tav>
                                        <p:tav tm="100000">
                                          <p:val>
                                            <p:strVal val="1+ppt_w/2"/>
                                          </p:val>
                                        </p:tav>
                                      </p:tavLst>
                                    </p:anim>
                                    <p:anim calcmode="lin" valueType="num">
                                      <p:cBhvr additive="base">
                                        <p:cTn id="810" dur="2000"/>
                                        <p:tgtEl>
                                          <p:spTgt spid="44"/>
                                        </p:tgtEl>
                                        <p:attrNameLst>
                                          <p:attrName>ppt_y</p:attrName>
                                        </p:attrNameLst>
                                      </p:cBhvr>
                                      <p:tavLst>
                                        <p:tav tm="0">
                                          <p:val>
                                            <p:strVal val="ppt_y"/>
                                          </p:val>
                                        </p:tav>
                                        <p:tav tm="100000">
                                          <p:val>
                                            <p:strVal val="1+ppt_h/2"/>
                                          </p:val>
                                        </p:tav>
                                      </p:tavLst>
                                    </p:anim>
                                    <p:set>
                                      <p:cBhvr>
                                        <p:cTn id="811" dur="1" fill="hold">
                                          <p:stCondLst>
                                            <p:cond delay="1999"/>
                                          </p:stCondLst>
                                        </p:cTn>
                                        <p:tgtEl>
                                          <p:spTgt spid="44"/>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4"/>
                                        </p:tgtEl>
                                        <p:attrNameLst>
                                          <p:attrName>ppt_x</p:attrName>
                                        </p:attrNameLst>
                                      </p:cBhvr>
                                      <p:tavLst>
                                        <p:tav tm="0">
                                          <p:val>
                                            <p:strVal val="ppt_x"/>
                                          </p:val>
                                        </p:tav>
                                        <p:tav tm="100000">
                                          <p:val>
                                            <p:strVal val="1+ppt_w/2"/>
                                          </p:val>
                                        </p:tav>
                                      </p:tavLst>
                                    </p:anim>
                                    <p:anim calcmode="lin" valueType="num">
                                      <p:cBhvr additive="base">
                                        <p:cTn id="814" dur="2000"/>
                                        <p:tgtEl>
                                          <p:spTgt spid="54"/>
                                        </p:tgtEl>
                                        <p:attrNameLst>
                                          <p:attrName>ppt_y</p:attrName>
                                        </p:attrNameLst>
                                      </p:cBhvr>
                                      <p:tavLst>
                                        <p:tav tm="0">
                                          <p:val>
                                            <p:strVal val="ppt_y"/>
                                          </p:val>
                                        </p:tav>
                                        <p:tav tm="100000">
                                          <p:val>
                                            <p:strVal val="1+ppt_h/2"/>
                                          </p:val>
                                        </p:tav>
                                      </p:tavLst>
                                    </p:anim>
                                    <p:set>
                                      <p:cBhvr>
                                        <p:cTn id="815" dur="1" fill="hold">
                                          <p:stCondLst>
                                            <p:cond delay="1999"/>
                                          </p:stCondLst>
                                        </p:cTn>
                                        <p:tgtEl>
                                          <p:spTgt spid="54"/>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4"/>
                                        </p:tgtEl>
                                        <p:attrNameLst>
                                          <p:attrName>ppt_x</p:attrName>
                                        </p:attrNameLst>
                                      </p:cBhvr>
                                      <p:tavLst>
                                        <p:tav tm="0">
                                          <p:val>
                                            <p:strVal val="ppt_x"/>
                                          </p:val>
                                        </p:tav>
                                        <p:tav tm="100000">
                                          <p:val>
                                            <p:strVal val="1+ppt_w/2"/>
                                          </p:val>
                                        </p:tav>
                                      </p:tavLst>
                                    </p:anim>
                                    <p:anim calcmode="lin" valueType="num">
                                      <p:cBhvr additive="base">
                                        <p:cTn id="818" dur="2000"/>
                                        <p:tgtEl>
                                          <p:spTgt spid="64"/>
                                        </p:tgtEl>
                                        <p:attrNameLst>
                                          <p:attrName>ppt_y</p:attrName>
                                        </p:attrNameLst>
                                      </p:cBhvr>
                                      <p:tavLst>
                                        <p:tav tm="0">
                                          <p:val>
                                            <p:strVal val="ppt_y"/>
                                          </p:val>
                                        </p:tav>
                                        <p:tav tm="100000">
                                          <p:val>
                                            <p:strVal val="1+ppt_h/2"/>
                                          </p:val>
                                        </p:tav>
                                      </p:tavLst>
                                    </p:anim>
                                    <p:set>
                                      <p:cBhvr>
                                        <p:cTn id="819" dur="1" fill="hold">
                                          <p:stCondLst>
                                            <p:cond delay="1999"/>
                                          </p:stCondLst>
                                        </p:cTn>
                                        <p:tgtEl>
                                          <p:spTgt spid="64"/>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4"/>
                                        </p:tgtEl>
                                        <p:attrNameLst>
                                          <p:attrName>ppt_x</p:attrName>
                                        </p:attrNameLst>
                                      </p:cBhvr>
                                      <p:tavLst>
                                        <p:tav tm="0">
                                          <p:val>
                                            <p:strVal val="ppt_x"/>
                                          </p:val>
                                        </p:tav>
                                        <p:tav tm="100000">
                                          <p:val>
                                            <p:strVal val="1+ppt_w/2"/>
                                          </p:val>
                                        </p:tav>
                                      </p:tavLst>
                                    </p:anim>
                                    <p:anim calcmode="lin" valueType="num">
                                      <p:cBhvr additive="base">
                                        <p:cTn id="822" dur="2000"/>
                                        <p:tgtEl>
                                          <p:spTgt spid="74"/>
                                        </p:tgtEl>
                                        <p:attrNameLst>
                                          <p:attrName>ppt_y</p:attrName>
                                        </p:attrNameLst>
                                      </p:cBhvr>
                                      <p:tavLst>
                                        <p:tav tm="0">
                                          <p:val>
                                            <p:strVal val="ppt_y"/>
                                          </p:val>
                                        </p:tav>
                                        <p:tav tm="100000">
                                          <p:val>
                                            <p:strVal val="1+ppt_h/2"/>
                                          </p:val>
                                        </p:tav>
                                      </p:tavLst>
                                    </p:anim>
                                    <p:set>
                                      <p:cBhvr>
                                        <p:cTn id="823" dur="1" fill="hold">
                                          <p:stCondLst>
                                            <p:cond delay="1999"/>
                                          </p:stCondLst>
                                        </p:cTn>
                                        <p:tgtEl>
                                          <p:spTgt spid="74"/>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2"/>
                                        </p:tgtEl>
                                        <p:attrNameLst>
                                          <p:attrName>ppt_x</p:attrName>
                                        </p:attrNameLst>
                                      </p:cBhvr>
                                      <p:tavLst>
                                        <p:tav tm="0">
                                          <p:val>
                                            <p:strVal val="ppt_x"/>
                                          </p:val>
                                        </p:tav>
                                        <p:tav tm="100000">
                                          <p:val>
                                            <p:strVal val="1+ppt_w/2"/>
                                          </p:val>
                                        </p:tav>
                                      </p:tavLst>
                                    </p:anim>
                                    <p:anim calcmode="lin" valueType="num">
                                      <p:cBhvr additive="base">
                                        <p:cTn id="826" dur="2000"/>
                                        <p:tgtEl>
                                          <p:spTgt spid="12"/>
                                        </p:tgtEl>
                                        <p:attrNameLst>
                                          <p:attrName>ppt_y</p:attrName>
                                        </p:attrNameLst>
                                      </p:cBhvr>
                                      <p:tavLst>
                                        <p:tav tm="0">
                                          <p:val>
                                            <p:strVal val="ppt_y"/>
                                          </p:val>
                                        </p:tav>
                                        <p:tav tm="100000">
                                          <p:val>
                                            <p:strVal val="1+ppt_h/2"/>
                                          </p:val>
                                        </p:tav>
                                      </p:tavLst>
                                    </p:anim>
                                    <p:set>
                                      <p:cBhvr>
                                        <p:cTn id="827" dur="1" fill="hold">
                                          <p:stCondLst>
                                            <p:cond delay="1999"/>
                                          </p:stCondLst>
                                        </p:cTn>
                                        <p:tgtEl>
                                          <p:spTgt spid="12"/>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2"/>
                                        </p:tgtEl>
                                        <p:attrNameLst>
                                          <p:attrName>ppt_x</p:attrName>
                                        </p:attrNameLst>
                                      </p:cBhvr>
                                      <p:tavLst>
                                        <p:tav tm="0">
                                          <p:val>
                                            <p:strVal val="ppt_x"/>
                                          </p:val>
                                        </p:tav>
                                        <p:tav tm="100000">
                                          <p:val>
                                            <p:strVal val="1+ppt_w/2"/>
                                          </p:val>
                                        </p:tav>
                                      </p:tavLst>
                                    </p:anim>
                                    <p:anim calcmode="lin" valueType="num">
                                      <p:cBhvr additive="base">
                                        <p:cTn id="830" dur="2000"/>
                                        <p:tgtEl>
                                          <p:spTgt spid="22"/>
                                        </p:tgtEl>
                                        <p:attrNameLst>
                                          <p:attrName>ppt_y</p:attrName>
                                        </p:attrNameLst>
                                      </p:cBhvr>
                                      <p:tavLst>
                                        <p:tav tm="0">
                                          <p:val>
                                            <p:strVal val="ppt_y"/>
                                          </p:val>
                                        </p:tav>
                                        <p:tav tm="100000">
                                          <p:val>
                                            <p:strVal val="1+ppt_h/2"/>
                                          </p:val>
                                        </p:tav>
                                      </p:tavLst>
                                    </p:anim>
                                    <p:set>
                                      <p:cBhvr>
                                        <p:cTn id="831" dur="1" fill="hold">
                                          <p:stCondLst>
                                            <p:cond delay="1999"/>
                                          </p:stCondLst>
                                        </p:cTn>
                                        <p:tgtEl>
                                          <p:spTgt spid="22"/>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2"/>
                                        </p:tgtEl>
                                        <p:attrNameLst>
                                          <p:attrName>ppt_x</p:attrName>
                                        </p:attrNameLst>
                                      </p:cBhvr>
                                      <p:tavLst>
                                        <p:tav tm="0">
                                          <p:val>
                                            <p:strVal val="ppt_x"/>
                                          </p:val>
                                        </p:tav>
                                        <p:tav tm="100000">
                                          <p:val>
                                            <p:strVal val="1+ppt_w/2"/>
                                          </p:val>
                                        </p:tav>
                                      </p:tavLst>
                                    </p:anim>
                                    <p:anim calcmode="lin" valueType="num">
                                      <p:cBhvr additive="base">
                                        <p:cTn id="834" dur="2000"/>
                                        <p:tgtEl>
                                          <p:spTgt spid="32"/>
                                        </p:tgtEl>
                                        <p:attrNameLst>
                                          <p:attrName>ppt_y</p:attrName>
                                        </p:attrNameLst>
                                      </p:cBhvr>
                                      <p:tavLst>
                                        <p:tav tm="0">
                                          <p:val>
                                            <p:strVal val="ppt_y"/>
                                          </p:val>
                                        </p:tav>
                                        <p:tav tm="100000">
                                          <p:val>
                                            <p:strVal val="1+ppt_h/2"/>
                                          </p:val>
                                        </p:tav>
                                      </p:tavLst>
                                    </p:anim>
                                    <p:set>
                                      <p:cBhvr>
                                        <p:cTn id="835" dur="1" fill="hold">
                                          <p:stCondLst>
                                            <p:cond delay="1999"/>
                                          </p:stCondLst>
                                        </p:cTn>
                                        <p:tgtEl>
                                          <p:spTgt spid="32"/>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2"/>
                                        </p:tgtEl>
                                        <p:attrNameLst>
                                          <p:attrName>ppt_x</p:attrName>
                                        </p:attrNameLst>
                                      </p:cBhvr>
                                      <p:tavLst>
                                        <p:tav tm="0">
                                          <p:val>
                                            <p:strVal val="ppt_x"/>
                                          </p:val>
                                        </p:tav>
                                        <p:tav tm="100000">
                                          <p:val>
                                            <p:strVal val="1+ppt_w/2"/>
                                          </p:val>
                                        </p:tav>
                                      </p:tavLst>
                                    </p:anim>
                                    <p:anim calcmode="lin" valueType="num">
                                      <p:cBhvr additive="base">
                                        <p:cTn id="838" dur="2000"/>
                                        <p:tgtEl>
                                          <p:spTgt spid="42"/>
                                        </p:tgtEl>
                                        <p:attrNameLst>
                                          <p:attrName>ppt_y</p:attrName>
                                        </p:attrNameLst>
                                      </p:cBhvr>
                                      <p:tavLst>
                                        <p:tav tm="0">
                                          <p:val>
                                            <p:strVal val="ppt_y"/>
                                          </p:val>
                                        </p:tav>
                                        <p:tav tm="100000">
                                          <p:val>
                                            <p:strVal val="1+ppt_h/2"/>
                                          </p:val>
                                        </p:tav>
                                      </p:tavLst>
                                    </p:anim>
                                    <p:set>
                                      <p:cBhvr>
                                        <p:cTn id="839" dur="1" fill="hold">
                                          <p:stCondLst>
                                            <p:cond delay="1999"/>
                                          </p:stCondLst>
                                        </p:cTn>
                                        <p:tgtEl>
                                          <p:spTgt spid="42"/>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2"/>
                                        </p:tgtEl>
                                        <p:attrNameLst>
                                          <p:attrName>ppt_x</p:attrName>
                                        </p:attrNameLst>
                                      </p:cBhvr>
                                      <p:tavLst>
                                        <p:tav tm="0">
                                          <p:val>
                                            <p:strVal val="ppt_x"/>
                                          </p:val>
                                        </p:tav>
                                        <p:tav tm="100000">
                                          <p:val>
                                            <p:strVal val="1+ppt_w/2"/>
                                          </p:val>
                                        </p:tav>
                                      </p:tavLst>
                                    </p:anim>
                                    <p:anim calcmode="lin" valueType="num">
                                      <p:cBhvr additive="base">
                                        <p:cTn id="842" dur="2000"/>
                                        <p:tgtEl>
                                          <p:spTgt spid="52"/>
                                        </p:tgtEl>
                                        <p:attrNameLst>
                                          <p:attrName>ppt_y</p:attrName>
                                        </p:attrNameLst>
                                      </p:cBhvr>
                                      <p:tavLst>
                                        <p:tav tm="0">
                                          <p:val>
                                            <p:strVal val="ppt_y"/>
                                          </p:val>
                                        </p:tav>
                                        <p:tav tm="100000">
                                          <p:val>
                                            <p:strVal val="1+ppt_h/2"/>
                                          </p:val>
                                        </p:tav>
                                      </p:tavLst>
                                    </p:anim>
                                    <p:set>
                                      <p:cBhvr>
                                        <p:cTn id="843" dur="1" fill="hold">
                                          <p:stCondLst>
                                            <p:cond delay="1999"/>
                                          </p:stCondLst>
                                        </p:cTn>
                                        <p:tgtEl>
                                          <p:spTgt spid="52"/>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2"/>
                                        </p:tgtEl>
                                        <p:attrNameLst>
                                          <p:attrName>ppt_x</p:attrName>
                                        </p:attrNameLst>
                                      </p:cBhvr>
                                      <p:tavLst>
                                        <p:tav tm="0">
                                          <p:val>
                                            <p:strVal val="ppt_x"/>
                                          </p:val>
                                        </p:tav>
                                        <p:tav tm="100000">
                                          <p:val>
                                            <p:strVal val="1+ppt_w/2"/>
                                          </p:val>
                                        </p:tav>
                                      </p:tavLst>
                                    </p:anim>
                                    <p:anim calcmode="lin" valueType="num">
                                      <p:cBhvr additive="base">
                                        <p:cTn id="846" dur="2000"/>
                                        <p:tgtEl>
                                          <p:spTgt spid="62"/>
                                        </p:tgtEl>
                                        <p:attrNameLst>
                                          <p:attrName>ppt_y</p:attrName>
                                        </p:attrNameLst>
                                      </p:cBhvr>
                                      <p:tavLst>
                                        <p:tav tm="0">
                                          <p:val>
                                            <p:strVal val="ppt_y"/>
                                          </p:val>
                                        </p:tav>
                                        <p:tav tm="100000">
                                          <p:val>
                                            <p:strVal val="1+ppt_h/2"/>
                                          </p:val>
                                        </p:tav>
                                      </p:tavLst>
                                    </p:anim>
                                    <p:set>
                                      <p:cBhvr>
                                        <p:cTn id="847" dur="1" fill="hold">
                                          <p:stCondLst>
                                            <p:cond delay="1999"/>
                                          </p:stCondLst>
                                        </p:cTn>
                                        <p:tgtEl>
                                          <p:spTgt spid="62"/>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2"/>
                                        </p:tgtEl>
                                        <p:attrNameLst>
                                          <p:attrName>ppt_x</p:attrName>
                                        </p:attrNameLst>
                                      </p:cBhvr>
                                      <p:tavLst>
                                        <p:tav tm="0">
                                          <p:val>
                                            <p:strVal val="ppt_x"/>
                                          </p:val>
                                        </p:tav>
                                        <p:tav tm="100000">
                                          <p:val>
                                            <p:strVal val="1+ppt_w/2"/>
                                          </p:val>
                                        </p:tav>
                                      </p:tavLst>
                                    </p:anim>
                                    <p:anim calcmode="lin" valueType="num">
                                      <p:cBhvr additive="base">
                                        <p:cTn id="850" dur="2000"/>
                                        <p:tgtEl>
                                          <p:spTgt spid="72"/>
                                        </p:tgtEl>
                                        <p:attrNameLst>
                                          <p:attrName>ppt_y</p:attrName>
                                        </p:attrNameLst>
                                      </p:cBhvr>
                                      <p:tavLst>
                                        <p:tav tm="0">
                                          <p:val>
                                            <p:strVal val="ppt_y"/>
                                          </p:val>
                                        </p:tav>
                                        <p:tav tm="100000">
                                          <p:val>
                                            <p:strVal val="1+ppt_h/2"/>
                                          </p:val>
                                        </p:tav>
                                      </p:tavLst>
                                    </p:anim>
                                    <p:set>
                                      <p:cBhvr>
                                        <p:cTn id="851" dur="1" fill="hold">
                                          <p:stCondLst>
                                            <p:cond delay="1999"/>
                                          </p:stCondLst>
                                        </p:cTn>
                                        <p:tgtEl>
                                          <p:spTgt spid="72"/>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2"/>
                                        </p:tgtEl>
                                        <p:attrNameLst>
                                          <p:attrName>ppt_x</p:attrName>
                                        </p:attrNameLst>
                                      </p:cBhvr>
                                      <p:tavLst>
                                        <p:tav tm="0">
                                          <p:val>
                                            <p:strVal val="ppt_x"/>
                                          </p:val>
                                        </p:tav>
                                        <p:tav tm="100000">
                                          <p:val>
                                            <p:strVal val="1+ppt_w/2"/>
                                          </p:val>
                                        </p:tav>
                                      </p:tavLst>
                                    </p:anim>
                                    <p:anim calcmode="lin" valueType="num">
                                      <p:cBhvr additive="base">
                                        <p:cTn id="854" dur="2000"/>
                                        <p:tgtEl>
                                          <p:spTgt spid="82"/>
                                        </p:tgtEl>
                                        <p:attrNameLst>
                                          <p:attrName>ppt_y</p:attrName>
                                        </p:attrNameLst>
                                      </p:cBhvr>
                                      <p:tavLst>
                                        <p:tav tm="0">
                                          <p:val>
                                            <p:strVal val="ppt_y"/>
                                          </p:val>
                                        </p:tav>
                                        <p:tav tm="100000">
                                          <p:val>
                                            <p:strVal val="1+ppt_h/2"/>
                                          </p:val>
                                        </p:tav>
                                      </p:tavLst>
                                    </p:anim>
                                    <p:set>
                                      <p:cBhvr>
                                        <p:cTn id="855" dur="1" fill="hold">
                                          <p:stCondLst>
                                            <p:cond delay="1999"/>
                                          </p:stCondLst>
                                        </p:cTn>
                                        <p:tgtEl>
                                          <p:spTgt spid="82"/>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8"/>
                                        </p:tgtEl>
                                        <p:attrNameLst>
                                          <p:attrName>ppt_x</p:attrName>
                                        </p:attrNameLst>
                                      </p:cBhvr>
                                      <p:tavLst>
                                        <p:tav tm="0">
                                          <p:val>
                                            <p:strVal val="ppt_x"/>
                                          </p:val>
                                        </p:tav>
                                        <p:tav tm="100000">
                                          <p:val>
                                            <p:strVal val="1+ppt_w/2"/>
                                          </p:val>
                                        </p:tav>
                                      </p:tavLst>
                                    </p:anim>
                                    <p:anim calcmode="lin" valueType="num">
                                      <p:cBhvr additive="base">
                                        <p:cTn id="858" dur="2000"/>
                                        <p:tgtEl>
                                          <p:spTgt spid="8"/>
                                        </p:tgtEl>
                                        <p:attrNameLst>
                                          <p:attrName>ppt_y</p:attrName>
                                        </p:attrNameLst>
                                      </p:cBhvr>
                                      <p:tavLst>
                                        <p:tav tm="0">
                                          <p:val>
                                            <p:strVal val="ppt_y"/>
                                          </p:val>
                                        </p:tav>
                                        <p:tav tm="100000">
                                          <p:val>
                                            <p:strVal val="1+ppt_h/2"/>
                                          </p:val>
                                        </p:tav>
                                      </p:tavLst>
                                    </p:anim>
                                    <p:set>
                                      <p:cBhvr>
                                        <p:cTn id="859" dur="1" fill="hold">
                                          <p:stCondLst>
                                            <p:cond delay="1999"/>
                                          </p:stCondLst>
                                        </p:cTn>
                                        <p:tgtEl>
                                          <p:spTgt spid="8"/>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8"/>
                                        </p:tgtEl>
                                        <p:attrNameLst>
                                          <p:attrName>ppt_x</p:attrName>
                                        </p:attrNameLst>
                                      </p:cBhvr>
                                      <p:tavLst>
                                        <p:tav tm="0">
                                          <p:val>
                                            <p:strVal val="ppt_x"/>
                                          </p:val>
                                        </p:tav>
                                        <p:tav tm="100000">
                                          <p:val>
                                            <p:strVal val="1+ppt_w/2"/>
                                          </p:val>
                                        </p:tav>
                                      </p:tavLst>
                                    </p:anim>
                                    <p:anim calcmode="lin" valueType="num">
                                      <p:cBhvr additive="base">
                                        <p:cTn id="862" dur="2000"/>
                                        <p:tgtEl>
                                          <p:spTgt spid="18"/>
                                        </p:tgtEl>
                                        <p:attrNameLst>
                                          <p:attrName>ppt_y</p:attrName>
                                        </p:attrNameLst>
                                      </p:cBhvr>
                                      <p:tavLst>
                                        <p:tav tm="0">
                                          <p:val>
                                            <p:strVal val="ppt_y"/>
                                          </p:val>
                                        </p:tav>
                                        <p:tav tm="100000">
                                          <p:val>
                                            <p:strVal val="1+ppt_h/2"/>
                                          </p:val>
                                        </p:tav>
                                      </p:tavLst>
                                    </p:anim>
                                    <p:set>
                                      <p:cBhvr>
                                        <p:cTn id="863" dur="1" fill="hold">
                                          <p:stCondLst>
                                            <p:cond delay="1999"/>
                                          </p:stCondLst>
                                        </p:cTn>
                                        <p:tgtEl>
                                          <p:spTgt spid="18"/>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8"/>
                                        </p:tgtEl>
                                        <p:attrNameLst>
                                          <p:attrName>ppt_x</p:attrName>
                                        </p:attrNameLst>
                                      </p:cBhvr>
                                      <p:tavLst>
                                        <p:tav tm="0">
                                          <p:val>
                                            <p:strVal val="ppt_x"/>
                                          </p:val>
                                        </p:tav>
                                        <p:tav tm="100000">
                                          <p:val>
                                            <p:strVal val="1+ppt_w/2"/>
                                          </p:val>
                                        </p:tav>
                                      </p:tavLst>
                                    </p:anim>
                                    <p:anim calcmode="lin" valueType="num">
                                      <p:cBhvr additive="base">
                                        <p:cTn id="866" dur="2000"/>
                                        <p:tgtEl>
                                          <p:spTgt spid="28"/>
                                        </p:tgtEl>
                                        <p:attrNameLst>
                                          <p:attrName>ppt_y</p:attrName>
                                        </p:attrNameLst>
                                      </p:cBhvr>
                                      <p:tavLst>
                                        <p:tav tm="0">
                                          <p:val>
                                            <p:strVal val="ppt_y"/>
                                          </p:val>
                                        </p:tav>
                                        <p:tav tm="100000">
                                          <p:val>
                                            <p:strVal val="1+ppt_h/2"/>
                                          </p:val>
                                        </p:tav>
                                      </p:tavLst>
                                    </p:anim>
                                    <p:set>
                                      <p:cBhvr>
                                        <p:cTn id="867" dur="1" fill="hold">
                                          <p:stCondLst>
                                            <p:cond delay="1999"/>
                                          </p:stCondLst>
                                        </p:cTn>
                                        <p:tgtEl>
                                          <p:spTgt spid="28"/>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8"/>
                                        </p:tgtEl>
                                        <p:attrNameLst>
                                          <p:attrName>ppt_x</p:attrName>
                                        </p:attrNameLst>
                                      </p:cBhvr>
                                      <p:tavLst>
                                        <p:tav tm="0">
                                          <p:val>
                                            <p:strVal val="ppt_x"/>
                                          </p:val>
                                        </p:tav>
                                        <p:tav tm="100000">
                                          <p:val>
                                            <p:strVal val="1+ppt_w/2"/>
                                          </p:val>
                                        </p:tav>
                                      </p:tavLst>
                                    </p:anim>
                                    <p:anim calcmode="lin" valueType="num">
                                      <p:cBhvr additive="base">
                                        <p:cTn id="870" dur="2000"/>
                                        <p:tgtEl>
                                          <p:spTgt spid="38"/>
                                        </p:tgtEl>
                                        <p:attrNameLst>
                                          <p:attrName>ppt_y</p:attrName>
                                        </p:attrNameLst>
                                      </p:cBhvr>
                                      <p:tavLst>
                                        <p:tav tm="0">
                                          <p:val>
                                            <p:strVal val="ppt_y"/>
                                          </p:val>
                                        </p:tav>
                                        <p:tav tm="100000">
                                          <p:val>
                                            <p:strVal val="1+ppt_h/2"/>
                                          </p:val>
                                        </p:tav>
                                      </p:tavLst>
                                    </p:anim>
                                    <p:set>
                                      <p:cBhvr>
                                        <p:cTn id="871" dur="1" fill="hold">
                                          <p:stCondLst>
                                            <p:cond delay="1999"/>
                                          </p:stCondLst>
                                        </p:cTn>
                                        <p:tgtEl>
                                          <p:spTgt spid="38"/>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8"/>
                                        </p:tgtEl>
                                        <p:attrNameLst>
                                          <p:attrName>ppt_x</p:attrName>
                                        </p:attrNameLst>
                                      </p:cBhvr>
                                      <p:tavLst>
                                        <p:tav tm="0">
                                          <p:val>
                                            <p:strVal val="ppt_x"/>
                                          </p:val>
                                        </p:tav>
                                        <p:tav tm="100000">
                                          <p:val>
                                            <p:strVal val="1+ppt_w/2"/>
                                          </p:val>
                                        </p:tav>
                                      </p:tavLst>
                                    </p:anim>
                                    <p:anim calcmode="lin" valueType="num">
                                      <p:cBhvr additive="base">
                                        <p:cTn id="874" dur="2000"/>
                                        <p:tgtEl>
                                          <p:spTgt spid="48"/>
                                        </p:tgtEl>
                                        <p:attrNameLst>
                                          <p:attrName>ppt_y</p:attrName>
                                        </p:attrNameLst>
                                      </p:cBhvr>
                                      <p:tavLst>
                                        <p:tav tm="0">
                                          <p:val>
                                            <p:strVal val="ppt_y"/>
                                          </p:val>
                                        </p:tav>
                                        <p:tav tm="100000">
                                          <p:val>
                                            <p:strVal val="1+ppt_h/2"/>
                                          </p:val>
                                        </p:tav>
                                      </p:tavLst>
                                    </p:anim>
                                    <p:set>
                                      <p:cBhvr>
                                        <p:cTn id="875" dur="1" fill="hold">
                                          <p:stCondLst>
                                            <p:cond delay="1999"/>
                                          </p:stCondLst>
                                        </p:cTn>
                                        <p:tgtEl>
                                          <p:spTgt spid="48"/>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8"/>
                                        </p:tgtEl>
                                        <p:attrNameLst>
                                          <p:attrName>ppt_x</p:attrName>
                                        </p:attrNameLst>
                                      </p:cBhvr>
                                      <p:tavLst>
                                        <p:tav tm="0">
                                          <p:val>
                                            <p:strVal val="ppt_x"/>
                                          </p:val>
                                        </p:tav>
                                        <p:tav tm="100000">
                                          <p:val>
                                            <p:strVal val="1+ppt_w/2"/>
                                          </p:val>
                                        </p:tav>
                                      </p:tavLst>
                                    </p:anim>
                                    <p:anim calcmode="lin" valueType="num">
                                      <p:cBhvr additive="base">
                                        <p:cTn id="878" dur="2000"/>
                                        <p:tgtEl>
                                          <p:spTgt spid="58"/>
                                        </p:tgtEl>
                                        <p:attrNameLst>
                                          <p:attrName>ppt_y</p:attrName>
                                        </p:attrNameLst>
                                      </p:cBhvr>
                                      <p:tavLst>
                                        <p:tav tm="0">
                                          <p:val>
                                            <p:strVal val="ppt_y"/>
                                          </p:val>
                                        </p:tav>
                                        <p:tav tm="100000">
                                          <p:val>
                                            <p:strVal val="1+ppt_h/2"/>
                                          </p:val>
                                        </p:tav>
                                      </p:tavLst>
                                    </p:anim>
                                    <p:set>
                                      <p:cBhvr>
                                        <p:cTn id="879" dur="1" fill="hold">
                                          <p:stCondLst>
                                            <p:cond delay="1999"/>
                                          </p:stCondLst>
                                        </p:cTn>
                                        <p:tgtEl>
                                          <p:spTgt spid="58"/>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8"/>
                                        </p:tgtEl>
                                        <p:attrNameLst>
                                          <p:attrName>ppt_x</p:attrName>
                                        </p:attrNameLst>
                                      </p:cBhvr>
                                      <p:tavLst>
                                        <p:tav tm="0">
                                          <p:val>
                                            <p:strVal val="ppt_x"/>
                                          </p:val>
                                        </p:tav>
                                        <p:tav tm="100000">
                                          <p:val>
                                            <p:strVal val="1+ppt_w/2"/>
                                          </p:val>
                                        </p:tav>
                                      </p:tavLst>
                                    </p:anim>
                                    <p:anim calcmode="lin" valueType="num">
                                      <p:cBhvr additive="base">
                                        <p:cTn id="882" dur="2000"/>
                                        <p:tgtEl>
                                          <p:spTgt spid="68"/>
                                        </p:tgtEl>
                                        <p:attrNameLst>
                                          <p:attrName>ppt_y</p:attrName>
                                        </p:attrNameLst>
                                      </p:cBhvr>
                                      <p:tavLst>
                                        <p:tav tm="0">
                                          <p:val>
                                            <p:strVal val="ppt_y"/>
                                          </p:val>
                                        </p:tav>
                                        <p:tav tm="100000">
                                          <p:val>
                                            <p:strVal val="1+ppt_h/2"/>
                                          </p:val>
                                        </p:tav>
                                      </p:tavLst>
                                    </p:anim>
                                    <p:set>
                                      <p:cBhvr>
                                        <p:cTn id="883" dur="1" fill="hold">
                                          <p:stCondLst>
                                            <p:cond delay="1999"/>
                                          </p:stCondLst>
                                        </p:cTn>
                                        <p:tgtEl>
                                          <p:spTgt spid="68"/>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8"/>
                                        </p:tgtEl>
                                        <p:attrNameLst>
                                          <p:attrName>ppt_x</p:attrName>
                                        </p:attrNameLst>
                                      </p:cBhvr>
                                      <p:tavLst>
                                        <p:tav tm="0">
                                          <p:val>
                                            <p:strVal val="ppt_x"/>
                                          </p:val>
                                        </p:tav>
                                        <p:tav tm="100000">
                                          <p:val>
                                            <p:strVal val="1+ppt_w/2"/>
                                          </p:val>
                                        </p:tav>
                                      </p:tavLst>
                                    </p:anim>
                                    <p:anim calcmode="lin" valueType="num">
                                      <p:cBhvr additive="base">
                                        <p:cTn id="886" dur="2000"/>
                                        <p:tgtEl>
                                          <p:spTgt spid="78"/>
                                        </p:tgtEl>
                                        <p:attrNameLst>
                                          <p:attrName>ppt_y</p:attrName>
                                        </p:attrNameLst>
                                      </p:cBhvr>
                                      <p:tavLst>
                                        <p:tav tm="0">
                                          <p:val>
                                            <p:strVal val="ppt_y"/>
                                          </p:val>
                                        </p:tav>
                                        <p:tav tm="100000">
                                          <p:val>
                                            <p:strVal val="1+ppt_h/2"/>
                                          </p:val>
                                        </p:tav>
                                      </p:tavLst>
                                    </p:anim>
                                    <p:set>
                                      <p:cBhvr>
                                        <p:cTn id="887" dur="1" fill="hold">
                                          <p:stCondLst>
                                            <p:cond delay="1999"/>
                                          </p:stCondLst>
                                        </p:cTn>
                                        <p:tgtEl>
                                          <p:spTgt spid="78"/>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3"/>
                                        </p:tgtEl>
                                      </p:cBhvr>
                                    </p:animEffect>
                                    <p:set>
                                      <p:cBhvr>
                                        <p:cTn id="890" dur="1" fill="hold">
                                          <p:stCondLst>
                                            <p:cond delay="1999"/>
                                          </p:stCondLst>
                                        </p:cTn>
                                        <p:tgtEl>
                                          <p:spTgt spid="3"/>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4"/>
                                        </p:tgtEl>
                                      </p:cBhvr>
                                    </p:animEffect>
                                    <p:set>
                                      <p:cBhvr>
                                        <p:cTn id="893" dur="1" fill="hold">
                                          <p:stCondLst>
                                            <p:cond delay="1999"/>
                                          </p:stCondLst>
                                        </p:cTn>
                                        <p:tgtEl>
                                          <p:spTgt spid="4"/>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5"/>
                                        </p:tgtEl>
                                      </p:cBhvr>
                                    </p:animEffect>
                                    <p:set>
                                      <p:cBhvr>
                                        <p:cTn id="896" dur="1" fill="hold">
                                          <p:stCondLst>
                                            <p:cond delay="1999"/>
                                          </p:stCondLst>
                                        </p:cTn>
                                        <p:tgtEl>
                                          <p:spTgt spid="5"/>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6"/>
                                        </p:tgtEl>
                                      </p:cBhvr>
                                    </p:animEffect>
                                    <p:set>
                                      <p:cBhvr>
                                        <p:cTn id="899" dur="1" fill="hold">
                                          <p:stCondLst>
                                            <p:cond delay="1999"/>
                                          </p:stCondLst>
                                        </p:cTn>
                                        <p:tgtEl>
                                          <p:spTgt spid="6"/>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7"/>
                                        </p:tgtEl>
                                      </p:cBhvr>
                                    </p:animEffect>
                                    <p:set>
                                      <p:cBhvr>
                                        <p:cTn id="902" dur="1" fill="hold">
                                          <p:stCondLst>
                                            <p:cond delay="1999"/>
                                          </p:stCondLst>
                                        </p:cTn>
                                        <p:tgtEl>
                                          <p:spTgt spid="7"/>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8"/>
                                        </p:tgtEl>
                                      </p:cBhvr>
                                    </p:animEffect>
                                    <p:set>
                                      <p:cBhvr>
                                        <p:cTn id="905" dur="1" fill="hold">
                                          <p:stCondLst>
                                            <p:cond delay="1999"/>
                                          </p:stCondLst>
                                        </p:cTn>
                                        <p:tgtEl>
                                          <p:spTgt spid="8"/>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9"/>
                                        </p:tgtEl>
                                      </p:cBhvr>
                                    </p:animEffect>
                                    <p:set>
                                      <p:cBhvr>
                                        <p:cTn id="908" dur="1" fill="hold">
                                          <p:stCondLst>
                                            <p:cond delay="1999"/>
                                          </p:stCondLst>
                                        </p:cTn>
                                        <p:tgtEl>
                                          <p:spTgt spid="9"/>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0"/>
                                        </p:tgtEl>
                                      </p:cBhvr>
                                    </p:animEffect>
                                    <p:set>
                                      <p:cBhvr>
                                        <p:cTn id="911" dur="1" fill="hold">
                                          <p:stCondLst>
                                            <p:cond delay="1999"/>
                                          </p:stCondLst>
                                        </p:cTn>
                                        <p:tgtEl>
                                          <p:spTgt spid="10"/>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1"/>
                                        </p:tgtEl>
                                      </p:cBhvr>
                                    </p:animEffect>
                                    <p:set>
                                      <p:cBhvr>
                                        <p:cTn id="914" dur="1" fill="hold">
                                          <p:stCondLst>
                                            <p:cond delay="1999"/>
                                          </p:stCondLst>
                                        </p:cTn>
                                        <p:tgtEl>
                                          <p:spTgt spid="11"/>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2"/>
                                        </p:tgtEl>
                                      </p:cBhvr>
                                    </p:animEffect>
                                    <p:set>
                                      <p:cBhvr>
                                        <p:cTn id="917" dur="1" fill="hold">
                                          <p:stCondLst>
                                            <p:cond delay="1999"/>
                                          </p:stCondLst>
                                        </p:cTn>
                                        <p:tgtEl>
                                          <p:spTgt spid="12"/>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3"/>
                                        </p:tgtEl>
                                      </p:cBhvr>
                                    </p:animEffect>
                                    <p:set>
                                      <p:cBhvr>
                                        <p:cTn id="920" dur="1" fill="hold">
                                          <p:stCondLst>
                                            <p:cond delay="1999"/>
                                          </p:stCondLst>
                                        </p:cTn>
                                        <p:tgtEl>
                                          <p:spTgt spid="13"/>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4"/>
                                        </p:tgtEl>
                                      </p:cBhvr>
                                    </p:animEffect>
                                    <p:set>
                                      <p:cBhvr>
                                        <p:cTn id="923" dur="1" fill="hold">
                                          <p:stCondLst>
                                            <p:cond delay="1999"/>
                                          </p:stCondLst>
                                        </p:cTn>
                                        <p:tgtEl>
                                          <p:spTgt spid="14"/>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5"/>
                                        </p:tgtEl>
                                      </p:cBhvr>
                                    </p:animEffect>
                                    <p:set>
                                      <p:cBhvr>
                                        <p:cTn id="926" dur="1" fill="hold">
                                          <p:stCondLst>
                                            <p:cond delay="1999"/>
                                          </p:stCondLst>
                                        </p:cTn>
                                        <p:tgtEl>
                                          <p:spTgt spid="15"/>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6"/>
                                        </p:tgtEl>
                                      </p:cBhvr>
                                    </p:animEffect>
                                    <p:set>
                                      <p:cBhvr>
                                        <p:cTn id="929" dur="1" fill="hold">
                                          <p:stCondLst>
                                            <p:cond delay="1999"/>
                                          </p:stCondLst>
                                        </p:cTn>
                                        <p:tgtEl>
                                          <p:spTgt spid="16"/>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7"/>
                                        </p:tgtEl>
                                      </p:cBhvr>
                                    </p:animEffect>
                                    <p:set>
                                      <p:cBhvr>
                                        <p:cTn id="932" dur="1" fill="hold">
                                          <p:stCondLst>
                                            <p:cond delay="1999"/>
                                          </p:stCondLst>
                                        </p:cTn>
                                        <p:tgtEl>
                                          <p:spTgt spid="17"/>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8"/>
                                        </p:tgtEl>
                                      </p:cBhvr>
                                    </p:animEffect>
                                    <p:set>
                                      <p:cBhvr>
                                        <p:cTn id="935" dur="1" fill="hold">
                                          <p:stCondLst>
                                            <p:cond delay="1999"/>
                                          </p:stCondLst>
                                        </p:cTn>
                                        <p:tgtEl>
                                          <p:spTgt spid="18"/>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19"/>
                                        </p:tgtEl>
                                      </p:cBhvr>
                                    </p:animEffect>
                                    <p:set>
                                      <p:cBhvr>
                                        <p:cTn id="938" dur="1" fill="hold">
                                          <p:stCondLst>
                                            <p:cond delay="1999"/>
                                          </p:stCondLst>
                                        </p:cTn>
                                        <p:tgtEl>
                                          <p:spTgt spid="19"/>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0"/>
                                        </p:tgtEl>
                                      </p:cBhvr>
                                    </p:animEffect>
                                    <p:set>
                                      <p:cBhvr>
                                        <p:cTn id="941" dur="1" fill="hold">
                                          <p:stCondLst>
                                            <p:cond delay="1999"/>
                                          </p:stCondLst>
                                        </p:cTn>
                                        <p:tgtEl>
                                          <p:spTgt spid="20"/>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1"/>
                                        </p:tgtEl>
                                      </p:cBhvr>
                                    </p:animEffect>
                                    <p:set>
                                      <p:cBhvr>
                                        <p:cTn id="944" dur="1" fill="hold">
                                          <p:stCondLst>
                                            <p:cond delay="1999"/>
                                          </p:stCondLst>
                                        </p:cTn>
                                        <p:tgtEl>
                                          <p:spTgt spid="21"/>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2"/>
                                        </p:tgtEl>
                                      </p:cBhvr>
                                    </p:animEffect>
                                    <p:set>
                                      <p:cBhvr>
                                        <p:cTn id="947" dur="1" fill="hold">
                                          <p:stCondLst>
                                            <p:cond delay="1999"/>
                                          </p:stCondLst>
                                        </p:cTn>
                                        <p:tgtEl>
                                          <p:spTgt spid="22"/>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3"/>
                                        </p:tgtEl>
                                      </p:cBhvr>
                                    </p:animEffect>
                                    <p:set>
                                      <p:cBhvr>
                                        <p:cTn id="950" dur="1" fill="hold">
                                          <p:stCondLst>
                                            <p:cond delay="1999"/>
                                          </p:stCondLst>
                                        </p:cTn>
                                        <p:tgtEl>
                                          <p:spTgt spid="23"/>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4"/>
                                        </p:tgtEl>
                                      </p:cBhvr>
                                    </p:animEffect>
                                    <p:set>
                                      <p:cBhvr>
                                        <p:cTn id="953" dur="1" fill="hold">
                                          <p:stCondLst>
                                            <p:cond delay="1999"/>
                                          </p:stCondLst>
                                        </p:cTn>
                                        <p:tgtEl>
                                          <p:spTgt spid="24"/>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5"/>
                                        </p:tgtEl>
                                      </p:cBhvr>
                                    </p:animEffect>
                                    <p:set>
                                      <p:cBhvr>
                                        <p:cTn id="956" dur="1" fill="hold">
                                          <p:stCondLst>
                                            <p:cond delay="1999"/>
                                          </p:stCondLst>
                                        </p:cTn>
                                        <p:tgtEl>
                                          <p:spTgt spid="25"/>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6"/>
                                        </p:tgtEl>
                                      </p:cBhvr>
                                    </p:animEffect>
                                    <p:set>
                                      <p:cBhvr>
                                        <p:cTn id="959" dur="1" fill="hold">
                                          <p:stCondLst>
                                            <p:cond delay="1999"/>
                                          </p:stCondLst>
                                        </p:cTn>
                                        <p:tgtEl>
                                          <p:spTgt spid="26"/>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7"/>
                                        </p:tgtEl>
                                      </p:cBhvr>
                                    </p:animEffect>
                                    <p:set>
                                      <p:cBhvr>
                                        <p:cTn id="962" dur="1" fill="hold">
                                          <p:stCondLst>
                                            <p:cond delay="1999"/>
                                          </p:stCondLst>
                                        </p:cTn>
                                        <p:tgtEl>
                                          <p:spTgt spid="27"/>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8"/>
                                        </p:tgtEl>
                                      </p:cBhvr>
                                    </p:animEffect>
                                    <p:set>
                                      <p:cBhvr>
                                        <p:cTn id="965" dur="1" fill="hold">
                                          <p:stCondLst>
                                            <p:cond delay="1999"/>
                                          </p:stCondLst>
                                        </p:cTn>
                                        <p:tgtEl>
                                          <p:spTgt spid="28"/>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29"/>
                                        </p:tgtEl>
                                      </p:cBhvr>
                                    </p:animEffect>
                                    <p:set>
                                      <p:cBhvr>
                                        <p:cTn id="968" dur="1" fill="hold">
                                          <p:stCondLst>
                                            <p:cond delay="1999"/>
                                          </p:stCondLst>
                                        </p:cTn>
                                        <p:tgtEl>
                                          <p:spTgt spid="29"/>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0"/>
                                        </p:tgtEl>
                                      </p:cBhvr>
                                    </p:animEffect>
                                    <p:set>
                                      <p:cBhvr>
                                        <p:cTn id="971" dur="1" fill="hold">
                                          <p:stCondLst>
                                            <p:cond delay="1999"/>
                                          </p:stCondLst>
                                        </p:cTn>
                                        <p:tgtEl>
                                          <p:spTgt spid="30"/>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1"/>
                                        </p:tgtEl>
                                      </p:cBhvr>
                                    </p:animEffect>
                                    <p:set>
                                      <p:cBhvr>
                                        <p:cTn id="974" dur="1" fill="hold">
                                          <p:stCondLst>
                                            <p:cond delay="1999"/>
                                          </p:stCondLst>
                                        </p:cTn>
                                        <p:tgtEl>
                                          <p:spTgt spid="31"/>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2"/>
                                        </p:tgtEl>
                                      </p:cBhvr>
                                    </p:animEffect>
                                    <p:set>
                                      <p:cBhvr>
                                        <p:cTn id="977" dur="1" fill="hold">
                                          <p:stCondLst>
                                            <p:cond delay="1999"/>
                                          </p:stCondLst>
                                        </p:cTn>
                                        <p:tgtEl>
                                          <p:spTgt spid="32"/>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3"/>
                                        </p:tgtEl>
                                      </p:cBhvr>
                                    </p:animEffect>
                                    <p:set>
                                      <p:cBhvr>
                                        <p:cTn id="980" dur="1" fill="hold">
                                          <p:stCondLst>
                                            <p:cond delay="1999"/>
                                          </p:stCondLst>
                                        </p:cTn>
                                        <p:tgtEl>
                                          <p:spTgt spid="33"/>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4"/>
                                        </p:tgtEl>
                                      </p:cBhvr>
                                    </p:animEffect>
                                    <p:set>
                                      <p:cBhvr>
                                        <p:cTn id="983" dur="1" fill="hold">
                                          <p:stCondLst>
                                            <p:cond delay="1999"/>
                                          </p:stCondLst>
                                        </p:cTn>
                                        <p:tgtEl>
                                          <p:spTgt spid="34"/>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5"/>
                                        </p:tgtEl>
                                      </p:cBhvr>
                                    </p:animEffect>
                                    <p:set>
                                      <p:cBhvr>
                                        <p:cTn id="986" dur="1" fill="hold">
                                          <p:stCondLst>
                                            <p:cond delay="1999"/>
                                          </p:stCondLst>
                                        </p:cTn>
                                        <p:tgtEl>
                                          <p:spTgt spid="35"/>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6"/>
                                        </p:tgtEl>
                                      </p:cBhvr>
                                    </p:animEffect>
                                    <p:set>
                                      <p:cBhvr>
                                        <p:cTn id="989" dur="1" fill="hold">
                                          <p:stCondLst>
                                            <p:cond delay="1999"/>
                                          </p:stCondLst>
                                        </p:cTn>
                                        <p:tgtEl>
                                          <p:spTgt spid="36"/>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7"/>
                                        </p:tgtEl>
                                      </p:cBhvr>
                                    </p:animEffect>
                                    <p:set>
                                      <p:cBhvr>
                                        <p:cTn id="992" dur="1" fill="hold">
                                          <p:stCondLst>
                                            <p:cond delay="1999"/>
                                          </p:stCondLst>
                                        </p:cTn>
                                        <p:tgtEl>
                                          <p:spTgt spid="37"/>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8"/>
                                        </p:tgtEl>
                                      </p:cBhvr>
                                    </p:animEffect>
                                    <p:set>
                                      <p:cBhvr>
                                        <p:cTn id="995" dur="1" fill="hold">
                                          <p:stCondLst>
                                            <p:cond delay="1999"/>
                                          </p:stCondLst>
                                        </p:cTn>
                                        <p:tgtEl>
                                          <p:spTgt spid="38"/>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39"/>
                                        </p:tgtEl>
                                      </p:cBhvr>
                                    </p:animEffect>
                                    <p:set>
                                      <p:cBhvr>
                                        <p:cTn id="998" dur="1" fill="hold">
                                          <p:stCondLst>
                                            <p:cond delay="1999"/>
                                          </p:stCondLst>
                                        </p:cTn>
                                        <p:tgtEl>
                                          <p:spTgt spid="39"/>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0"/>
                                        </p:tgtEl>
                                      </p:cBhvr>
                                    </p:animEffect>
                                    <p:set>
                                      <p:cBhvr>
                                        <p:cTn id="1001" dur="1" fill="hold">
                                          <p:stCondLst>
                                            <p:cond delay="1999"/>
                                          </p:stCondLst>
                                        </p:cTn>
                                        <p:tgtEl>
                                          <p:spTgt spid="40"/>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1"/>
                                        </p:tgtEl>
                                      </p:cBhvr>
                                    </p:animEffect>
                                    <p:set>
                                      <p:cBhvr>
                                        <p:cTn id="1004" dur="1" fill="hold">
                                          <p:stCondLst>
                                            <p:cond delay="1999"/>
                                          </p:stCondLst>
                                        </p:cTn>
                                        <p:tgtEl>
                                          <p:spTgt spid="41"/>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2"/>
                                        </p:tgtEl>
                                      </p:cBhvr>
                                    </p:animEffect>
                                    <p:set>
                                      <p:cBhvr>
                                        <p:cTn id="1007" dur="1" fill="hold">
                                          <p:stCondLst>
                                            <p:cond delay="1999"/>
                                          </p:stCondLst>
                                        </p:cTn>
                                        <p:tgtEl>
                                          <p:spTgt spid="42"/>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3"/>
                                        </p:tgtEl>
                                      </p:cBhvr>
                                    </p:animEffect>
                                    <p:set>
                                      <p:cBhvr>
                                        <p:cTn id="1010" dur="1" fill="hold">
                                          <p:stCondLst>
                                            <p:cond delay="1999"/>
                                          </p:stCondLst>
                                        </p:cTn>
                                        <p:tgtEl>
                                          <p:spTgt spid="43"/>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4"/>
                                        </p:tgtEl>
                                      </p:cBhvr>
                                    </p:animEffect>
                                    <p:set>
                                      <p:cBhvr>
                                        <p:cTn id="1013" dur="1" fill="hold">
                                          <p:stCondLst>
                                            <p:cond delay="1999"/>
                                          </p:stCondLst>
                                        </p:cTn>
                                        <p:tgtEl>
                                          <p:spTgt spid="44"/>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5"/>
                                        </p:tgtEl>
                                      </p:cBhvr>
                                    </p:animEffect>
                                    <p:set>
                                      <p:cBhvr>
                                        <p:cTn id="1016" dur="1" fill="hold">
                                          <p:stCondLst>
                                            <p:cond delay="1999"/>
                                          </p:stCondLst>
                                        </p:cTn>
                                        <p:tgtEl>
                                          <p:spTgt spid="45"/>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6"/>
                                        </p:tgtEl>
                                      </p:cBhvr>
                                    </p:animEffect>
                                    <p:set>
                                      <p:cBhvr>
                                        <p:cTn id="1019" dur="1" fill="hold">
                                          <p:stCondLst>
                                            <p:cond delay="1999"/>
                                          </p:stCondLst>
                                        </p:cTn>
                                        <p:tgtEl>
                                          <p:spTgt spid="46"/>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7"/>
                                        </p:tgtEl>
                                      </p:cBhvr>
                                    </p:animEffect>
                                    <p:set>
                                      <p:cBhvr>
                                        <p:cTn id="1022" dur="1" fill="hold">
                                          <p:stCondLst>
                                            <p:cond delay="1999"/>
                                          </p:stCondLst>
                                        </p:cTn>
                                        <p:tgtEl>
                                          <p:spTgt spid="47"/>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8"/>
                                        </p:tgtEl>
                                      </p:cBhvr>
                                    </p:animEffect>
                                    <p:set>
                                      <p:cBhvr>
                                        <p:cTn id="1025" dur="1" fill="hold">
                                          <p:stCondLst>
                                            <p:cond delay="1999"/>
                                          </p:stCondLst>
                                        </p:cTn>
                                        <p:tgtEl>
                                          <p:spTgt spid="48"/>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49"/>
                                        </p:tgtEl>
                                      </p:cBhvr>
                                    </p:animEffect>
                                    <p:set>
                                      <p:cBhvr>
                                        <p:cTn id="1028" dur="1" fill="hold">
                                          <p:stCondLst>
                                            <p:cond delay="1999"/>
                                          </p:stCondLst>
                                        </p:cTn>
                                        <p:tgtEl>
                                          <p:spTgt spid="49"/>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0"/>
                                        </p:tgtEl>
                                      </p:cBhvr>
                                    </p:animEffect>
                                    <p:set>
                                      <p:cBhvr>
                                        <p:cTn id="1031" dur="1" fill="hold">
                                          <p:stCondLst>
                                            <p:cond delay="1999"/>
                                          </p:stCondLst>
                                        </p:cTn>
                                        <p:tgtEl>
                                          <p:spTgt spid="50"/>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1"/>
                                        </p:tgtEl>
                                      </p:cBhvr>
                                    </p:animEffect>
                                    <p:set>
                                      <p:cBhvr>
                                        <p:cTn id="1034" dur="1" fill="hold">
                                          <p:stCondLst>
                                            <p:cond delay="1999"/>
                                          </p:stCondLst>
                                        </p:cTn>
                                        <p:tgtEl>
                                          <p:spTgt spid="51"/>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2"/>
                                        </p:tgtEl>
                                      </p:cBhvr>
                                    </p:animEffect>
                                    <p:set>
                                      <p:cBhvr>
                                        <p:cTn id="1037" dur="1" fill="hold">
                                          <p:stCondLst>
                                            <p:cond delay="1999"/>
                                          </p:stCondLst>
                                        </p:cTn>
                                        <p:tgtEl>
                                          <p:spTgt spid="52"/>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3"/>
                                        </p:tgtEl>
                                      </p:cBhvr>
                                    </p:animEffect>
                                    <p:set>
                                      <p:cBhvr>
                                        <p:cTn id="1040" dur="1" fill="hold">
                                          <p:stCondLst>
                                            <p:cond delay="1999"/>
                                          </p:stCondLst>
                                        </p:cTn>
                                        <p:tgtEl>
                                          <p:spTgt spid="53"/>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4"/>
                                        </p:tgtEl>
                                      </p:cBhvr>
                                    </p:animEffect>
                                    <p:set>
                                      <p:cBhvr>
                                        <p:cTn id="1043" dur="1" fill="hold">
                                          <p:stCondLst>
                                            <p:cond delay="1999"/>
                                          </p:stCondLst>
                                        </p:cTn>
                                        <p:tgtEl>
                                          <p:spTgt spid="54"/>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5"/>
                                        </p:tgtEl>
                                      </p:cBhvr>
                                    </p:animEffect>
                                    <p:set>
                                      <p:cBhvr>
                                        <p:cTn id="1046" dur="1" fill="hold">
                                          <p:stCondLst>
                                            <p:cond delay="1999"/>
                                          </p:stCondLst>
                                        </p:cTn>
                                        <p:tgtEl>
                                          <p:spTgt spid="55"/>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6"/>
                                        </p:tgtEl>
                                      </p:cBhvr>
                                    </p:animEffect>
                                    <p:set>
                                      <p:cBhvr>
                                        <p:cTn id="1049" dur="1" fill="hold">
                                          <p:stCondLst>
                                            <p:cond delay="1999"/>
                                          </p:stCondLst>
                                        </p:cTn>
                                        <p:tgtEl>
                                          <p:spTgt spid="56"/>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7"/>
                                        </p:tgtEl>
                                      </p:cBhvr>
                                    </p:animEffect>
                                    <p:set>
                                      <p:cBhvr>
                                        <p:cTn id="1052" dur="1" fill="hold">
                                          <p:stCondLst>
                                            <p:cond delay="1999"/>
                                          </p:stCondLst>
                                        </p:cTn>
                                        <p:tgtEl>
                                          <p:spTgt spid="57"/>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8"/>
                                        </p:tgtEl>
                                      </p:cBhvr>
                                    </p:animEffect>
                                    <p:set>
                                      <p:cBhvr>
                                        <p:cTn id="1055" dur="1" fill="hold">
                                          <p:stCondLst>
                                            <p:cond delay="1999"/>
                                          </p:stCondLst>
                                        </p:cTn>
                                        <p:tgtEl>
                                          <p:spTgt spid="58"/>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59"/>
                                        </p:tgtEl>
                                      </p:cBhvr>
                                    </p:animEffect>
                                    <p:set>
                                      <p:cBhvr>
                                        <p:cTn id="1058" dur="1" fill="hold">
                                          <p:stCondLst>
                                            <p:cond delay="1999"/>
                                          </p:stCondLst>
                                        </p:cTn>
                                        <p:tgtEl>
                                          <p:spTgt spid="59"/>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0"/>
                                        </p:tgtEl>
                                      </p:cBhvr>
                                    </p:animEffect>
                                    <p:set>
                                      <p:cBhvr>
                                        <p:cTn id="1061" dur="1" fill="hold">
                                          <p:stCondLst>
                                            <p:cond delay="1999"/>
                                          </p:stCondLst>
                                        </p:cTn>
                                        <p:tgtEl>
                                          <p:spTgt spid="60"/>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1"/>
                                        </p:tgtEl>
                                      </p:cBhvr>
                                    </p:animEffect>
                                    <p:set>
                                      <p:cBhvr>
                                        <p:cTn id="1064" dur="1" fill="hold">
                                          <p:stCondLst>
                                            <p:cond delay="1999"/>
                                          </p:stCondLst>
                                        </p:cTn>
                                        <p:tgtEl>
                                          <p:spTgt spid="61"/>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2"/>
                                        </p:tgtEl>
                                      </p:cBhvr>
                                    </p:animEffect>
                                    <p:set>
                                      <p:cBhvr>
                                        <p:cTn id="1067" dur="1" fill="hold">
                                          <p:stCondLst>
                                            <p:cond delay="1999"/>
                                          </p:stCondLst>
                                        </p:cTn>
                                        <p:tgtEl>
                                          <p:spTgt spid="62"/>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3"/>
                                        </p:tgtEl>
                                      </p:cBhvr>
                                    </p:animEffect>
                                    <p:set>
                                      <p:cBhvr>
                                        <p:cTn id="1070" dur="1" fill="hold">
                                          <p:stCondLst>
                                            <p:cond delay="1999"/>
                                          </p:stCondLst>
                                        </p:cTn>
                                        <p:tgtEl>
                                          <p:spTgt spid="63"/>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4"/>
                                        </p:tgtEl>
                                      </p:cBhvr>
                                    </p:animEffect>
                                    <p:set>
                                      <p:cBhvr>
                                        <p:cTn id="1073" dur="1" fill="hold">
                                          <p:stCondLst>
                                            <p:cond delay="1999"/>
                                          </p:stCondLst>
                                        </p:cTn>
                                        <p:tgtEl>
                                          <p:spTgt spid="64"/>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5"/>
                                        </p:tgtEl>
                                      </p:cBhvr>
                                    </p:animEffect>
                                    <p:set>
                                      <p:cBhvr>
                                        <p:cTn id="1076" dur="1" fill="hold">
                                          <p:stCondLst>
                                            <p:cond delay="1999"/>
                                          </p:stCondLst>
                                        </p:cTn>
                                        <p:tgtEl>
                                          <p:spTgt spid="65"/>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6"/>
                                        </p:tgtEl>
                                      </p:cBhvr>
                                    </p:animEffect>
                                    <p:set>
                                      <p:cBhvr>
                                        <p:cTn id="1079" dur="1" fill="hold">
                                          <p:stCondLst>
                                            <p:cond delay="1999"/>
                                          </p:stCondLst>
                                        </p:cTn>
                                        <p:tgtEl>
                                          <p:spTgt spid="66"/>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7"/>
                                        </p:tgtEl>
                                      </p:cBhvr>
                                    </p:animEffect>
                                    <p:set>
                                      <p:cBhvr>
                                        <p:cTn id="1082" dur="1" fill="hold">
                                          <p:stCondLst>
                                            <p:cond delay="1999"/>
                                          </p:stCondLst>
                                        </p:cTn>
                                        <p:tgtEl>
                                          <p:spTgt spid="67"/>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8"/>
                                        </p:tgtEl>
                                      </p:cBhvr>
                                    </p:animEffect>
                                    <p:set>
                                      <p:cBhvr>
                                        <p:cTn id="1085" dur="1" fill="hold">
                                          <p:stCondLst>
                                            <p:cond delay="1999"/>
                                          </p:stCondLst>
                                        </p:cTn>
                                        <p:tgtEl>
                                          <p:spTgt spid="68"/>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69"/>
                                        </p:tgtEl>
                                      </p:cBhvr>
                                    </p:animEffect>
                                    <p:set>
                                      <p:cBhvr>
                                        <p:cTn id="1088" dur="1" fill="hold">
                                          <p:stCondLst>
                                            <p:cond delay="1999"/>
                                          </p:stCondLst>
                                        </p:cTn>
                                        <p:tgtEl>
                                          <p:spTgt spid="69"/>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0"/>
                                        </p:tgtEl>
                                      </p:cBhvr>
                                    </p:animEffect>
                                    <p:set>
                                      <p:cBhvr>
                                        <p:cTn id="1091" dur="1" fill="hold">
                                          <p:stCondLst>
                                            <p:cond delay="1999"/>
                                          </p:stCondLst>
                                        </p:cTn>
                                        <p:tgtEl>
                                          <p:spTgt spid="70"/>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1"/>
                                        </p:tgtEl>
                                      </p:cBhvr>
                                    </p:animEffect>
                                    <p:set>
                                      <p:cBhvr>
                                        <p:cTn id="1094" dur="1" fill="hold">
                                          <p:stCondLst>
                                            <p:cond delay="1999"/>
                                          </p:stCondLst>
                                        </p:cTn>
                                        <p:tgtEl>
                                          <p:spTgt spid="71"/>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2"/>
                                        </p:tgtEl>
                                      </p:cBhvr>
                                    </p:animEffect>
                                    <p:set>
                                      <p:cBhvr>
                                        <p:cTn id="1097" dur="1" fill="hold">
                                          <p:stCondLst>
                                            <p:cond delay="1999"/>
                                          </p:stCondLst>
                                        </p:cTn>
                                        <p:tgtEl>
                                          <p:spTgt spid="72"/>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3"/>
                                        </p:tgtEl>
                                      </p:cBhvr>
                                    </p:animEffect>
                                    <p:set>
                                      <p:cBhvr>
                                        <p:cTn id="1100" dur="1" fill="hold">
                                          <p:stCondLst>
                                            <p:cond delay="1999"/>
                                          </p:stCondLst>
                                        </p:cTn>
                                        <p:tgtEl>
                                          <p:spTgt spid="73"/>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4"/>
                                        </p:tgtEl>
                                      </p:cBhvr>
                                    </p:animEffect>
                                    <p:set>
                                      <p:cBhvr>
                                        <p:cTn id="1103" dur="1" fill="hold">
                                          <p:stCondLst>
                                            <p:cond delay="1999"/>
                                          </p:stCondLst>
                                        </p:cTn>
                                        <p:tgtEl>
                                          <p:spTgt spid="74"/>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5"/>
                                        </p:tgtEl>
                                      </p:cBhvr>
                                    </p:animEffect>
                                    <p:set>
                                      <p:cBhvr>
                                        <p:cTn id="1106" dur="1" fill="hold">
                                          <p:stCondLst>
                                            <p:cond delay="1999"/>
                                          </p:stCondLst>
                                        </p:cTn>
                                        <p:tgtEl>
                                          <p:spTgt spid="75"/>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6"/>
                                        </p:tgtEl>
                                      </p:cBhvr>
                                    </p:animEffect>
                                    <p:set>
                                      <p:cBhvr>
                                        <p:cTn id="1109" dur="1" fill="hold">
                                          <p:stCondLst>
                                            <p:cond delay="1999"/>
                                          </p:stCondLst>
                                        </p:cTn>
                                        <p:tgtEl>
                                          <p:spTgt spid="76"/>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7"/>
                                        </p:tgtEl>
                                      </p:cBhvr>
                                    </p:animEffect>
                                    <p:set>
                                      <p:cBhvr>
                                        <p:cTn id="1112" dur="1" fill="hold">
                                          <p:stCondLst>
                                            <p:cond delay="1999"/>
                                          </p:stCondLst>
                                        </p:cTn>
                                        <p:tgtEl>
                                          <p:spTgt spid="77"/>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8"/>
                                        </p:tgtEl>
                                      </p:cBhvr>
                                    </p:animEffect>
                                    <p:set>
                                      <p:cBhvr>
                                        <p:cTn id="1115" dur="1" fill="hold">
                                          <p:stCondLst>
                                            <p:cond delay="1999"/>
                                          </p:stCondLst>
                                        </p:cTn>
                                        <p:tgtEl>
                                          <p:spTgt spid="78"/>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79"/>
                                        </p:tgtEl>
                                      </p:cBhvr>
                                    </p:animEffect>
                                    <p:set>
                                      <p:cBhvr>
                                        <p:cTn id="1118" dur="1" fill="hold">
                                          <p:stCondLst>
                                            <p:cond delay="1999"/>
                                          </p:stCondLst>
                                        </p:cTn>
                                        <p:tgtEl>
                                          <p:spTgt spid="79"/>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0"/>
                                        </p:tgtEl>
                                      </p:cBhvr>
                                    </p:animEffect>
                                    <p:set>
                                      <p:cBhvr>
                                        <p:cTn id="1121" dur="1" fill="hold">
                                          <p:stCondLst>
                                            <p:cond delay="1999"/>
                                          </p:stCondLst>
                                        </p:cTn>
                                        <p:tgtEl>
                                          <p:spTgt spid="80"/>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1"/>
                                        </p:tgtEl>
                                      </p:cBhvr>
                                    </p:animEffect>
                                    <p:set>
                                      <p:cBhvr>
                                        <p:cTn id="1124" dur="1" fill="hold">
                                          <p:stCondLst>
                                            <p:cond delay="1999"/>
                                          </p:stCondLst>
                                        </p:cTn>
                                        <p:tgtEl>
                                          <p:spTgt spid="81"/>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2"/>
                                        </p:tgtEl>
                                      </p:cBhvr>
                                    </p:animEffect>
                                    <p:set>
                                      <p:cBhvr>
                                        <p:cTn id="1127" dur="1" fill="hold">
                                          <p:stCondLst>
                                            <p:cond delay="1999"/>
                                          </p:stCondLst>
                                        </p:cTn>
                                        <p:tgtEl>
                                          <p:spTgt spid="82"/>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928794" y="1928808"/>
            <a:ext cx="5500725" cy="1323439"/>
          </a:xfrm>
          <a:prstGeom prst="rect">
            <a:avLst/>
          </a:prstGeom>
          <a:noFill/>
        </p:spPr>
        <p:txBody>
          <a:bodyPr wrap="square" rtlCol="0">
            <a:spAutoFit/>
          </a:bodyPr>
          <a:lstStyle/>
          <a:p>
            <a:pPr algn="ctr"/>
            <a:r>
              <a:rPr lang="es-PE" sz="2000" dirty="0" smtClean="0"/>
              <a:t>Tu actitud es tu mayor valor. Deja de ser lo que los demás quieren y empieza a ser tú lo que quieras de ti.</a:t>
            </a:r>
          </a:p>
          <a:p>
            <a:pPr algn="ctr"/>
            <a:r>
              <a:rPr lang="es-PE" sz="2000" dirty="0" smtClean="0"/>
              <a:t>“Apunta alto, porque las estrellas están escondidas en tu alma. Sueña profundamente, porque cada sueño precede la meta.”</a:t>
            </a:r>
            <a:endParaRPr lang="es-PE" sz="2000" dirty="0"/>
          </a:p>
        </p:txBody>
      </p:sp>
      <p:sp>
        <p:nvSpPr>
          <p:cNvPr id="4" name="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02B32"/>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stock-photo-540206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9176958">
            <a:off x="46680" y="18061"/>
            <a:ext cx="1145864" cy="565511"/>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679793">
            <a:off x="7956912" y="-1914"/>
            <a:ext cx="1145864" cy="587980"/>
          </a:xfrm>
          <a:prstGeom prst="donut">
            <a:avLst/>
          </a:prstGeom>
          <a:blipFill>
            <a:blip r:embed="rId4" cstate="print"/>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9176958">
            <a:off x="260961" y="232357"/>
            <a:ext cx="1145864" cy="565511"/>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679793">
            <a:off x="7709095" y="255637"/>
            <a:ext cx="1145864" cy="587980"/>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9176958">
            <a:off x="475309" y="518127"/>
            <a:ext cx="1145864" cy="565511"/>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176958">
            <a:off x="689590" y="732423"/>
            <a:ext cx="1145864" cy="565511"/>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679793">
            <a:off x="7528284" y="498152"/>
            <a:ext cx="1145864" cy="587980"/>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679793">
            <a:off x="7280467" y="755703"/>
            <a:ext cx="1145864" cy="587980"/>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9176958">
            <a:off x="903937" y="1018194"/>
            <a:ext cx="1145864" cy="565511"/>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9176958">
            <a:off x="1118218" y="1232490"/>
            <a:ext cx="1145864" cy="565511"/>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1332566" y="1518260"/>
            <a:ext cx="1145864" cy="565511"/>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546847" y="1732556"/>
            <a:ext cx="1145864" cy="565511"/>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2679793">
            <a:off x="7099657" y="1069656"/>
            <a:ext cx="1145864" cy="587980"/>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679793">
            <a:off x="6851840" y="1327207"/>
            <a:ext cx="1145864" cy="587980"/>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6671029" y="1569722"/>
            <a:ext cx="1145864" cy="587980"/>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423212" y="1827273"/>
            <a:ext cx="1145864" cy="587980"/>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9176958">
            <a:off x="1761190" y="1946887"/>
            <a:ext cx="1145864" cy="565511"/>
          </a:xfrm>
          <a:prstGeom prst="donut">
            <a:avLst/>
          </a:prstGeom>
          <a:blipFill>
            <a:blip r:embed="rId3">
              <a:duotone>
                <a:schemeClr val="bg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9176958">
            <a:off x="1975471" y="2161183"/>
            <a:ext cx="1145864" cy="565511"/>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2189819" y="2446953"/>
            <a:ext cx="1145864" cy="565511"/>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2404100" y="2661249"/>
            <a:ext cx="1145864" cy="565511"/>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618447" y="2947020"/>
            <a:ext cx="1145864" cy="565511"/>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2832728" y="3161316"/>
            <a:ext cx="1145864" cy="565511"/>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3047076" y="3447086"/>
            <a:ext cx="1145864" cy="565511"/>
          </a:xfrm>
          <a:prstGeom prst="donut">
            <a:avLst/>
          </a:prstGeom>
          <a:blipFill>
            <a:blip r:embed="rId3">
              <a:duotone>
                <a:schemeClr val="bg2">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3261357" y="3661382"/>
            <a:ext cx="1145864" cy="565511"/>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2679793">
            <a:off x="6242400" y="2131981"/>
            <a:ext cx="1145864" cy="587980"/>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679793">
            <a:off x="5994583" y="2389532"/>
            <a:ext cx="1145864" cy="587980"/>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5813772" y="2632047"/>
            <a:ext cx="1145864" cy="587980"/>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565955" y="2889598"/>
            <a:ext cx="1145864" cy="587980"/>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385145" y="3203551"/>
            <a:ext cx="1145864" cy="587980"/>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5137328" y="3461102"/>
            <a:ext cx="1145864" cy="587980"/>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4956517" y="3703617"/>
            <a:ext cx="1145864" cy="587980"/>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4708700" y="3961168"/>
            <a:ext cx="1145864" cy="587980"/>
          </a:xfrm>
          <a:prstGeom prst="donut">
            <a:avLst/>
          </a:prstGeom>
          <a:blipFill>
            <a:blip r:embed="rId3">
              <a:duotone>
                <a:schemeClr val="bg2">
                  <a:shade val="45000"/>
                  <a:satMod val="135000"/>
                </a:schemeClr>
                <a:prstClr val="white"/>
              </a:duotone>
              <a:lum brigh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9176958">
            <a:off x="3475671" y="3988387"/>
            <a:ext cx="1145864" cy="565511"/>
          </a:xfrm>
          <a:prstGeom prst="donut">
            <a:avLst/>
          </a:prstGeom>
          <a:blipFill>
            <a:blip r:embed="rId3">
              <a:duotone>
                <a:schemeClr val="bg2">
                  <a:shade val="45000"/>
                  <a:satMod val="135000"/>
                </a:schemeClr>
                <a:prstClr val="white"/>
              </a:duotone>
              <a:lum bright="4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16" presetClass="entr" presetSubtype="21" fill="hold" grpId="7"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arn(inVertical)">
                                      <p:cBhvr>
                                        <p:cTn id="9" dur="2000"/>
                                        <p:tgtEl>
                                          <p:spTgt spid="3"/>
                                        </p:tgtEl>
                                      </p:cBhvr>
                                    </p:animEffect>
                                  </p:childTnLst>
                                </p:cTn>
                              </p:par>
                              <p:par>
                                <p:cTn id="10" presetID="16" presetClass="entr" presetSubtype="21" fill="hold" grpId="7"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2000"/>
                                        <p:tgtEl>
                                          <p:spTgt spid="4"/>
                                        </p:tgtEl>
                                      </p:cBhvr>
                                    </p:animEffect>
                                  </p:childTnLst>
                                </p:cTn>
                              </p:par>
                              <p:par>
                                <p:cTn id="13" presetID="16" presetClass="entr" presetSubtype="21" fill="hold" grpId="7"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2000"/>
                                        <p:tgtEl>
                                          <p:spTgt spid="5"/>
                                        </p:tgtEl>
                                      </p:cBhvr>
                                    </p:animEffect>
                                  </p:childTnLst>
                                </p:cTn>
                              </p:par>
                              <p:par>
                                <p:cTn id="16" presetID="16" presetClass="entr" presetSubtype="21" fill="hold" grpId="7"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2000"/>
                                        <p:tgtEl>
                                          <p:spTgt spid="6"/>
                                        </p:tgtEl>
                                      </p:cBhvr>
                                    </p:animEffect>
                                  </p:childTnLst>
                                </p:cTn>
                              </p:par>
                              <p:par>
                                <p:cTn id="19" presetID="16" presetClass="entr" presetSubtype="21" fill="hold" grpId="7"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2000"/>
                                        <p:tgtEl>
                                          <p:spTgt spid="7"/>
                                        </p:tgtEl>
                                      </p:cBhvr>
                                    </p:animEffect>
                                  </p:childTnLst>
                                </p:cTn>
                              </p:par>
                              <p:par>
                                <p:cTn id="22" presetID="16" presetClass="entr" presetSubtype="21" fill="hold" grpId="7"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arn(inVertical)">
                                      <p:cBhvr>
                                        <p:cTn id="24" dur="2000"/>
                                        <p:tgtEl>
                                          <p:spTgt spid="8"/>
                                        </p:tgtEl>
                                      </p:cBhvr>
                                    </p:animEffect>
                                  </p:childTnLst>
                                </p:cTn>
                              </p:par>
                              <p:par>
                                <p:cTn id="25" presetID="16" presetClass="entr" presetSubtype="21" fill="hold" grpId="7"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2000"/>
                                        <p:tgtEl>
                                          <p:spTgt spid="9"/>
                                        </p:tgtEl>
                                      </p:cBhvr>
                                    </p:animEffect>
                                  </p:childTnLst>
                                </p:cTn>
                              </p:par>
                              <p:par>
                                <p:cTn id="28" presetID="16" presetClass="entr" presetSubtype="21" fill="hold" grpId="7"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2000"/>
                                        <p:tgtEl>
                                          <p:spTgt spid="10"/>
                                        </p:tgtEl>
                                      </p:cBhvr>
                                    </p:animEffect>
                                  </p:childTnLst>
                                </p:cTn>
                              </p:par>
                              <p:par>
                                <p:cTn id="31" presetID="16" presetClass="entr" presetSubtype="21" fill="hold" grpId="7"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arn(inVertical)">
                                      <p:cBhvr>
                                        <p:cTn id="33" dur="2000"/>
                                        <p:tgtEl>
                                          <p:spTgt spid="11"/>
                                        </p:tgtEl>
                                      </p:cBhvr>
                                    </p:animEffect>
                                  </p:childTnLst>
                                </p:cTn>
                              </p:par>
                              <p:par>
                                <p:cTn id="34" presetID="16" presetClass="entr" presetSubtype="21" fill="hold" grpId="7"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arn(inVertical)">
                                      <p:cBhvr>
                                        <p:cTn id="36" dur="2000"/>
                                        <p:tgtEl>
                                          <p:spTgt spid="12"/>
                                        </p:tgtEl>
                                      </p:cBhvr>
                                    </p:animEffect>
                                  </p:childTnLst>
                                </p:cTn>
                              </p:par>
                              <p:par>
                                <p:cTn id="37" presetID="16" presetClass="entr" presetSubtype="21" fill="hold" grpId="7"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2000"/>
                                        <p:tgtEl>
                                          <p:spTgt spid="13"/>
                                        </p:tgtEl>
                                      </p:cBhvr>
                                    </p:animEffect>
                                  </p:childTnLst>
                                </p:cTn>
                              </p:par>
                              <p:par>
                                <p:cTn id="40" presetID="16" presetClass="entr" presetSubtype="21" fill="hold" grpId="7"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inVertical)">
                                      <p:cBhvr>
                                        <p:cTn id="42" dur="2000"/>
                                        <p:tgtEl>
                                          <p:spTgt spid="14"/>
                                        </p:tgtEl>
                                      </p:cBhvr>
                                    </p:animEffect>
                                  </p:childTnLst>
                                </p:cTn>
                              </p:par>
                              <p:par>
                                <p:cTn id="43" presetID="16" presetClass="entr" presetSubtype="21" fill="hold" grpId="7"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arn(inVertical)">
                                      <p:cBhvr>
                                        <p:cTn id="45" dur="2000"/>
                                        <p:tgtEl>
                                          <p:spTgt spid="15"/>
                                        </p:tgtEl>
                                      </p:cBhvr>
                                    </p:animEffect>
                                  </p:childTnLst>
                                </p:cTn>
                              </p:par>
                              <p:par>
                                <p:cTn id="46" presetID="16" presetClass="entr" presetSubtype="21" fill="hold" grpId="7"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arn(inVertical)">
                                      <p:cBhvr>
                                        <p:cTn id="48" dur="2000"/>
                                        <p:tgtEl>
                                          <p:spTgt spid="16"/>
                                        </p:tgtEl>
                                      </p:cBhvr>
                                    </p:animEffect>
                                  </p:childTnLst>
                                </p:cTn>
                              </p:par>
                              <p:par>
                                <p:cTn id="49" presetID="16" presetClass="entr" presetSubtype="21" fill="hold" grpId="7"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arn(inVertical)">
                                      <p:cBhvr>
                                        <p:cTn id="51" dur="2000"/>
                                        <p:tgtEl>
                                          <p:spTgt spid="17"/>
                                        </p:tgtEl>
                                      </p:cBhvr>
                                    </p:animEffect>
                                  </p:childTnLst>
                                </p:cTn>
                              </p:par>
                              <p:par>
                                <p:cTn id="52" presetID="16" presetClass="entr" presetSubtype="21" fill="hold" grpId="7"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arn(inVertical)">
                                      <p:cBhvr>
                                        <p:cTn id="54" dur="2000"/>
                                        <p:tgtEl>
                                          <p:spTgt spid="18"/>
                                        </p:tgtEl>
                                      </p:cBhvr>
                                    </p:animEffect>
                                  </p:childTnLst>
                                </p:cTn>
                              </p:par>
                              <p:par>
                                <p:cTn id="55" presetID="16" presetClass="entr" presetSubtype="21" fill="hold" grpId="7"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arn(inVertical)">
                                      <p:cBhvr>
                                        <p:cTn id="57" dur="2000"/>
                                        <p:tgtEl>
                                          <p:spTgt spid="19"/>
                                        </p:tgtEl>
                                      </p:cBhvr>
                                    </p:animEffect>
                                  </p:childTnLst>
                                </p:cTn>
                              </p:par>
                              <p:par>
                                <p:cTn id="58" presetID="16" presetClass="entr" presetSubtype="21" fill="hold" grpId="7"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arn(inVertical)">
                                      <p:cBhvr>
                                        <p:cTn id="60" dur="2000"/>
                                        <p:tgtEl>
                                          <p:spTgt spid="20"/>
                                        </p:tgtEl>
                                      </p:cBhvr>
                                    </p:animEffect>
                                  </p:childTnLst>
                                </p:cTn>
                              </p:par>
                              <p:par>
                                <p:cTn id="61" presetID="16" presetClass="entr" presetSubtype="21" fill="hold" grpId="7"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arn(inVertical)">
                                      <p:cBhvr>
                                        <p:cTn id="63" dur="2000"/>
                                        <p:tgtEl>
                                          <p:spTgt spid="21"/>
                                        </p:tgtEl>
                                      </p:cBhvr>
                                    </p:animEffect>
                                  </p:childTnLst>
                                </p:cTn>
                              </p:par>
                              <p:par>
                                <p:cTn id="64" presetID="16" presetClass="entr" presetSubtype="21" fill="hold" grpId="7"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barn(inVertical)">
                                      <p:cBhvr>
                                        <p:cTn id="66" dur="2000"/>
                                        <p:tgtEl>
                                          <p:spTgt spid="22"/>
                                        </p:tgtEl>
                                      </p:cBhvr>
                                    </p:animEffect>
                                  </p:childTnLst>
                                </p:cTn>
                              </p:par>
                              <p:par>
                                <p:cTn id="67" presetID="16" presetClass="entr" presetSubtype="21" fill="hold" grpId="7"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barn(inVertical)">
                                      <p:cBhvr>
                                        <p:cTn id="69" dur="2000"/>
                                        <p:tgtEl>
                                          <p:spTgt spid="23"/>
                                        </p:tgtEl>
                                      </p:cBhvr>
                                    </p:animEffect>
                                  </p:childTnLst>
                                </p:cTn>
                              </p:par>
                              <p:par>
                                <p:cTn id="70" presetID="16" presetClass="entr" presetSubtype="21" fill="hold" grpId="7"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barn(inVertical)">
                                      <p:cBhvr>
                                        <p:cTn id="72" dur="2000"/>
                                        <p:tgtEl>
                                          <p:spTgt spid="24"/>
                                        </p:tgtEl>
                                      </p:cBhvr>
                                    </p:animEffect>
                                  </p:childTnLst>
                                </p:cTn>
                              </p:par>
                              <p:par>
                                <p:cTn id="73" presetID="16" presetClass="entr" presetSubtype="21" fill="hold" grpId="7"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barn(inVertical)">
                                      <p:cBhvr>
                                        <p:cTn id="75" dur="2000"/>
                                        <p:tgtEl>
                                          <p:spTgt spid="25"/>
                                        </p:tgtEl>
                                      </p:cBhvr>
                                    </p:animEffect>
                                  </p:childTnLst>
                                </p:cTn>
                              </p:par>
                              <p:par>
                                <p:cTn id="76" presetID="16" presetClass="entr" presetSubtype="21" fill="hold" grpId="7"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arn(inVertical)">
                                      <p:cBhvr>
                                        <p:cTn id="78" dur="2000"/>
                                        <p:tgtEl>
                                          <p:spTgt spid="26"/>
                                        </p:tgtEl>
                                      </p:cBhvr>
                                    </p:animEffect>
                                  </p:childTnLst>
                                </p:cTn>
                              </p:par>
                              <p:par>
                                <p:cTn id="79" presetID="16" presetClass="entr" presetSubtype="21" fill="hold" grpId="7"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barn(inVertical)">
                                      <p:cBhvr>
                                        <p:cTn id="81" dur="2000"/>
                                        <p:tgtEl>
                                          <p:spTgt spid="27"/>
                                        </p:tgtEl>
                                      </p:cBhvr>
                                    </p:animEffect>
                                  </p:childTnLst>
                                </p:cTn>
                              </p:par>
                              <p:par>
                                <p:cTn id="82" presetID="16" presetClass="entr" presetSubtype="21" fill="hold" grpId="7"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barn(inVertical)">
                                      <p:cBhvr>
                                        <p:cTn id="84" dur="2000"/>
                                        <p:tgtEl>
                                          <p:spTgt spid="28"/>
                                        </p:tgtEl>
                                      </p:cBhvr>
                                    </p:animEffect>
                                  </p:childTnLst>
                                </p:cTn>
                              </p:par>
                              <p:par>
                                <p:cTn id="85" presetID="16" presetClass="entr" presetSubtype="21" fill="hold" grpId="7"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barn(inVertical)">
                                      <p:cBhvr>
                                        <p:cTn id="87" dur="2000"/>
                                        <p:tgtEl>
                                          <p:spTgt spid="29"/>
                                        </p:tgtEl>
                                      </p:cBhvr>
                                    </p:animEffect>
                                  </p:childTnLst>
                                </p:cTn>
                              </p:par>
                              <p:par>
                                <p:cTn id="88" presetID="16" presetClass="entr" presetSubtype="21" fill="hold" grpId="7"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barn(inVertical)">
                                      <p:cBhvr>
                                        <p:cTn id="90" dur="2000"/>
                                        <p:tgtEl>
                                          <p:spTgt spid="30"/>
                                        </p:tgtEl>
                                      </p:cBhvr>
                                    </p:animEffect>
                                  </p:childTnLst>
                                </p:cTn>
                              </p:par>
                              <p:par>
                                <p:cTn id="91" presetID="16" presetClass="entr" presetSubtype="21" fill="hold" grpId="7"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barn(inVertical)">
                                      <p:cBhvr>
                                        <p:cTn id="93" dur="2000"/>
                                        <p:tgtEl>
                                          <p:spTgt spid="31"/>
                                        </p:tgtEl>
                                      </p:cBhvr>
                                    </p:animEffect>
                                  </p:childTnLst>
                                </p:cTn>
                              </p:par>
                              <p:par>
                                <p:cTn id="94" presetID="16" presetClass="entr" presetSubtype="21" fill="hold" grpId="7"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barn(inVertical)">
                                      <p:cBhvr>
                                        <p:cTn id="96" dur="2000"/>
                                        <p:tgtEl>
                                          <p:spTgt spid="32"/>
                                        </p:tgtEl>
                                      </p:cBhvr>
                                    </p:animEffect>
                                  </p:childTnLst>
                                </p:cTn>
                              </p:par>
                              <p:par>
                                <p:cTn id="97" presetID="16" presetClass="entr" presetSubtype="21" fill="hold" grpId="7"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barn(inVertical)">
                                      <p:cBhvr>
                                        <p:cTn id="99" dur="2000"/>
                                        <p:tgtEl>
                                          <p:spTgt spid="33"/>
                                        </p:tgtEl>
                                      </p:cBhvr>
                                    </p:animEffect>
                                  </p:childTnLst>
                                </p:cTn>
                              </p:par>
                              <p:par>
                                <p:cTn id="100" presetID="16" presetClass="entr" presetSubtype="21" fill="hold" grpId="7"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barn(inVertical)">
                                      <p:cBhvr>
                                        <p:cTn id="102" dur="2000"/>
                                        <p:tgtEl>
                                          <p:spTgt spid="34"/>
                                        </p:tgtEl>
                                      </p:cBhvr>
                                    </p:animEffect>
                                  </p:childTnLst>
                                </p:cTn>
                              </p:par>
                              <p:par>
                                <p:cTn id="103" presetID="16" presetClass="entr" presetSubtype="21" fill="hold" grpId="7"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barn(inVertical)">
                                      <p:cBhvr>
                                        <p:cTn id="105" dur="2000"/>
                                        <p:tgtEl>
                                          <p:spTgt spid="35"/>
                                        </p:tgtEl>
                                      </p:cBhvr>
                                    </p:animEffect>
                                  </p:childTnLst>
                                </p:cTn>
                              </p:par>
                              <p:par>
                                <p:cTn id="106" presetID="2" presetClass="entr" presetSubtype="6" fill="hold" grpId="0" nodeType="withEffect">
                                  <p:stCondLst>
                                    <p:cond delay="0"/>
                                  </p:stCondLst>
                                  <p:childTnLst>
                                    <p:set>
                                      <p:cBhvr>
                                        <p:cTn id="107" dur="1" fill="hold">
                                          <p:stCondLst>
                                            <p:cond delay="0"/>
                                          </p:stCondLst>
                                        </p:cTn>
                                        <p:tgtEl>
                                          <p:spTgt spid="3"/>
                                        </p:tgtEl>
                                        <p:attrNameLst>
                                          <p:attrName>style.visibility</p:attrName>
                                        </p:attrNameLst>
                                      </p:cBhvr>
                                      <p:to>
                                        <p:strVal val="visible"/>
                                      </p:to>
                                    </p:set>
                                    <p:anim calcmode="lin" valueType="num">
                                      <p:cBhvr additive="base">
                                        <p:cTn id="108" dur="2000" fill="hold"/>
                                        <p:tgtEl>
                                          <p:spTgt spid="3"/>
                                        </p:tgtEl>
                                        <p:attrNameLst>
                                          <p:attrName>ppt_x</p:attrName>
                                        </p:attrNameLst>
                                      </p:cBhvr>
                                      <p:tavLst>
                                        <p:tav tm="0">
                                          <p:val>
                                            <p:strVal val="1+#ppt_w/2"/>
                                          </p:val>
                                        </p:tav>
                                        <p:tav tm="100000">
                                          <p:val>
                                            <p:strVal val="#ppt_x"/>
                                          </p:val>
                                        </p:tav>
                                      </p:tavLst>
                                    </p:anim>
                                    <p:anim calcmode="lin" valueType="num">
                                      <p:cBhvr additive="base">
                                        <p:cTn id="109" dur="2000" fill="hold"/>
                                        <p:tgtEl>
                                          <p:spTgt spid="3"/>
                                        </p:tgtEl>
                                        <p:attrNameLst>
                                          <p:attrName>ppt_y</p:attrName>
                                        </p:attrNameLst>
                                      </p:cBhvr>
                                      <p:tavLst>
                                        <p:tav tm="0">
                                          <p:val>
                                            <p:strVal val="1+#ppt_h/2"/>
                                          </p:val>
                                        </p:tav>
                                        <p:tav tm="100000">
                                          <p:val>
                                            <p:strVal val="#ppt_y"/>
                                          </p:val>
                                        </p:tav>
                                      </p:tavLst>
                                    </p:anim>
                                  </p:childTnLst>
                                </p:cTn>
                              </p:par>
                              <p:par>
                                <p:cTn id="110" presetID="2" presetClass="entr" presetSubtype="6" fill="hold" grpId="0" nodeType="withEffect">
                                  <p:stCondLst>
                                    <p:cond delay="0"/>
                                  </p:stCondLst>
                                  <p:childTnLst>
                                    <p:set>
                                      <p:cBhvr>
                                        <p:cTn id="111" dur="1" fill="hold">
                                          <p:stCondLst>
                                            <p:cond delay="0"/>
                                          </p:stCondLst>
                                        </p:cTn>
                                        <p:tgtEl>
                                          <p:spTgt spid="5"/>
                                        </p:tgtEl>
                                        <p:attrNameLst>
                                          <p:attrName>style.visibility</p:attrName>
                                        </p:attrNameLst>
                                      </p:cBhvr>
                                      <p:to>
                                        <p:strVal val="visible"/>
                                      </p:to>
                                    </p:set>
                                    <p:anim calcmode="lin" valueType="num">
                                      <p:cBhvr additive="base">
                                        <p:cTn id="112" dur="2000" fill="hold"/>
                                        <p:tgtEl>
                                          <p:spTgt spid="5"/>
                                        </p:tgtEl>
                                        <p:attrNameLst>
                                          <p:attrName>ppt_x</p:attrName>
                                        </p:attrNameLst>
                                      </p:cBhvr>
                                      <p:tavLst>
                                        <p:tav tm="0">
                                          <p:val>
                                            <p:strVal val="1+#ppt_w/2"/>
                                          </p:val>
                                        </p:tav>
                                        <p:tav tm="100000">
                                          <p:val>
                                            <p:strVal val="#ppt_x"/>
                                          </p:val>
                                        </p:tav>
                                      </p:tavLst>
                                    </p:anim>
                                    <p:anim calcmode="lin" valueType="num">
                                      <p:cBhvr additive="base">
                                        <p:cTn id="113" dur="2000" fill="hold"/>
                                        <p:tgtEl>
                                          <p:spTgt spid="5"/>
                                        </p:tgtEl>
                                        <p:attrNameLst>
                                          <p:attrName>ppt_y</p:attrName>
                                        </p:attrNameLst>
                                      </p:cBhvr>
                                      <p:tavLst>
                                        <p:tav tm="0">
                                          <p:val>
                                            <p:strVal val="1+#ppt_h/2"/>
                                          </p:val>
                                        </p:tav>
                                        <p:tav tm="100000">
                                          <p:val>
                                            <p:strVal val="#ppt_y"/>
                                          </p:val>
                                        </p:tav>
                                      </p:tavLst>
                                    </p:anim>
                                  </p:childTnLst>
                                </p:cTn>
                              </p:par>
                              <p:par>
                                <p:cTn id="114" presetID="2" presetClass="entr" presetSubtype="6" fill="hold" grpId="0" nodeType="withEffect">
                                  <p:stCondLst>
                                    <p:cond delay="0"/>
                                  </p:stCondLst>
                                  <p:childTnLst>
                                    <p:set>
                                      <p:cBhvr>
                                        <p:cTn id="115" dur="1" fill="hold">
                                          <p:stCondLst>
                                            <p:cond delay="0"/>
                                          </p:stCondLst>
                                        </p:cTn>
                                        <p:tgtEl>
                                          <p:spTgt spid="7"/>
                                        </p:tgtEl>
                                        <p:attrNameLst>
                                          <p:attrName>style.visibility</p:attrName>
                                        </p:attrNameLst>
                                      </p:cBhvr>
                                      <p:to>
                                        <p:strVal val="visible"/>
                                      </p:to>
                                    </p:set>
                                    <p:anim calcmode="lin" valueType="num">
                                      <p:cBhvr additive="base">
                                        <p:cTn id="116" dur="2000" fill="hold"/>
                                        <p:tgtEl>
                                          <p:spTgt spid="7"/>
                                        </p:tgtEl>
                                        <p:attrNameLst>
                                          <p:attrName>ppt_x</p:attrName>
                                        </p:attrNameLst>
                                      </p:cBhvr>
                                      <p:tavLst>
                                        <p:tav tm="0">
                                          <p:val>
                                            <p:strVal val="1+#ppt_w/2"/>
                                          </p:val>
                                        </p:tav>
                                        <p:tav tm="100000">
                                          <p:val>
                                            <p:strVal val="#ppt_x"/>
                                          </p:val>
                                        </p:tav>
                                      </p:tavLst>
                                    </p:anim>
                                    <p:anim calcmode="lin" valueType="num">
                                      <p:cBhvr additive="base">
                                        <p:cTn id="117" dur="2000" fill="hold"/>
                                        <p:tgtEl>
                                          <p:spTgt spid="7"/>
                                        </p:tgtEl>
                                        <p:attrNameLst>
                                          <p:attrName>ppt_y</p:attrName>
                                        </p:attrNameLst>
                                      </p:cBhvr>
                                      <p:tavLst>
                                        <p:tav tm="0">
                                          <p:val>
                                            <p:strVal val="1+#ppt_h/2"/>
                                          </p:val>
                                        </p:tav>
                                        <p:tav tm="100000">
                                          <p:val>
                                            <p:strVal val="#ppt_y"/>
                                          </p:val>
                                        </p:tav>
                                      </p:tavLst>
                                    </p:anim>
                                  </p:childTnLst>
                                </p:cTn>
                              </p:par>
                              <p:par>
                                <p:cTn id="118" presetID="2" presetClass="entr" presetSubtype="6" fill="hold" grpId="0" nodeType="withEffect">
                                  <p:stCondLst>
                                    <p:cond delay="0"/>
                                  </p:stCondLst>
                                  <p:childTnLst>
                                    <p:set>
                                      <p:cBhvr>
                                        <p:cTn id="119" dur="1" fill="hold">
                                          <p:stCondLst>
                                            <p:cond delay="0"/>
                                          </p:stCondLst>
                                        </p:cTn>
                                        <p:tgtEl>
                                          <p:spTgt spid="8"/>
                                        </p:tgtEl>
                                        <p:attrNameLst>
                                          <p:attrName>style.visibility</p:attrName>
                                        </p:attrNameLst>
                                      </p:cBhvr>
                                      <p:to>
                                        <p:strVal val="visible"/>
                                      </p:to>
                                    </p:set>
                                    <p:anim calcmode="lin" valueType="num">
                                      <p:cBhvr additive="base">
                                        <p:cTn id="120" dur="2000" fill="hold"/>
                                        <p:tgtEl>
                                          <p:spTgt spid="8"/>
                                        </p:tgtEl>
                                        <p:attrNameLst>
                                          <p:attrName>ppt_x</p:attrName>
                                        </p:attrNameLst>
                                      </p:cBhvr>
                                      <p:tavLst>
                                        <p:tav tm="0">
                                          <p:val>
                                            <p:strVal val="1+#ppt_w/2"/>
                                          </p:val>
                                        </p:tav>
                                        <p:tav tm="100000">
                                          <p:val>
                                            <p:strVal val="#ppt_x"/>
                                          </p:val>
                                        </p:tav>
                                      </p:tavLst>
                                    </p:anim>
                                    <p:anim calcmode="lin" valueType="num">
                                      <p:cBhvr additive="base">
                                        <p:cTn id="121" dur="2000" fill="hold"/>
                                        <p:tgtEl>
                                          <p:spTgt spid="8"/>
                                        </p:tgtEl>
                                        <p:attrNameLst>
                                          <p:attrName>ppt_y</p:attrName>
                                        </p:attrNameLst>
                                      </p:cBhvr>
                                      <p:tavLst>
                                        <p:tav tm="0">
                                          <p:val>
                                            <p:strVal val="1+#ppt_h/2"/>
                                          </p:val>
                                        </p:tav>
                                        <p:tav tm="100000">
                                          <p:val>
                                            <p:strVal val="#ppt_y"/>
                                          </p:val>
                                        </p:tav>
                                      </p:tavLst>
                                    </p:anim>
                                  </p:childTnLst>
                                </p:cTn>
                              </p:par>
                              <p:par>
                                <p:cTn id="122" presetID="2" presetClass="entr" presetSubtype="6" fill="hold" grpId="0" nodeType="withEffect">
                                  <p:stCondLst>
                                    <p:cond delay="0"/>
                                  </p:stCondLst>
                                  <p:childTnLst>
                                    <p:set>
                                      <p:cBhvr>
                                        <p:cTn id="123" dur="1" fill="hold">
                                          <p:stCondLst>
                                            <p:cond delay="0"/>
                                          </p:stCondLst>
                                        </p:cTn>
                                        <p:tgtEl>
                                          <p:spTgt spid="11"/>
                                        </p:tgtEl>
                                        <p:attrNameLst>
                                          <p:attrName>style.visibility</p:attrName>
                                        </p:attrNameLst>
                                      </p:cBhvr>
                                      <p:to>
                                        <p:strVal val="visible"/>
                                      </p:to>
                                    </p:set>
                                    <p:anim calcmode="lin" valueType="num">
                                      <p:cBhvr additive="base">
                                        <p:cTn id="124" dur="2000" fill="hold"/>
                                        <p:tgtEl>
                                          <p:spTgt spid="11"/>
                                        </p:tgtEl>
                                        <p:attrNameLst>
                                          <p:attrName>ppt_x</p:attrName>
                                        </p:attrNameLst>
                                      </p:cBhvr>
                                      <p:tavLst>
                                        <p:tav tm="0">
                                          <p:val>
                                            <p:strVal val="1+#ppt_w/2"/>
                                          </p:val>
                                        </p:tav>
                                        <p:tav tm="100000">
                                          <p:val>
                                            <p:strVal val="#ppt_x"/>
                                          </p:val>
                                        </p:tav>
                                      </p:tavLst>
                                    </p:anim>
                                    <p:anim calcmode="lin" valueType="num">
                                      <p:cBhvr additive="base">
                                        <p:cTn id="125" dur="2000" fill="hold"/>
                                        <p:tgtEl>
                                          <p:spTgt spid="11"/>
                                        </p:tgtEl>
                                        <p:attrNameLst>
                                          <p:attrName>ppt_y</p:attrName>
                                        </p:attrNameLst>
                                      </p:cBhvr>
                                      <p:tavLst>
                                        <p:tav tm="0">
                                          <p:val>
                                            <p:strVal val="1+#ppt_h/2"/>
                                          </p:val>
                                        </p:tav>
                                        <p:tav tm="100000">
                                          <p:val>
                                            <p:strVal val="#ppt_y"/>
                                          </p:val>
                                        </p:tav>
                                      </p:tavLst>
                                    </p:anim>
                                  </p:childTnLst>
                                </p:cTn>
                              </p:par>
                              <p:par>
                                <p:cTn id="126" presetID="2" presetClass="entr" presetSubtype="6" fill="hold" grpId="0" nodeType="withEffect">
                                  <p:stCondLst>
                                    <p:cond delay="0"/>
                                  </p:stCondLst>
                                  <p:childTnLst>
                                    <p:set>
                                      <p:cBhvr>
                                        <p:cTn id="127" dur="1" fill="hold">
                                          <p:stCondLst>
                                            <p:cond delay="0"/>
                                          </p:stCondLst>
                                        </p:cTn>
                                        <p:tgtEl>
                                          <p:spTgt spid="12"/>
                                        </p:tgtEl>
                                        <p:attrNameLst>
                                          <p:attrName>style.visibility</p:attrName>
                                        </p:attrNameLst>
                                      </p:cBhvr>
                                      <p:to>
                                        <p:strVal val="visible"/>
                                      </p:to>
                                    </p:set>
                                    <p:anim calcmode="lin" valueType="num">
                                      <p:cBhvr additive="base">
                                        <p:cTn id="128" dur="2000" fill="hold"/>
                                        <p:tgtEl>
                                          <p:spTgt spid="12"/>
                                        </p:tgtEl>
                                        <p:attrNameLst>
                                          <p:attrName>ppt_x</p:attrName>
                                        </p:attrNameLst>
                                      </p:cBhvr>
                                      <p:tavLst>
                                        <p:tav tm="0">
                                          <p:val>
                                            <p:strVal val="1+#ppt_w/2"/>
                                          </p:val>
                                        </p:tav>
                                        <p:tav tm="100000">
                                          <p:val>
                                            <p:strVal val="#ppt_x"/>
                                          </p:val>
                                        </p:tav>
                                      </p:tavLst>
                                    </p:anim>
                                    <p:anim calcmode="lin" valueType="num">
                                      <p:cBhvr additive="base">
                                        <p:cTn id="129" dur="2000" fill="hold"/>
                                        <p:tgtEl>
                                          <p:spTgt spid="12"/>
                                        </p:tgtEl>
                                        <p:attrNameLst>
                                          <p:attrName>ppt_y</p:attrName>
                                        </p:attrNameLst>
                                      </p:cBhvr>
                                      <p:tavLst>
                                        <p:tav tm="0">
                                          <p:val>
                                            <p:strVal val="1+#ppt_h/2"/>
                                          </p:val>
                                        </p:tav>
                                        <p:tav tm="100000">
                                          <p:val>
                                            <p:strVal val="#ppt_y"/>
                                          </p:val>
                                        </p:tav>
                                      </p:tavLst>
                                    </p:anim>
                                  </p:childTnLst>
                                </p:cTn>
                              </p:par>
                              <p:par>
                                <p:cTn id="130" presetID="2" presetClass="entr" presetSubtype="6" fill="hold" grpId="0" nodeType="withEffect">
                                  <p:stCondLst>
                                    <p:cond delay="0"/>
                                  </p:stCondLst>
                                  <p:childTnLst>
                                    <p:set>
                                      <p:cBhvr>
                                        <p:cTn id="131" dur="1" fill="hold">
                                          <p:stCondLst>
                                            <p:cond delay="0"/>
                                          </p:stCondLst>
                                        </p:cTn>
                                        <p:tgtEl>
                                          <p:spTgt spid="13"/>
                                        </p:tgtEl>
                                        <p:attrNameLst>
                                          <p:attrName>style.visibility</p:attrName>
                                        </p:attrNameLst>
                                      </p:cBhvr>
                                      <p:to>
                                        <p:strVal val="visible"/>
                                      </p:to>
                                    </p:set>
                                    <p:anim calcmode="lin" valueType="num">
                                      <p:cBhvr additive="base">
                                        <p:cTn id="132" dur="2000" fill="hold"/>
                                        <p:tgtEl>
                                          <p:spTgt spid="13"/>
                                        </p:tgtEl>
                                        <p:attrNameLst>
                                          <p:attrName>ppt_x</p:attrName>
                                        </p:attrNameLst>
                                      </p:cBhvr>
                                      <p:tavLst>
                                        <p:tav tm="0">
                                          <p:val>
                                            <p:strVal val="1+#ppt_w/2"/>
                                          </p:val>
                                        </p:tav>
                                        <p:tav tm="100000">
                                          <p:val>
                                            <p:strVal val="#ppt_x"/>
                                          </p:val>
                                        </p:tav>
                                      </p:tavLst>
                                    </p:anim>
                                    <p:anim calcmode="lin" valueType="num">
                                      <p:cBhvr additive="base">
                                        <p:cTn id="133" dur="2000" fill="hold"/>
                                        <p:tgtEl>
                                          <p:spTgt spid="13"/>
                                        </p:tgtEl>
                                        <p:attrNameLst>
                                          <p:attrName>ppt_y</p:attrName>
                                        </p:attrNameLst>
                                      </p:cBhvr>
                                      <p:tavLst>
                                        <p:tav tm="0">
                                          <p:val>
                                            <p:strVal val="1+#ppt_h/2"/>
                                          </p:val>
                                        </p:tav>
                                        <p:tav tm="100000">
                                          <p:val>
                                            <p:strVal val="#ppt_y"/>
                                          </p:val>
                                        </p:tav>
                                      </p:tavLst>
                                    </p:anim>
                                  </p:childTnLst>
                                </p:cTn>
                              </p:par>
                              <p:par>
                                <p:cTn id="134" presetID="2" presetClass="entr" presetSubtype="6" fill="hold" grpId="0"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2000" fill="hold"/>
                                        <p:tgtEl>
                                          <p:spTgt spid="14"/>
                                        </p:tgtEl>
                                        <p:attrNameLst>
                                          <p:attrName>ppt_x</p:attrName>
                                        </p:attrNameLst>
                                      </p:cBhvr>
                                      <p:tavLst>
                                        <p:tav tm="0">
                                          <p:val>
                                            <p:strVal val="1+#ppt_w/2"/>
                                          </p:val>
                                        </p:tav>
                                        <p:tav tm="100000">
                                          <p:val>
                                            <p:strVal val="#ppt_x"/>
                                          </p:val>
                                        </p:tav>
                                      </p:tavLst>
                                    </p:anim>
                                    <p:anim calcmode="lin" valueType="num">
                                      <p:cBhvr additive="base">
                                        <p:cTn id="137" dur="2000" fill="hold"/>
                                        <p:tgtEl>
                                          <p:spTgt spid="14"/>
                                        </p:tgtEl>
                                        <p:attrNameLst>
                                          <p:attrName>ppt_y</p:attrName>
                                        </p:attrNameLst>
                                      </p:cBhvr>
                                      <p:tavLst>
                                        <p:tav tm="0">
                                          <p:val>
                                            <p:strVal val="1+#ppt_h/2"/>
                                          </p:val>
                                        </p:tav>
                                        <p:tav tm="100000">
                                          <p:val>
                                            <p:strVal val="#ppt_y"/>
                                          </p:val>
                                        </p:tav>
                                      </p:tavLst>
                                    </p:anim>
                                  </p:childTnLst>
                                </p:cTn>
                              </p:par>
                              <p:par>
                                <p:cTn id="138" presetID="2" presetClass="entr" presetSubtype="6" fill="hold" grpId="0" nodeType="withEffect">
                                  <p:stCondLst>
                                    <p:cond delay="0"/>
                                  </p:stCondLst>
                                  <p:childTnLst>
                                    <p:set>
                                      <p:cBhvr>
                                        <p:cTn id="139" dur="1" fill="hold">
                                          <p:stCondLst>
                                            <p:cond delay="0"/>
                                          </p:stCondLst>
                                        </p:cTn>
                                        <p:tgtEl>
                                          <p:spTgt spid="19"/>
                                        </p:tgtEl>
                                        <p:attrNameLst>
                                          <p:attrName>style.visibility</p:attrName>
                                        </p:attrNameLst>
                                      </p:cBhvr>
                                      <p:to>
                                        <p:strVal val="visible"/>
                                      </p:to>
                                    </p:set>
                                    <p:anim calcmode="lin" valueType="num">
                                      <p:cBhvr additive="base">
                                        <p:cTn id="140" dur="2000" fill="hold"/>
                                        <p:tgtEl>
                                          <p:spTgt spid="19"/>
                                        </p:tgtEl>
                                        <p:attrNameLst>
                                          <p:attrName>ppt_x</p:attrName>
                                        </p:attrNameLst>
                                      </p:cBhvr>
                                      <p:tavLst>
                                        <p:tav tm="0">
                                          <p:val>
                                            <p:strVal val="1+#ppt_w/2"/>
                                          </p:val>
                                        </p:tav>
                                        <p:tav tm="100000">
                                          <p:val>
                                            <p:strVal val="#ppt_x"/>
                                          </p:val>
                                        </p:tav>
                                      </p:tavLst>
                                    </p:anim>
                                    <p:anim calcmode="lin" valueType="num">
                                      <p:cBhvr additive="base">
                                        <p:cTn id="141" dur="2000" fill="hold"/>
                                        <p:tgtEl>
                                          <p:spTgt spid="19"/>
                                        </p:tgtEl>
                                        <p:attrNameLst>
                                          <p:attrName>ppt_y</p:attrName>
                                        </p:attrNameLst>
                                      </p:cBhvr>
                                      <p:tavLst>
                                        <p:tav tm="0">
                                          <p:val>
                                            <p:strVal val="1+#ppt_h/2"/>
                                          </p:val>
                                        </p:tav>
                                        <p:tav tm="100000">
                                          <p:val>
                                            <p:strVal val="#ppt_y"/>
                                          </p:val>
                                        </p:tav>
                                      </p:tavLst>
                                    </p:anim>
                                  </p:childTnLst>
                                </p:cTn>
                              </p:par>
                              <p:par>
                                <p:cTn id="142" presetID="2" presetClass="entr" presetSubtype="6" fill="hold" grpId="0" nodeType="with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additive="base">
                                        <p:cTn id="144" dur="2000" fill="hold"/>
                                        <p:tgtEl>
                                          <p:spTgt spid="20"/>
                                        </p:tgtEl>
                                        <p:attrNameLst>
                                          <p:attrName>ppt_x</p:attrName>
                                        </p:attrNameLst>
                                      </p:cBhvr>
                                      <p:tavLst>
                                        <p:tav tm="0">
                                          <p:val>
                                            <p:strVal val="1+#ppt_w/2"/>
                                          </p:val>
                                        </p:tav>
                                        <p:tav tm="100000">
                                          <p:val>
                                            <p:strVal val="#ppt_x"/>
                                          </p:val>
                                        </p:tav>
                                      </p:tavLst>
                                    </p:anim>
                                    <p:anim calcmode="lin" valueType="num">
                                      <p:cBhvr additive="base">
                                        <p:cTn id="145" dur="2000" fill="hold"/>
                                        <p:tgtEl>
                                          <p:spTgt spid="20"/>
                                        </p:tgtEl>
                                        <p:attrNameLst>
                                          <p:attrName>ppt_y</p:attrName>
                                        </p:attrNameLst>
                                      </p:cBhvr>
                                      <p:tavLst>
                                        <p:tav tm="0">
                                          <p:val>
                                            <p:strVal val="1+#ppt_h/2"/>
                                          </p:val>
                                        </p:tav>
                                        <p:tav tm="100000">
                                          <p:val>
                                            <p:strVal val="#ppt_y"/>
                                          </p:val>
                                        </p:tav>
                                      </p:tavLst>
                                    </p:anim>
                                  </p:childTnLst>
                                </p:cTn>
                              </p:par>
                              <p:par>
                                <p:cTn id="146" presetID="2" presetClass="entr" presetSubtype="6" fill="hold" grpId="0" nodeType="withEffect">
                                  <p:stCondLst>
                                    <p:cond delay="0"/>
                                  </p:stCondLst>
                                  <p:childTnLst>
                                    <p:set>
                                      <p:cBhvr>
                                        <p:cTn id="147" dur="1" fill="hold">
                                          <p:stCondLst>
                                            <p:cond delay="0"/>
                                          </p:stCondLst>
                                        </p:cTn>
                                        <p:tgtEl>
                                          <p:spTgt spid="21"/>
                                        </p:tgtEl>
                                        <p:attrNameLst>
                                          <p:attrName>style.visibility</p:attrName>
                                        </p:attrNameLst>
                                      </p:cBhvr>
                                      <p:to>
                                        <p:strVal val="visible"/>
                                      </p:to>
                                    </p:set>
                                    <p:anim calcmode="lin" valueType="num">
                                      <p:cBhvr additive="base">
                                        <p:cTn id="148" dur="2000" fill="hold"/>
                                        <p:tgtEl>
                                          <p:spTgt spid="21"/>
                                        </p:tgtEl>
                                        <p:attrNameLst>
                                          <p:attrName>ppt_x</p:attrName>
                                        </p:attrNameLst>
                                      </p:cBhvr>
                                      <p:tavLst>
                                        <p:tav tm="0">
                                          <p:val>
                                            <p:strVal val="1+#ppt_w/2"/>
                                          </p:val>
                                        </p:tav>
                                        <p:tav tm="100000">
                                          <p:val>
                                            <p:strVal val="#ppt_x"/>
                                          </p:val>
                                        </p:tav>
                                      </p:tavLst>
                                    </p:anim>
                                    <p:anim calcmode="lin" valueType="num">
                                      <p:cBhvr additive="base">
                                        <p:cTn id="149" dur="2000" fill="hold"/>
                                        <p:tgtEl>
                                          <p:spTgt spid="21"/>
                                        </p:tgtEl>
                                        <p:attrNameLst>
                                          <p:attrName>ppt_y</p:attrName>
                                        </p:attrNameLst>
                                      </p:cBhvr>
                                      <p:tavLst>
                                        <p:tav tm="0">
                                          <p:val>
                                            <p:strVal val="1+#ppt_h/2"/>
                                          </p:val>
                                        </p:tav>
                                        <p:tav tm="100000">
                                          <p:val>
                                            <p:strVal val="#ppt_y"/>
                                          </p:val>
                                        </p:tav>
                                      </p:tavLst>
                                    </p:anim>
                                  </p:childTnLst>
                                </p:cTn>
                              </p:par>
                              <p:par>
                                <p:cTn id="150" presetID="2" presetClass="entr" presetSubtype="6" fill="hold" grpId="0" nodeType="withEffect">
                                  <p:stCondLst>
                                    <p:cond delay="0"/>
                                  </p:stCondLst>
                                  <p:childTnLst>
                                    <p:set>
                                      <p:cBhvr>
                                        <p:cTn id="151" dur="1" fill="hold">
                                          <p:stCondLst>
                                            <p:cond delay="0"/>
                                          </p:stCondLst>
                                        </p:cTn>
                                        <p:tgtEl>
                                          <p:spTgt spid="22"/>
                                        </p:tgtEl>
                                        <p:attrNameLst>
                                          <p:attrName>style.visibility</p:attrName>
                                        </p:attrNameLst>
                                      </p:cBhvr>
                                      <p:to>
                                        <p:strVal val="visible"/>
                                      </p:to>
                                    </p:set>
                                    <p:anim calcmode="lin" valueType="num">
                                      <p:cBhvr additive="base">
                                        <p:cTn id="152" dur="2000" fill="hold"/>
                                        <p:tgtEl>
                                          <p:spTgt spid="22"/>
                                        </p:tgtEl>
                                        <p:attrNameLst>
                                          <p:attrName>ppt_x</p:attrName>
                                        </p:attrNameLst>
                                      </p:cBhvr>
                                      <p:tavLst>
                                        <p:tav tm="0">
                                          <p:val>
                                            <p:strVal val="1+#ppt_w/2"/>
                                          </p:val>
                                        </p:tav>
                                        <p:tav tm="100000">
                                          <p:val>
                                            <p:strVal val="#ppt_x"/>
                                          </p:val>
                                        </p:tav>
                                      </p:tavLst>
                                    </p:anim>
                                    <p:anim calcmode="lin" valueType="num">
                                      <p:cBhvr additive="base">
                                        <p:cTn id="153" dur="2000" fill="hold"/>
                                        <p:tgtEl>
                                          <p:spTgt spid="22"/>
                                        </p:tgtEl>
                                        <p:attrNameLst>
                                          <p:attrName>ppt_y</p:attrName>
                                        </p:attrNameLst>
                                      </p:cBhvr>
                                      <p:tavLst>
                                        <p:tav tm="0">
                                          <p:val>
                                            <p:strVal val="1+#ppt_h/2"/>
                                          </p:val>
                                        </p:tav>
                                        <p:tav tm="100000">
                                          <p:val>
                                            <p:strVal val="#ppt_y"/>
                                          </p:val>
                                        </p:tav>
                                      </p:tavLst>
                                    </p:anim>
                                  </p:childTnLst>
                                </p:cTn>
                              </p:par>
                              <p:par>
                                <p:cTn id="154" presetID="2" presetClass="entr" presetSubtype="6" fill="hold" grpId="0" nodeType="withEffect">
                                  <p:stCondLst>
                                    <p:cond delay="0"/>
                                  </p:stCondLst>
                                  <p:childTnLst>
                                    <p:set>
                                      <p:cBhvr>
                                        <p:cTn id="155" dur="1" fill="hold">
                                          <p:stCondLst>
                                            <p:cond delay="0"/>
                                          </p:stCondLst>
                                        </p:cTn>
                                        <p:tgtEl>
                                          <p:spTgt spid="23"/>
                                        </p:tgtEl>
                                        <p:attrNameLst>
                                          <p:attrName>style.visibility</p:attrName>
                                        </p:attrNameLst>
                                      </p:cBhvr>
                                      <p:to>
                                        <p:strVal val="visible"/>
                                      </p:to>
                                    </p:set>
                                    <p:anim calcmode="lin" valueType="num">
                                      <p:cBhvr additive="base">
                                        <p:cTn id="156" dur="2000" fill="hold"/>
                                        <p:tgtEl>
                                          <p:spTgt spid="23"/>
                                        </p:tgtEl>
                                        <p:attrNameLst>
                                          <p:attrName>ppt_x</p:attrName>
                                        </p:attrNameLst>
                                      </p:cBhvr>
                                      <p:tavLst>
                                        <p:tav tm="0">
                                          <p:val>
                                            <p:strVal val="1+#ppt_w/2"/>
                                          </p:val>
                                        </p:tav>
                                        <p:tav tm="100000">
                                          <p:val>
                                            <p:strVal val="#ppt_x"/>
                                          </p:val>
                                        </p:tav>
                                      </p:tavLst>
                                    </p:anim>
                                    <p:anim calcmode="lin" valueType="num">
                                      <p:cBhvr additive="base">
                                        <p:cTn id="157" dur="2000" fill="hold"/>
                                        <p:tgtEl>
                                          <p:spTgt spid="23"/>
                                        </p:tgtEl>
                                        <p:attrNameLst>
                                          <p:attrName>ppt_y</p:attrName>
                                        </p:attrNameLst>
                                      </p:cBhvr>
                                      <p:tavLst>
                                        <p:tav tm="0">
                                          <p:val>
                                            <p:strVal val="1+#ppt_h/2"/>
                                          </p:val>
                                        </p:tav>
                                        <p:tav tm="100000">
                                          <p:val>
                                            <p:strVal val="#ppt_y"/>
                                          </p:val>
                                        </p:tav>
                                      </p:tavLst>
                                    </p:anim>
                                  </p:childTnLst>
                                </p:cTn>
                              </p:par>
                              <p:par>
                                <p:cTn id="158" presetID="2" presetClass="entr" presetSubtype="6" fill="hold" grpId="0" nodeType="withEffect">
                                  <p:stCondLst>
                                    <p:cond delay="0"/>
                                  </p:stCondLst>
                                  <p:childTnLst>
                                    <p:set>
                                      <p:cBhvr>
                                        <p:cTn id="159" dur="1" fill="hold">
                                          <p:stCondLst>
                                            <p:cond delay="0"/>
                                          </p:stCondLst>
                                        </p:cTn>
                                        <p:tgtEl>
                                          <p:spTgt spid="24"/>
                                        </p:tgtEl>
                                        <p:attrNameLst>
                                          <p:attrName>style.visibility</p:attrName>
                                        </p:attrNameLst>
                                      </p:cBhvr>
                                      <p:to>
                                        <p:strVal val="visible"/>
                                      </p:to>
                                    </p:set>
                                    <p:anim calcmode="lin" valueType="num">
                                      <p:cBhvr additive="base">
                                        <p:cTn id="160" dur="2000" fill="hold"/>
                                        <p:tgtEl>
                                          <p:spTgt spid="24"/>
                                        </p:tgtEl>
                                        <p:attrNameLst>
                                          <p:attrName>ppt_x</p:attrName>
                                        </p:attrNameLst>
                                      </p:cBhvr>
                                      <p:tavLst>
                                        <p:tav tm="0">
                                          <p:val>
                                            <p:strVal val="1+#ppt_w/2"/>
                                          </p:val>
                                        </p:tav>
                                        <p:tav tm="100000">
                                          <p:val>
                                            <p:strVal val="#ppt_x"/>
                                          </p:val>
                                        </p:tav>
                                      </p:tavLst>
                                    </p:anim>
                                    <p:anim calcmode="lin" valueType="num">
                                      <p:cBhvr additive="base">
                                        <p:cTn id="161" dur="2000" fill="hold"/>
                                        <p:tgtEl>
                                          <p:spTgt spid="24"/>
                                        </p:tgtEl>
                                        <p:attrNameLst>
                                          <p:attrName>ppt_y</p:attrName>
                                        </p:attrNameLst>
                                      </p:cBhvr>
                                      <p:tavLst>
                                        <p:tav tm="0">
                                          <p:val>
                                            <p:strVal val="1+#ppt_h/2"/>
                                          </p:val>
                                        </p:tav>
                                        <p:tav tm="100000">
                                          <p:val>
                                            <p:strVal val="#ppt_y"/>
                                          </p:val>
                                        </p:tav>
                                      </p:tavLst>
                                    </p:anim>
                                  </p:childTnLst>
                                </p:cTn>
                              </p:par>
                              <p:par>
                                <p:cTn id="162" presetID="2" presetClass="entr" presetSubtype="6" fill="hold" grpId="0" nodeType="withEffect">
                                  <p:stCondLst>
                                    <p:cond delay="0"/>
                                  </p:stCondLst>
                                  <p:childTnLst>
                                    <p:set>
                                      <p:cBhvr>
                                        <p:cTn id="163" dur="1" fill="hold">
                                          <p:stCondLst>
                                            <p:cond delay="0"/>
                                          </p:stCondLst>
                                        </p:cTn>
                                        <p:tgtEl>
                                          <p:spTgt spid="25"/>
                                        </p:tgtEl>
                                        <p:attrNameLst>
                                          <p:attrName>style.visibility</p:attrName>
                                        </p:attrNameLst>
                                      </p:cBhvr>
                                      <p:to>
                                        <p:strVal val="visible"/>
                                      </p:to>
                                    </p:set>
                                    <p:anim calcmode="lin" valueType="num">
                                      <p:cBhvr additive="base">
                                        <p:cTn id="164" dur="2000" fill="hold"/>
                                        <p:tgtEl>
                                          <p:spTgt spid="25"/>
                                        </p:tgtEl>
                                        <p:attrNameLst>
                                          <p:attrName>ppt_x</p:attrName>
                                        </p:attrNameLst>
                                      </p:cBhvr>
                                      <p:tavLst>
                                        <p:tav tm="0">
                                          <p:val>
                                            <p:strVal val="1+#ppt_w/2"/>
                                          </p:val>
                                        </p:tav>
                                        <p:tav tm="100000">
                                          <p:val>
                                            <p:strVal val="#ppt_x"/>
                                          </p:val>
                                        </p:tav>
                                      </p:tavLst>
                                    </p:anim>
                                    <p:anim calcmode="lin" valueType="num">
                                      <p:cBhvr additive="base">
                                        <p:cTn id="165" dur="2000" fill="hold"/>
                                        <p:tgtEl>
                                          <p:spTgt spid="25"/>
                                        </p:tgtEl>
                                        <p:attrNameLst>
                                          <p:attrName>ppt_y</p:attrName>
                                        </p:attrNameLst>
                                      </p:cBhvr>
                                      <p:tavLst>
                                        <p:tav tm="0">
                                          <p:val>
                                            <p:strVal val="1+#ppt_h/2"/>
                                          </p:val>
                                        </p:tav>
                                        <p:tav tm="100000">
                                          <p:val>
                                            <p:strVal val="#ppt_y"/>
                                          </p:val>
                                        </p:tav>
                                      </p:tavLst>
                                    </p:anim>
                                  </p:childTnLst>
                                </p:cTn>
                              </p:par>
                              <p:par>
                                <p:cTn id="166" presetID="2" presetClass="entr" presetSubtype="6" fill="hold" grpId="0" nodeType="withEffect">
                                  <p:stCondLst>
                                    <p:cond delay="0"/>
                                  </p:stCondLst>
                                  <p:childTnLst>
                                    <p:set>
                                      <p:cBhvr>
                                        <p:cTn id="167" dur="1" fill="hold">
                                          <p:stCondLst>
                                            <p:cond delay="0"/>
                                          </p:stCondLst>
                                        </p:cTn>
                                        <p:tgtEl>
                                          <p:spTgt spid="26"/>
                                        </p:tgtEl>
                                        <p:attrNameLst>
                                          <p:attrName>style.visibility</p:attrName>
                                        </p:attrNameLst>
                                      </p:cBhvr>
                                      <p:to>
                                        <p:strVal val="visible"/>
                                      </p:to>
                                    </p:set>
                                    <p:anim calcmode="lin" valueType="num">
                                      <p:cBhvr additive="base">
                                        <p:cTn id="168" dur="2000" fill="hold"/>
                                        <p:tgtEl>
                                          <p:spTgt spid="26"/>
                                        </p:tgtEl>
                                        <p:attrNameLst>
                                          <p:attrName>ppt_x</p:attrName>
                                        </p:attrNameLst>
                                      </p:cBhvr>
                                      <p:tavLst>
                                        <p:tav tm="0">
                                          <p:val>
                                            <p:strVal val="1+#ppt_w/2"/>
                                          </p:val>
                                        </p:tav>
                                        <p:tav tm="100000">
                                          <p:val>
                                            <p:strVal val="#ppt_x"/>
                                          </p:val>
                                        </p:tav>
                                      </p:tavLst>
                                    </p:anim>
                                    <p:anim calcmode="lin" valueType="num">
                                      <p:cBhvr additive="base">
                                        <p:cTn id="169" dur="2000" fill="hold"/>
                                        <p:tgtEl>
                                          <p:spTgt spid="26"/>
                                        </p:tgtEl>
                                        <p:attrNameLst>
                                          <p:attrName>ppt_y</p:attrName>
                                        </p:attrNameLst>
                                      </p:cBhvr>
                                      <p:tavLst>
                                        <p:tav tm="0">
                                          <p:val>
                                            <p:strVal val="1+#ppt_h/2"/>
                                          </p:val>
                                        </p:tav>
                                        <p:tav tm="100000">
                                          <p:val>
                                            <p:strVal val="#ppt_y"/>
                                          </p:val>
                                        </p:tav>
                                      </p:tavLst>
                                    </p:anim>
                                  </p:childTnLst>
                                </p:cTn>
                              </p:par>
                              <p:par>
                                <p:cTn id="170" presetID="2" presetClass="entr" presetSubtype="6" fill="hold" grpId="0" nodeType="withEffect">
                                  <p:stCondLst>
                                    <p:cond delay="0"/>
                                  </p:stCondLst>
                                  <p:childTnLst>
                                    <p:set>
                                      <p:cBhvr>
                                        <p:cTn id="171" dur="1" fill="hold">
                                          <p:stCondLst>
                                            <p:cond delay="0"/>
                                          </p:stCondLst>
                                        </p:cTn>
                                        <p:tgtEl>
                                          <p:spTgt spid="35"/>
                                        </p:tgtEl>
                                        <p:attrNameLst>
                                          <p:attrName>style.visibility</p:attrName>
                                        </p:attrNameLst>
                                      </p:cBhvr>
                                      <p:to>
                                        <p:strVal val="visible"/>
                                      </p:to>
                                    </p:set>
                                    <p:anim calcmode="lin" valueType="num">
                                      <p:cBhvr additive="base">
                                        <p:cTn id="172" dur="2000" fill="hold"/>
                                        <p:tgtEl>
                                          <p:spTgt spid="35"/>
                                        </p:tgtEl>
                                        <p:attrNameLst>
                                          <p:attrName>ppt_x</p:attrName>
                                        </p:attrNameLst>
                                      </p:cBhvr>
                                      <p:tavLst>
                                        <p:tav tm="0">
                                          <p:val>
                                            <p:strVal val="1+#ppt_w/2"/>
                                          </p:val>
                                        </p:tav>
                                        <p:tav tm="100000">
                                          <p:val>
                                            <p:strVal val="#ppt_x"/>
                                          </p:val>
                                        </p:tav>
                                      </p:tavLst>
                                    </p:anim>
                                    <p:anim calcmode="lin" valueType="num">
                                      <p:cBhvr additive="base">
                                        <p:cTn id="173" dur="2000" fill="hold"/>
                                        <p:tgtEl>
                                          <p:spTgt spid="35"/>
                                        </p:tgtEl>
                                        <p:attrNameLst>
                                          <p:attrName>ppt_y</p:attrName>
                                        </p:attrNameLst>
                                      </p:cBhvr>
                                      <p:tavLst>
                                        <p:tav tm="0">
                                          <p:val>
                                            <p:strVal val="1+#ppt_h/2"/>
                                          </p:val>
                                        </p:tav>
                                        <p:tav tm="100000">
                                          <p:val>
                                            <p:strVal val="#ppt_y"/>
                                          </p:val>
                                        </p:tav>
                                      </p:tavLst>
                                    </p:anim>
                                  </p:childTnLst>
                                </p:cTn>
                              </p:par>
                              <p:par>
                                <p:cTn id="174" presetID="2" presetClass="entr" presetSubtype="12" fill="hold" grpId="0" nodeType="withEffect">
                                  <p:stCondLst>
                                    <p:cond delay="0"/>
                                  </p:stCondLst>
                                  <p:childTnLst>
                                    <p:set>
                                      <p:cBhvr>
                                        <p:cTn id="175" dur="1" fill="hold">
                                          <p:stCondLst>
                                            <p:cond delay="0"/>
                                          </p:stCondLst>
                                        </p:cTn>
                                        <p:tgtEl>
                                          <p:spTgt spid="4"/>
                                        </p:tgtEl>
                                        <p:attrNameLst>
                                          <p:attrName>style.visibility</p:attrName>
                                        </p:attrNameLst>
                                      </p:cBhvr>
                                      <p:to>
                                        <p:strVal val="visible"/>
                                      </p:to>
                                    </p:set>
                                    <p:anim calcmode="lin" valueType="num">
                                      <p:cBhvr additive="base">
                                        <p:cTn id="176" dur="2000" fill="hold"/>
                                        <p:tgtEl>
                                          <p:spTgt spid="4"/>
                                        </p:tgtEl>
                                        <p:attrNameLst>
                                          <p:attrName>ppt_x</p:attrName>
                                        </p:attrNameLst>
                                      </p:cBhvr>
                                      <p:tavLst>
                                        <p:tav tm="0">
                                          <p:val>
                                            <p:strVal val="0-#ppt_w/2"/>
                                          </p:val>
                                        </p:tav>
                                        <p:tav tm="100000">
                                          <p:val>
                                            <p:strVal val="#ppt_x"/>
                                          </p:val>
                                        </p:tav>
                                      </p:tavLst>
                                    </p:anim>
                                    <p:anim calcmode="lin" valueType="num">
                                      <p:cBhvr additive="base">
                                        <p:cTn id="177" dur="2000" fill="hold"/>
                                        <p:tgtEl>
                                          <p:spTgt spid="4"/>
                                        </p:tgtEl>
                                        <p:attrNameLst>
                                          <p:attrName>ppt_y</p:attrName>
                                        </p:attrNameLst>
                                      </p:cBhvr>
                                      <p:tavLst>
                                        <p:tav tm="0">
                                          <p:val>
                                            <p:strVal val="1+#ppt_h/2"/>
                                          </p:val>
                                        </p:tav>
                                        <p:tav tm="100000">
                                          <p:val>
                                            <p:strVal val="#ppt_y"/>
                                          </p:val>
                                        </p:tav>
                                      </p:tavLst>
                                    </p:anim>
                                  </p:childTnLst>
                                </p:cTn>
                              </p:par>
                              <p:par>
                                <p:cTn id="178" presetID="2" presetClass="entr" presetSubtype="12" fill="hold" grpId="0" nodeType="withEffect">
                                  <p:stCondLst>
                                    <p:cond delay="0"/>
                                  </p:stCondLst>
                                  <p:childTnLst>
                                    <p:set>
                                      <p:cBhvr>
                                        <p:cTn id="179" dur="1" fill="hold">
                                          <p:stCondLst>
                                            <p:cond delay="0"/>
                                          </p:stCondLst>
                                        </p:cTn>
                                        <p:tgtEl>
                                          <p:spTgt spid="6"/>
                                        </p:tgtEl>
                                        <p:attrNameLst>
                                          <p:attrName>style.visibility</p:attrName>
                                        </p:attrNameLst>
                                      </p:cBhvr>
                                      <p:to>
                                        <p:strVal val="visible"/>
                                      </p:to>
                                    </p:set>
                                    <p:anim calcmode="lin" valueType="num">
                                      <p:cBhvr additive="base">
                                        <p:cTn id="180" dur="2000" fill="hold"/>
                                        <p:tgtEl>
                                          <p:spTgt spid="6"/>
                                        </p:tgtEl>
                                        <p:attrNameLst>
                                          <p:attrName>ppt_x</p:attrName>
                                        </p:attrNameLst>
                                      </p:cBhvr>
                                      <p:tavLst>
                                        <p:tav tm="0">
                                          <p:val>
                                            <p:strVal val="0-#ppt_w/2"/>
                                          </p:val>
                                        </p:tav>
                                        <p:tav tm="100000">
                                          <p:val>
                                            <p:strVal val="#ppt_x"/>
                                          </p:val>
                                        </p:tav>
                                      </p:tavLst>
                                    </p:anim>
                                    <p:anim calcmode="lin" valueType="num">
                                      <p:cBhvr additive="base">
                                        <p:cTn id="181" dur="2000" fill="hold"/>
                                        <p:tgtEl>
                                          <p:spTgt spid="6"/>
                                        </p:tgtEl>
                                        <p:attrNameLst>
                                          <p:attrName>ppt_y</p:attrName>
                                        </p:attrNameLst>
                                      </p:cBhvr>
                                      <p:tavLst>
                                        <p:tav tm="0">
                                          <p:val>
                                            <p:strVal val="1+#ppt_h/2"/>
                                          </p:val>
                                        </p:tav>
                                        <p:tav tm="100000">
                                          <p:val>
                                            <p:strVal val="#ppt_y"/>
                                          </p:val>
                                        </p:tav>
                                      </p:tavLst>
                                    </p:anim>
                                  </p:childTnLst>
                                </p:cTn>
                              </p:par>
                              <p:par>
                                <p:cTn id="182" presetID="2" presetClass="entr" presetSubtype="12" fill="hold" grpId="0" nodeType="withEffect">
                                  <p:stCondLst>
                                    <p:cond delay="0"/>
                                  </p:stCondLst>
                                  <p:childTnLst>
                                    <p:set>
                                      <p:cBhvr>
                                        <p:cTn id="183" dur="1" fill="hold">
                                          <p:stCondLst>
                                            <p:cond delay="0"/>
                                          </p:stCondLst>
                                        </p:cTn>
                                        <p:tgtEl>
                                          <p:spTgt spid="9"/>
                                        </p:tgtEl>
                                        <p:attrNameLst>
                                          <p:attrName>style.visibility</p:attrName>
                                        </p:attrNameLst>
                                      </p:cBhvr>
                                      <p:to>
                                        <p:strVal val="visible"/>
                                      </p:to>
                                    </p:set>
                                    <p:anim calcmode="lin" valueType="num">
                                      <p:cBhvr additive="base">
                                        <p:cTn id="184" dur="2000" fill="hold"/>
                                        <p:tgtEl>
                                          <p:spTgt spid="9"/>
                                        </p:tgtEl>
                                        <p:attrNameLst>
                                          <p:attrName>ppt_x</p:attrName>
                                        </p:attrNameLst>
                                      </p:cBhvr>
                                      <p:tavLst>
                                        <p:tav tm="0">
                                          <p:val>
                                            <p:strVal val="0-#ppt_w/2"/>
                                          </p:val>
                                        </p:tav>
                                        <p:tav tm="100000">
                                          <p:val>
                                            <p:strVal val="#ppt_x"/>
                                          </p:val>
                                        </p:tav>
                                      </p:tavLst>
                                    </p:anim>
                                    <p:anim calcmode="lin" valueType="num">
                                      <p:cBhvr additive="base">
                                        <p:cTn id="185" dur="2000" fill="hold"/>
                                        <p:tgtEl>
                                          <p:spTgt spid="9"/>
                                        </p:tgtEl>
                                        <p:attrNameLst>
                                          <p:attrName>ppt_y</p:attrName>
                                        </p:attrNameLst>
                                      </p:cBhvr>
                                      <p:tavLst>
                                        <p:tav tm="0">
                                          <p:val>
                                            <p:strVal val="1+#ppt_h/2"/>
                                          </p:val>
                                        </p:tav>
                                        <p:tav tm="100000">
                                          <p:val>
                                            <p:strVal val="#ppt_y"/>
                                          </p:val>
                                        </p:tav>
                                      </p:tavLst>
                                    </p:anim>
                                  </p:childTnLst>
                                </p:cTn>
                              </p:par>
                              <p:par>
                                <p:cTn id="186" presetID="2" presetClass="entr" presetSubtype="12" fill="hold" grpId="0" nodeType="withEffect">
                                  <p:stCondLst>
                                    <p:cond delay="0"/>
                                  </p:stCondLst>
                                  <p:childTnLst>
                                    <p:set>
                                      <p:cBhvr>
                                        <p:cTn id="187" dur="1" fill="hold">
                                          <p:stCondLst>
                                            <p:cond delay="0"/>
                                          </p:stCondLst>
                                        </p:cTn>
                                        <p:tgtEl>
                                          <p:spTgt spid="10"/>
                                        </p:tgtEl>
                                        <p:attrNameLst>
                                          <p:attrName>style.visibility</p:attrName>
                                        </p:attrNameLst>
                                      </p:cBhvr>
                                      <p:to>
                                        <p:strVal val="visible"/>
                                      </p:to>
                                    </p:set>
                                    <p:anim calcmode="lin" valueType="num">
                                      <p:cBhvr additive="base">
                                        <p:cTn id="188" dur="2000" fill="hold"/>
                                        <p:tgtEl>
                                          <p:spTgt spid="10"/>
                                        </p:tgtEl>
                                        <p:attrNameLst>
                                          <p:attrName>ppt_x</p:attrName>
                                        </p:attrNameLst>
                                      </p:cBhvr>
                                      <p:tavLst>
                                        <p:tav tm="0">
                                          <p:val>
                                            <p:strVal val="0-#ppt_w/2"/>
                                          </p:val>
                                        </p:tav>
                                        <p:tav tm="100000">
                                          <p:val>
                                            <p:strVal val="#ppt_x"/>
                                          </p:val>
                                        </p:tav>
                                      </p:tavLst>
                                    </p:anim>
                                    <p:anim calcmode="lin" valueType="num">
                                      <p:cBhvr additive="base">
                                        <p:cTn id="189" dur="2000" fill="hold"/>
                                        <p:tgtEl>
                                          <p:spTgt spid="10"/>
                                        </p:tgtEl>
                                        <p:attrNameLst>
                                          <p:attrName>ppt_y</p:attrName>
                                        </p:attrNameLst>
                                      </p:cBhvr>
                                      <p:tavLst>
                                        <p:tav tm="0">
                                          <p:val>
                                            <p:strVal val="1+#ppt_h/2"/>
                                          </p:val>
                                        </p:tav>
                                        <p:tav tm="100000">
                                          <p:val>
                                            <p:strVal val="#ppt_y"/>
                                          </p:val>
                                        </p:tav>
                                      </p:tavLst>
                                    </p:anim>
                                  </p:childTnLst>
                                </p:cTn>
                              </p:par>
                              <p:par>
                                <p:cTn id="190" presetID="2" presetClass="entr" presetSubtype="12" fill="hold" grpId="0" nodeType="withEffect">
                                  <p:stCondLst>
                                    <p:cond delay="0"/>
                                  </p:stCondLst>
                                  <p:childTnLst>
                                    <p:set>
                                      <p:cBhvr>
                                        <p:cTn id="191" dur="1" fill="hold">
                                          <p:stCondLst>
                                            <p:cond delay="0"/>
                                          </p:stCondLst>
                                        </p:cTn>
                                        <p:tgtEl>
                                          <p:spTgt spid="15"/>
                                        </p:tgtEl>
                                        <p:attrNameLst>
                                          <p:attrName>style.visibility</p:attrName>
                                        </p:attrNameLst>
                                      </p:cBhvr>
                                      <p:to>
                                        <p:strVal val="visible"/>
                                      </p:to>
                                    </p:set>
                                    <p:anim calcmode="lin" valueType="num">
                                      <p:cBhvr additive="base">
                                        <p:cTn id="192" dur="2000" fill="hold"/>
                                        <p:tgtEl>
                                          <p:spTgt spid="15"/>
                                        </p:tgtEl>
                                        <p:attrNameLst>
                                          <p:attrName>ppt_x</p:attrName>
                                        </p:attrNameLst>
                                      </p:cBhvr>
                                      <p:tavLst>
                                        <p:tav tm="0">
                                          <p:val>
                                            <p:strVal val="0-#ppt_w/2"/>
                                          </p:val>
                                        </p:tav>
                                        <p:tav tm="100000">
                                          <p:val>
                                            <p:strVal val="#ppt_x"/>
                                          </p:val>
                                        </p:tav>
                                      </p:tavLst>
                                    </p:anim>
                                    <p:anim calcmode="lin" valueType="num">
                                      <p:cBhvr additive="base">
                                        <p:cTn id="193" dur="2000" fill="hold"/>
                                        <p:tgtEl>
                                          <p:spTgt spid="15"/>
                                        </p:tgtEl>
                                        <p:attrNameLst>
                                          <p:attrName>ppt_y</p:attrName>
                                        </p:attrNameLst>
                                      </p:cBhvr>
                                      <p:tavLst>
                                        <p:tav tm="0">
                                          <p:val>
                                            <p:strVal val="1+#ppt_h/2"/>
                                          </p:val>
                                        </p:tav>
                                        <p:tav tm="100000">
                                          <p:val>
                                            <p:strVal val="#ppt_y"/>
                                          </p:val>
                                        </p:tav>
                                      </p:tavLst>
                                    </p:anim>
                                  </p:childTnLst>
                                </p:cTn>
                              </p:par>
                              <p:par>
                                <p:cTn id="194" presetID="2" presetClass="entr" presetSubtype="12" fill="hold" grpId="0" nodeType="withEffect">
                                  <p:stCondLst>
                                    <p:cond delay="0"/>
                                  </p:stCondLst>
                                  <p:childTnLst>
                                    <p:set>
                                      <p:cBhvr>
                                        <p:cTn id="195" dur="1" fill="hold">
                                          <p:stCondLst>
                                            <p:cond delay="0"/>
                                          </p:stCondLst>
                                        </p:cTn>
                                        <p:tgtEl>
                                          <p:spTgt spid="16"/>
                                        </p:tgtEl>
                                        <p:attrNameLst>
                                          <p:attrName>style.visibility</p:attrName>
                                        </p:attrNameLst>
                                      </p:cBhvr>
                                      <p:to>
                                        <p:strVal val="visible"/>
                                      </p:to>
                                    </p:set>
                                    <p:anim calcmode="lin" valueType="num">
                                      <p:cBhvr additive="base">
                                        <p:cTn id="196" dur="2000" fill="hold"/>
                                        <p:tgtEl>
                                          <p:spTgt spid="16"/>
                                        </p:tgtEl>
                                        <p:attrNameLst>
                                          <p:attrName>ppt_x</p:attrName>
                                        </p:attrNameLst>
                                      </p:cBhvr>
                                      <p:tavLst>
                                        <p:tav tm="0">
                                          <p:val>
                                            <p:strVal val="0-#ppt_w/2"/>
                                          </p:val>
                                        </p:tav>
                                        <p:tav tm="100000">
                                          <p:val>
                                            <p:strVal val="#ppt_x"/>
                                          </p:val>
                                        </p:tav>
                                      </p:tavLst>
                                    </p:anim>
                                    <p:anim calcmode="lin" valueType="num">
                                      <p:cBhvr additive="base">
                                        <p:cTn id="197" dur="2000" fill="hold"/>
                                        <p:tgtEl>
                                          <p:spTgt spid="16"/>
                                        </p:tgtEl>
                                        <p:attrNameLst>
                                          <p:attrName>ppt_y</p:attrName>
                                        </p:attrNameLst>
                                      </p:cBhvr>
                                      <p:tavLst>
                                        <p:tav tm="0">
                                          <p:val>
                                            <p:strVal val="1+#ppt_h/2"/>
                                          </p:val>
                                        </p:tav>
                                        <p:tav tm="100000">
                                          <p:val>
                                            <p:strVal val="#ppt_y"/>
                                          </p:val>
                                        </p:tav>
                                      </p:tavLst>
                                    </p:anim>
                                  </p:childTnLst>
                                </p:cTn>
                              </p:par>
                              <p:par>
                                <p:cTn id="198" presetID="2" presetClass="entr" presetSubtype="12" fill="hold" grpId="0" nodeType="withEffect">
                                  <p:stCondLst>
                                    <p:cond delay="0"/>
                                  </p:stCondLst>
                                  <p:childTnLst>
                                    <p:set>
                                      <p:cBhvr>
                                        <p:cTn id="199" dur="1" fill="hold">
                                          <p:stCondLst>
                                            <p:cond delay="0"/>
                                          </p:stCondLst>
                                        </p:cTn>
                                        <p:tgtEl>
                                          <p:spTgt spid="17"/>
                                        </p:tgtEl>
                                        <p:attrNameLst>
                                          <p:attrName>style.visibility</p:attrName>
                                        </p:attrNameLst>
                                      </p:cBhvr>
                                      <p:to>
                                        <p:strVal val="visible"/>
                                      </p:to>
                                    </p:set>
                                    <p:anim calcmode="lin" valueType="num">
                                      <p:cBhvr additive="base">
                                        <p:cTn id="200" dur="2000" fill="hold"/>
                                        <p:tgtEl>
                                          <p:spTgt spid="17"/>
                                        </p:tgtEl>
                                        <p:attrNameLst>
                                          <p:attrName>ppt_x</p:attrName>
                                        </p:attrNameLst>
                                      </p:cBhvr>
                                      <p:tavLst>
                                        <p:tav tm="0">
                                          <p:val>
                                            <p:strVal val="0-#ppt_w/2"/>
                                          </p:val>
                                        </p:tav>
                                        <p:tav tm="100000">
                                          <p:val>
                                            <p:strVal val="#ppt_x"/>
                                          </p:val>
                                        </p:tav>
                                      </p:tavLst>
                                    </p:anim>
                                    <p:anim calcmode="lin" valueType="num">
                                      <p:cBhvr additive="base">
                                        <p:cTn id="201" dur="2000" fill="hold"/>
                                        <p:tgtEl>
                                          <p:spTgt spid="17"/>
                                        </p:tgtEl>
                                        <p:attrNameLst>
                                          <p:attrName>ppt_y</p:attrName>
                                        </p:attrNameLst>
                                      </p:cBhvr>
                                      <p:tavLst>
                                        <p:tav tm="0">
                                          <p:val>
                                            <p:strVal val="1+#ppt_h/2"/>
                                          </p:val>
                                        </p:tav>
                                        <p:tav tm="100000">
                                          <p:val>
                                            <p:strVal val="#ppt_y"/>
                                          </p:val>
                                        </p:tav>
                                      </p:tavLst>
                                    </p:anim>
                                  </p:childTnLst>
                                </p:cTn>
                              </p:par>
                              <p:par>
                                <p:cTn id="202" presetID="2" presetClass="entr" presetSubtype="12" fill="hold" grpId="0" nodeType="withEffect">
                                  <p:stCondLst>
                                    <p:cond delay="0"/>
                                  </p:stCondLst>
                                  <p:childTnLst>
                                    <p:set>
                                      <p:cBhvr>
                                        <p:cTn id="203" dur="1" fill="hold">
                                          <p:stCondLst>
                                            <p:cond delay="0"/>
                                          </p:stCondLst>
                                        </p:cTn>
                                        <p:tgtEl>
                                          <p:spTgt spid="18"/>
                                        </p:tgtEl>
                                        <p:attrNameLst>
                                          <p:attrName>style.visibility</p:attrName>
                                        </p:attrNameLst>
                                      </p:cBhvr>
                                      <p:to>
                                        <p:strVal val="visible"/>
                                      </p:to>
                                    </p:set>
                                    <p:anim calcmode="lin" valueType="num">
                                      <p:cBhvr additive="base">
                                        <p:cTn id="204" dur="2000" fill="hold"/>
                                        <p:tgtEl>
                                          <p:spTgt spid="18"/>
                                        </p:tgtEl>
                                        <p:attrNameLst>
                                          <p:attrName>ppt_x</p:attrName>
                                        </p:attrNameLst>
                                      </p:cBhvr>
                                      <p:tavLst>
                                        <p:tav tm="0">
                                          <p:val>
                                            <p:strVal val="0-#ppt_w/2"/>
                                          </p:val>
                                        </p:tav>
                                        <p:tav tm="100000">
                                          <p:val>
                                            <p:strVal val="#ppt_x"/>
                                          </p:val>
                                        </p:tav>
                                      </p:tavLst>
                                    </p:anim>
                                    <p:anim calcmode="lin" valueType="num">
                                      <p:cBhvr additive="base">
                                        <p:cTn id="205" dur="2000" fill="hold"/>
                                        <p:tgtEl>
                                          <p:spTgt spid="18"/>
                                        </p:tgtEl>
                                        <p:attrNameLst>
                                          <p:attrName>ppt_y</p:attrName>
                                        </p:attrNameLst>
                                      </p:cBhvr>
                                      <p:tavLst>
                                        <p:tav tm="0">
                                          <p:val>
                                            <p:strVal val="1+#ppt_h/2"/>
                                          </p:val>
                                        </p:tav>
                                        <p:tav tm="100000">
                                          <p:val>
                                            <p:strVal val="#ppt_y"/>
                                          </p:val>
                                        </p:tav>
                                      </p:tavLst>
                                    </p:anim>
                                  </p:childTnLst>
                                </p:cTn>
                              </p:par>
                              <p:par>
                                <p:cTn id="206" presetID="2" presetClass="entr" presetSubtype="12" fill="hold" grpId="0" nodeType="withEffect">
                                  <p:stCondLst>
                                    <p:cond delay="0"/>
                                  </p:stCondLst>
                                  <p:childTnLst>
                                    <p:set>
                                      <p:cBhvr>
                                        <p:cTn id="207" dur="1" fill="hold">
                                          <p:stCondLst>
                                            <p:cond delay="0"/>
                                          </p:stCondLst>
                                        </p:cTn>
                                        <p:tgtEl>
                                          <p:spTgt spid="27"/>
                                        </p:tgtEl>
                                        <p:attrNameLst>
                                          <p:attrName>style.visibility</p:attrName>
                                        </p:attrNameLst>
                                      </p:cBhvr>
                                      <p:to>
                                        <p:strVal val="visible"/>
                                      </p:to>
                                    </p:set>
                                    <p:anim calcmode="lin" valueType="num">
                                      <p:cBhvr additive="base">
                                        <p:cTn id="208" dur="2000" fill="hold"/>
                                        <p:tgtEl>
                                          <p:spTgt spid="27"/>
                                        </p:tgtEl>
                                        <p:attrNameLst>
                                          <p:attrName>ppt_x</p:attrName>
                                        </p:attrNameLst>
                                      </p:cBhvr>
                                      <p:tavLst>
                                        <p:tav tm="0">
                                          <p:val>
                                            <p:strVal val="0-#ppt_w/2"/>
                                          </p:val>
                                        </p:tav>
                                        <p:tav tm="100000">
                                          <p:val>
                                            <p:strVal val="#ppt_x"/>
                                          </p:val>
                                        </p:tav>
                                      </p:tavLst>
                                    </p:anim>
                                    <p:anim calcmode="lin" valueType="num">
                                      <p:cBhvr additive="base">
                                        <p:cTn id="209" dur="2000" fill="hold"/>
                                        <p:tgtEl>
                                          <p:spTgt spid="27"/>
                                        </p:tgtEl>
                                        <p:attrNameLst>
                                          <p:attrName>ppt_y</p:attrName>
                                        </p:attrNameLst>
                                      </p:cBhvr>
                                      <p:tavLst>
                                        <p:tav tm="0">
                                          <p:val>
                                            <p:strVal val="1+#ppt_h/2"/>
                                          </p:val>
                                        </p:tav>
                                        <p:tav tm="100000">
                                          <p:val>
                                            <p:strVal val="#ppt_y"/>
                                          </p:val>
                                        </p:tav>
                                      </p:tavLst>
                                    </p:anim>
                                  </p:childTnLst>
                                </p:cTn>
                              </p:par>
                              <p:par>
                                <p:cTn id="210" presetID="2" presetClass="entr" presetSubtype="12" fill="hold" grpId="0" nodeType="withEffect">
                                  <p:stCondLst>
                                    <p:cond delay="0"/>
                                  </p:stCondLst>
                                  <p:childTnLst>
                                    <p:set>
                                      <p:cBhvr>
                                        <p:cTn id="211" dur="1" fill="hold">
                                          <p:stCondLst>
                                            <p:cond delay="0"/>
                                          </p:stCondLst>
                                        </p:cTn>
                                        <p:tgtEl>
                                          <p:spTgt spid="28"/>
                                        </p:tgtEl>
                                        <p:attrNameLst>
                                          <p:attrName>style.visibility</p:attrName>
                                        </p:attrNameLst>
                                      </p:cBhvr>
                                      <p:to>
                                        <p:strVal val="visible"/>
                                      </p:to>
                                    </p:set>
                                    <p:anim calcmode="lin" valueType="num">
                                      <p:cBhvr additive="base">
                                        <p:cTn id="212" dur="2000" fill="hold"/>
                                        <p:tgtEl>
                                          <p:spTgt spid="28"/>
                                        </p:tgtEl>
                                        <p:attrNameLst>
                                          <p:attrName>ppt_x</p:attrName>
                                        </p:attrNameLst>
                                      </p:cBhvr>
                                      <p:tavLst>
                                        <p:tav tm="0">
                                          <p:val>
                                            <p:strVal val="0-#ppt_w/2"/>
                                          </p:val>
                                        </p:tav>
                                        <p:tav tm="100000">
                                          <p:val>
                                            <p:strVal val="#ppt_x"/>
                                          </p:val>
                                        </p:tav>
                                      </p:tavLst>
                                    </p:anim>
                                    <p:anim calcmode="lin" valueType="num">
                                      <p:cBhvr additive="base">
                                        <p:cTn id="213" dur="2000" fill="hold"/>
                                        <p:tgtEl>
                                          <p:spTgt spid="28"/>
                                        </p:tgtEl>
                                        <p:attrNameLst>
                                          <p:attrName>ppt_y</p:attrName>
                                        </p:attrNameLst>
                                      </p:cBhvr>
                                      <p:tavLst>
                                        <p:tav tm="0">
                                          <p:val>
                                            <p:strVal val="1+#ppt_h/2"/>
                                          </p:val>
                                        </p:tav>
                                        <p:tav tm="100000">
                                          <p:val>
                                            <p:strVal val="#ppt_y"/>
                                          </p:val>
                                        </p:tav>
                                      </p:tavLst>
                                    </p:anim>
                                  </p:childTnLst>
                                </p:cTn>
                              </p:par>
                              <p:par>
                                <p:cTn id="214" presetID="2" presetClass="entr" presetSubtype="12" fill="hold" grpId="0" nodeType="withEffect">
                                  <p:stCondLst>
                                    <p:cond delay="0"/>
                                  </p:stCondLst>
                                  <p:childTnLst>
                                    <p:set>
                                      <p:cBhvr>
                                        <p:cTn id="215" dur="1" fill="hold">
                                          <p:stCondLst>
                                            <p:cond delay="0"/>
                                          </p:stCondLst>
                                        </p:cTn>
                                        <p:tgtEl>
                                          <p:spTgt spid="29"/>
                                        </p:tgtEl>
                                        <p:attrNameLst>
                                          <p:attrName>style.visibility</p:attrName>
                                        </p:attrNameLst>
                                      </p:cBhvr>
                                      <p:to>
                                        <p:strVal val="visible"/>
                                      </p:to>
                                    </p:set>
                                    <p:anim calcmode="lin" valueType="num">
                                      <p:cBhvr additive="base">
                                        <p:cTn id="216" dur="2000" fill="hold"/>
                                        <p:tgtEl>
                                          <p:spTgt spid="29"/>
                                        </p:tgtEl>
                                        <p:attrNameLst>
                                          <p:attrName>ppt_x</p:attrName>
                                        </p:attrNameLst>
                                      </p:cBhvr>
                                      <p:tavLst>
                                        <p:tav tm="0">
                                          <p:val>
                                            <p:strVal val="0-#ppt_w/2"/>
                                          </p:val>
                                        </p:tav>
                                        <p:tav tm="100000">
                                          <p:val>
                                            <p:strVal val="#ppt_x"/>
                                          </p:val>
                                        </p:tav>
                                      </p:tavLst>
                                    </p:anim>
                                    <p:anim calcmode="lin" valueType="num">
                                      <p:cBhvr additive="base">
                                        <p:cTn id="217" dur="2000" fill="hold"/>
                                        <p:tgtEl>
                                          <p:spTgt spid="29"/>
                                        </p:tgtEl>
                                        <p:attrNameLst>
                                          <p:attrName>ppt_y</p:attrName>
                                        </p:attrNameLst>
                                      </p:cBhvr>
                                      <p:tavLst>
                                        <p:tav tm="0">
                                          <p:val>
                                            <p:strVal val="1+#ppt_h/2"/>
                                          </p:val>
                                        </p:tav>
                                        <p:tav tm="100000">
                                          <p:val>
                                            <p:strVal val="#ppt_y"/>
                                          </p:val>
                                        </p:tav>
                                      </p:tavLst>
                                    </p:anim>
                                  </p:childTnLst>
                                </p:cTn>
                              </p:par>
                              <p:par>
                                <p:cTn id="218" presetID="2" presetClass="entr" presetSubtype="12" fill="hold" grpId="0" nodeType="withEffect">
                                  <p:stCondLst>
                                    <p:cond delay="0"/>
                                  </p:stCondLst>
                                  <p:childTnLst>
                                    <p:set>
                                      <p:cBhvr>
                                        <p:cTn id="219" dur="1" fill="hold">
                                          <p:stCondLst>
                                            <p:cond delay="0"/>
                                          </p:stCondLst>
                                        </p:cTn>
                                        <p:tgtEl>
                                          <p:spTgt spid="30"/>
                                        </p:tgtEl>
                                        <p:attrNameLst>
                                          <p:attrName>style.visibility</p:attrName>
                                        </p:attrNameLst>
                                      </p:cBhvr>
                                      <p:to>
                                        <p:strVal val="visible"/>
                                      </p:to>
                                    </p:set>
                                    <p:anim calcmode="lin" valueType="num">
                                      <p:cBhvr additive="base">
                                        <p:cTn id="220" dur="2000" fill="hold"/>
                                        <p:tgtEl>
                                          <p:spTgt spid="30"/>
                                        </p:tgtEl>
                                        <p:attrNameLst>
                                          <p:attrName>ppt_x</p:attrName>
                                        </p:attrNameLst>
                                      </p:cBhvr>
                                      <p:tavLst>
                                        <p:tav tm="0">
                                          <p:val>
                                            <p:strVal val="0-#ppt_w/2"/>
                                          </p:val>
                                        </p:tav>
                                        <p:tav tm="100000">
                                          <p:val>
                                            <p:strVal val="#ppt_x"/>
                                          </p:val>
                                        </p:tav>
                                      </p:tavLst>
                                    </p:anim>
                                    <p:anim calcmode="lin" valueType="num">
                                      <p:cBhvr additive="base">
                                        <p:cTn id="221" dur="2000" fill="hold"/>
                                        <p:tgtEl>
                                          <p:spTgt spid="30"/>
                                        </p:tgtEl>
                                        <p:attrNameLst>
                                          <p:attrName>ppt_y</p:attrName>
                                        </p:attrNameLst>
                                      </p:cBhvr>
                                      <p:tavLst>
                                        <p:tav tm="0">
                                          <p:val>
                                            <p:strVal val="1+#ppt_h/2"/>
                                          </p:val>
                                        </p:tav>
                                        <p:tav tm="100000">
                                          <p:val>
                                            <p:strVal val="#ppt_y"/>
                                          </p:val>
                                        </p:tav>
                                      </p:tavLst>
                                    </p:anim>
                                  </p:childTnLst>
                                </p:cTn>
                              </p:par>
                              <p:par>
                                <p:cTn id="222" presetID="2" presetClass="entr" presetSubtype="12" fill="hold" grpId="0" nodeType="withEffect">
                                  <p:stCondLst>
                                    <p:cond delay="0"/>
                                  </p:stCondLst>
                                  <p:childTnLst>
                                    <p:set>
                                      <p:cBhvr>
                                        <p:cTn id="223" dur="1" fill="hold">
                                          <p:stCondLst>
                                            <p:cond delay="0"/>
                                          </p:stCondLst>
                                        </p:cTn>
                                        <p:tgtEl>
                                          <p:spTgt spid="31"/>
                                        </p:tgtEl>
                                        <p:attrNameLst>
                                          <p:attrName>style.visibility</p:attrName>
                                        </p:attrNameLst>
                                      </p:cBhvr>
                                      <p:to>
                                        <p:strVal val="visible"/>
                                      </p:to>
                                    </p:set>
                                    <p:anim calcmode="lin" valueType="num">
                                      <p:cBhvr additive="base">
                                        <p:cTn id="224" dur="2000" fill="hold"/>
                                        <p:tgtEl>
                                          <p:spTgt spid="31"/>
                                        </p:tgtEl>
                                        <p:attrNameLst>
                                          <p:attrName>ppt_x</p:attrName>
                                        </p:attrNameLst>
                                      </p:cBhvr>
                                      <p:tavLst>
                                        <p:tav tm="0">
                                          <p:val>
                                            <p:strVal val="0-#ppt_w/2"/>
                                          </p:val>
                                        </p:tav>
                                        <p:tav tm="100000">
                                          <p:val>
                                            <p:strVal val="#ppt_x"/>
                                          </p:val>
                                        </p:tav>
                                      </p:tavLst>
                                    </p:anim>
                                    <p:anim calcmode="lin" valueType="num">
                                      <p:cBhvr additive="base">
                                        <p:cTn id="225" dur="2000" fill="hold"/>
                                        <p:tgtEl>
                                          <p:spTgt spid="31"/>
                                        </p:tgtEl>
                                        <p:attrNameLst>
                                          <p:attrName>ppt_y</p:attrName>
                                        </p:attrNameLst>
                                      </p:cBhvr>
                                      <p:tavLst>
                                        <p:tav tm="0">
                                          <p:val>
                                            <p:strVal val="1+#ppt_h/2"/>
                                          </p:val>
                                        </p:tav>
                                        <p:tav tm="100000">
                                          <p:val>
                                            <p:strVal val="#ppt_y"/>
                                          </p:val>
                                        </p:tav>
                                      </p:tavLst>
                                    </p:anim>
                                  </p:childTnLst>
                                </p:cTn>
                              </p:par>
                              <p:par>
                                <p:cTn id="226" presetID="2" presetClass="entr" presetSubtype="12" fill="hold" grpId="0" nodeType="withEffect">
                                  <p:stCondLst>
                                    <p:cond delay="0"/>
                                  </p:stCondLst>
                                  <p:childTnLst>
                                    <p:set>
                                      <p:cBhvr>
                                        <p:cTn id="227" dur="1" fill="hold">
                                          <p:stCondLst>
                                            <p:cond delay="0"/>
                                          </p:stCondLst>
                                        </p:cTn>
                                        <p:tgtEl>
                                          <p:spTgt spid="32"/>
                                        </p:tgtEl>
                                        <p:attrNameLst>
                                          <p:attrName>style.visibility</p:attrName>
                                        </p:attrNameLst>
                                      </p:cBhvr>
                                      <p:to>
                                        <p:strVal val="visible"/>
                                      </p:to>
                                    </p:set>
                                    <p:anim calcmode="lin" valueType="num">
                                      <p:cBhvr additive="base">
                                        <p:cTn id="228" dur="2000" fill="hold"/>
                                        <p:tgtEl>
                                          <p:spTgt spid="32"/>
                                        </p:tgtEl>
                                        <p:attrNameLst>
                                          <p:attrName>ppt_x</p:attrName>
                                        </p:attrNameLst>
                                      </p:cBhvr>
                                      <p:tavLst>
                                        <p:tav tm="0">
                                          <p:val>
                                            <p:strVal val="0-#ppt_w/2"/>
                                          </p:val>
                                        </p:tav>
                                        <p:tav tm="100000">
                                          <p:val>
                                            <p:strVal val="#ppt_x"/>
                                          </p:val>
                                        </p:tav>
                                      </p:tavLst>
                                    </p:anim>
                                    <p:anim calcmode="lin" valueType="num">
                                      <p:cBhvr additive="base">
                                        <p:cTn id="229" dur="2000" fill="hold"/>
                                        <p:tgtEl>
                                          <p:spTgt spid="32"/>
                                        </p:tgtEl>
                                        <p:attrNameLst>
                                          <p:attrName>ppt_y</p:attrName>
                                        </p:attrNameLst>
                                      </p:cBhvr>
                                      <p:tavLst>
                                        <p:tav tm="0">
                                          <p:val>
                                            <p:strVal val="1+#ppt_h/2"/>
                                          </p:val>
                                        </p:tav>
                                        <p:tav tm="100000">
                                          <p:val>
                                            <p:strVal val="#ppt_y"/>
                                          </p:val>
                                        </p:tav>
                                      </p:tavLst>
                                    </p:anim>
                                  </p:childTnLst>
                                </p:cTn>
                              </p:par>
                              <p:par>
                                <p:cTn id="230" presetID="2" presetClass="entr" presetSubtype="12" fill="hold" grpId="0" nodeType="withEffect">
                                  <p:stCondLst>
                                    <p:cond delay="0"/>
                                  </p:stCondLst>
                                  <p:childTnLst>
                                    <p:set>
                                      <p:cBhvr>
                                        <p:cTn id="231" dur="1" fill="hold">
                                          <p:stCondLst>
                                            <p:cond delay="0"/>
                                          </p:stCondLst>
                                        </p:cTn>
                                        <p:tgtEl>
                                          <p:spTgt spid="33"/>
                                        </p:tgtEl>
                                        <p:attrNameLst>
                                          <p:attrName>style.visibility</p:attrName>
                                        </p:attrNameLst>
                                      </p:cBhvr>
                                      <p:to>
                                        <p:strVal val="visible"/>
                                      </p:to>
                                    </p:set>
                                    <p:anim calcmode="lin" valueType="num">
                                      <p:cBhvr additive="base">
                                        <p:cTn id="232" dur="2000" fill="hold"/>
                                        <p:tgtEl>
                                          <p:spTgt spid="33"/>
                                        </p:tgtEl>
                                        <p:attrNameLst>
                                          <p:attrName>ppt_x</p:attrName>
                                        </p:attrNameLst>
                                      </p:cBhvr>
                                      <p:tavLst>
                                        <p:tav tm="0">
                                          <p:val>
                                            <p:strVal val="0-#ppt_w/2"/>
                                          </p:val>
                                        </p:tav>
                                        <p:tav tm="100000">
                                          <p:val>
                                            <p:strVal val="#ppt_x"/>
                                          </p:val>
                                        </p:tav>
                                      </p:tavLst>
                                    </p:anim>
                                    <p:anim calcmode="lin" valueType="num">
                                      <p:cBhvr additive="base">
                                        <p:cTn id="233" dur="2000" fill="hold"/>
                                        <p:tgtEl>
                                          <p:spTgt spid="33"/>
                                        </p:tgtEl>
                                        <p:attrNameLst>
                                          <p:attrName>ppt_y</p:attrName>
                                        </p:attrNameLst>
                                      </p:cBhvr>
                                      <p:tavLst>
                                        <p:tav tm="0">
                                          <p:val>
                                            <p:strVal val="1+#ppt_h/2"/>
                                          </p:val>
                                        </p:tav>
                                        <p:tav tm="100000">
                                          <p:val>
                                            <p:strVal val="#ppt_y"/>
                                          </p:val>
                                        </p:tav>
                                      </p:tavLst>
                                    </p:anim>
                                  </p:childTnLst>
                                </p:cTn>
                              </p:par>
                              <p:par>
                                <p:cTn id="234" presetID="2" presetClass="entr" presetSubtype="12" fill="hold" grpId="0" nodeType="withEffect">
                                  <p:stCondLst>
                                    <p:cond delay="0"/>
                                  </p:stCondLst>
                                  <p:childTnLst>
                                    <p:set>
                                      <p:cBhvr>
                                        <p:cTn id="235" dur="1" fill="hold">
                                          <p:stCondLst>
                                            <p:cond delay="0"/>
                                          </p:stCondLst>
                                        </p:cTn>
                                        <p:tgtEl>
                                          <p:spTgt spid="34"/>
                                        </p:tgtEl>
                                        <p:attrNameLst>
                                          <p:attrName>style.visibility</p:attrName>
                                        </p:attrNameLst>
                                      </p:cBhvr>
                                      <p:to>
                                        <p:strVal val="visible"/>
                                      </p:to>
                                    </p:set>
                                    <p:anim calcmode="lin" valueType="num">
                                      <p:cBhvr additive="base">
                                        <p:cTn id="236" dur="2000" fill="hold"/>
                                        <p:tgtEl>
                                          <p:spTgt spid="34"/>
                                        </p:tgtEl>
                                        <p:attrNameLst>
                                          <p:attrName>ppt_x</p:attrName>
                                        </p:attrNameLst>
                                      </p:cBhvr>
                                      <p:tavLst>
                                        <p:tav tm="0">
                                          <p:val>
                                            <p:strVal val="0-#ppt_w/2"/>
                                          </p:val>
                                        </p:tav>
                                        <p:tav tm="100000">
                                          <p:val>
                                            <p:strVal val="#ppt_x"/>
                                          </p:val>
                                        </p:tav>
                                      </p:tavLst>
                                    </p:anim>
                                    <p:anim calcmode="lin" valueType="num">
                                      <p:cBhvr additive="base">
                                        <p:cTn id="237" dur="2000" fill="hold"/>
                                        <p:tgtEl>
                                          <p:spTgt spid="34"/>
                                        </p:tgtEl>
                                        <p:attrNameLst>
                                          <p:attrName>ppt_y</p:attrName>
                                        </p:attrNameLst>
                                      </p:cBhvr>
                                      <p:tavLst>
                                        <p:tav tm="0">
                                          <p:val>
                                            <p:strVal val="1+#ppt_h/2"/>
                                          </p:val>
                                        </p:tav>
                                        <p:tav tm="100000">
                                          <p:val>
                                            <p:strVal val="#ppt_y"/>
                                          </p:val>
                                        </p:tav>
                                      </p:tavLst>
                                    </p:anim>
                                  </p:childTnLst>
                                </p:cTn>
                              </p:par>
                              <p:par>
                                <p:cTn id="238" presetID="5" presetClass="entr" presetSubtype="5" fill="hold" grpId="6" nodeType="withEffect">
                                  <p:stCondLst>
                                    <p:cond delay="0"/>
                                  </p:stCondLst>
                                  <p:childTnLst>
                                    <p:set>
                                      <p:cBhvr>
                                        <p:cTn id="239" dur="1" fill="hold">
                                          <p:stCondLst>
                                            <p:cond delay="0"/>
                                          </p:stCondLst>
                                        </p:cTn>
                                        <p:tgtEl>
                                          <p:spTgt spid="3"/>
                                        </p:tgtEl>
                                        <p:attrNameLst>
                                          <p:attrName>style.visibility</p:attrName>
                                        </p:attrNameLst>
                                      </p:cBhvr>
                                      <p:to>
                                        <p:strVal val="visible"/>
                                      </p:to>
                                    </p:set>
                                    <p:animEffect transition="in" filter="checkerboard(down)">
                                      <p:cBhvr>
                                        <p:cTn id="240" dur="2000"/>
                                        <p:tgtEl>
                                          <p:spTgt spid="3"/>
                                        </p:tgtEl>
                                      </p:cBhvr>
                                    </p:animEffect>
                                  </p:childTnLst>
                                </p:cTn>
                              </p:par>
                              <p:par>
                                <p:cTn id="241" presetID="5" presetClass="entr" presetSubtype="5" fill="hold" grpId="6" nodeType="withEffect">
                                  <p:stCondLst>
                                    <p:cond delay="0"/>
                                  </p:stCondLst>
                                  <p:childTnLst>
                                    <p:set>
                                      <p:cBhvr>
                                        <p:cTn id="242" dur="1" fill="hold">
                                          <p:stCondLst>
                                            <p:cond delay="0"/>
                                          </p:stCondLst>
                                        </p:cTn>
                                        <p:tgtEl>
                                          <p:spTgt spid="4"/>
                                        </p:tgtEl>
                                        <p:attrNameLst>
                                          <p:attrName>style.visibility</p:attrName>
                                        </p:attrNameLst>
                                      </p:cBhvr>
                                      <p:to>
                                        <p:strVal val="visible"/>
                                      </p:to>
                                    </p:set>
                                    <p:animEffect transition="in" filter="checkerboard(down)">
                                      <p:cBhvr>
                                        <p:cTn id="243" dur="2000"/>
                                        <p:tgtEl>
                                          <p:spTgt spid="4"/>
                                        </p:tgtEl>
                                      </p:cBhvr>
                                    </p:animEffect>
                                  </p:childTnLst>
                                </p:cTn>
                              </p:par>
                              <p:par>
                                <p:cTn id="244" presetID="5" presetClass="entr" presetSubtype="5" fill="hold" grpId="6" nodeType="withEffect">
                                  <p:stCondLst>
                                    <p:cond delay="0"/>
                                  </p:stCondLst>
                                  <p:childTnLst>
                                    <p:set>
                                      <p:cBhvr>
                                        <p:cTn id="245" dur="1" fill="hold">
                                          <p:stCondLst>
                                            <p:cond delay="0"/>
                                          </p:stCondLst>
                                        </p:cTn>
                                        <p:tgtEl>
                                          <p:spTgt spid="5"/>
                                        </p:tgtEl>
                                        <p:attrNameLst>
                                          <p:attrName>style.visibility</p:attrName>
                                        </p:attrNameLst>
                                      </p:cBhvr>
                                      <p:to>
                                        <p:strVal val="visible"/>
                                      </p:to>
                                    </p:set>
                                    <p:animEffect transition="in" filter="checkerboard(down)">
                                      <p:cBhvr>
                                        <p:cTn id="246" dur="2000"/>
                                        <p:tgtEl>
                                          <p:spTgt spid="5"/>
                                        </p:tgtEl>
                                      </p:cBhvr>
                                    </p:animEffect>
                                  </p:childTnLst>
                                </p:cTn>
                              </p:par>
                              <p:par>
                                <p:cTn id="247" presetID="5" presetClass="entr" presetSubtype="5" fill="hold" grpId="6" nodeType="withEffect">
                                  <p:stCondLst>
                                    <p:cond delay="0"/>
                                  </p:stCondLst>
                                  <p:childTnLst>
                                    <p:set>
                                      <p:cBhvr>
                                        <p:cTn id="248" dur="1" fill="hold">
                                          <p:stCondLst>
                                            <p:cond delay="0"/>
                                          </p:stCondLst>
                                        </p:cTn>
                                        <p:tgtEl>
                                          <p:spTgt spid="6"/>
                                        </p:tgtEl>
                                        <p:attrNameLst>
                                          <p:attrName>style.visibility</p:attrName>
                                        </p:attrNameLst>
                                      </p:cBhvr>
                                      <p:to>
                                        <p:strVal val="visible"/>
                                      </p:to>
                                    </p:set>
                                    <p:animEffect transition="in" filter="checkerboard(down)">
                                      <p:cBhvr>
                                        <p:cTn id="249" dur="2000"/>
                                        <p:tgtEl>
                                          <p:spTgt spid="6"/>
                                        </p:tgtEl>
                                      </p:cBhvr>
                                    </p:animEffect>
                                  </p:childTnLst>
                                </p:cTn>
                              </p:par>
                              <p:par>
                                <p:cTn id="250" presetID="5" presetClass="entr" presetSubtype="5" fill="hold" grpId="6" nodeType="withEffect">
                                  <p:stCondLst>
                                    <p:cond delay="0"/>
                                  </p:stCondLst>
                                  <p:childTnLst>
                                    <p:set>
                                      <p:cBhvr>
                                        <p:cTn id="251" dur="1" fill="hold">
                                          <p:stCondLst>
                                            <p:cond delay="0"/>
                                          </p:stCondLst>
                                        </p:cTn>
                                        <p:tgtEl>
                                          <p:spTgt spid="7"/>
                                        </p:tgtEl>
                                        <p:attrNameLst>
                                          <p:attrName>style.visibility</p:attrName>
                                        </p:attrNameLst>
                                      </p:cBhvr>
                                      <p:to>
                                        <p:strVal val="visible"/>
                                      </p:to>
                                    </p:set>
                                    <p:animEffect transition="in" filter="checkerboard(down)">
                                      <p:cBhvr>
                                        <p:cTn id="252" dur="2000"/>
                                        <p:tgtEl>
                                          <p:spTgt spid="7"/>
                                        </p:tgtEl>
                                      </p:cBhvr>
                                    </p:animEffect>
                                  </p:childTnLst>
                                </p:cTn>
                              </p:par>
                              <p:par>
                                <p:cTn id="253" presetID="5" presetClass="entr" presetSubtype="5" fill="hold" grpId="6" nodeType="withEffect">
                                  <p:stCondLst>
                                    <p:cond delay="0"/>
                                  </p:stCondLst>
                                  <p:childTnLst>
                                    <p:set>
                                      <p:cBhvr>
                                        <p:cTn id="254" dur="1" fill="hold">
                                          <p:stCondLst>
                                            <p:cond delay="0"/>
                                          </p:stCondLst>
                                        </p:cTn>
                                        <p:tgtEl>
                                          <p:spTgt spid="8"/>
                                        </p:tgtEl>
                                        <p:attrNameLst>
                                          <p:attrName>style.visibility</p:attrName>
                                        </p:attrNameLst>
                                      </p:cBhvr>
                                      <p:to>
                                        <p:strVal val="visible"/>
                                      </p:to>
                                    </p:set>
                                    <p:animEffect transition="in" filter="checkerboard(down)">
                                      <p:cBhvr>
                                        <p:cTn id="255" dur="2000"/>
                                        <p:tgtEl>
                                          <p:spTgt spid="8"/>
                                        </p:tgtEl>
                                      </p:cBhvr>
                                    </p:animEffect>
                                  </p:childTnLst>
                                </p:cTn>
                              </p:par>
                              <p:par>
                                <p:cTn id="256" presetID="5" presetClass="entr" presetSubtype="5" fill="hold" grpId="6" nodeType="withEffect">
                                  <p:stCondLst>
                                    <p:cond delay="0"/>
                                  </p:stCondLst>
                                  <p:childTnLst>
                                    <p:set>
                                      <p:cBhvr>
                                        <p:cTn id="257" dur="1" fill="hold">
                                          <p:stCondLst>
                                            <p:cond delay="0"/>
                                          </p:stCondLst>
                                        </p:cTn>
                                        <p:tgtEl>
                                          <p:spTgt spid="9"/>
                                        </p:tgtEl>
                                        <p:attrNameLst>
                                          <p:attrName>style.visibility</p:attrName>
                                        </p:attrNameLst>
                                      </p:cBhvr>
                                      <p:to>
                                        <p:strVal val="visible"/>
                                      </p:to>
                                    </p:set>
                                    <p:animEffect transition="in" filter="checkerboard(down)">
                                      <p:cBhvr>
                                        <p:cTn id="258" dur="2000"/>
                                        <p:tgtEl>
                                          <p:spTgt spid="9"/>
                                        </p:tgtEl>
                                      </p:cBhvr>
                                    </p:animEffect>
                                  </p:childTnLst>
                                </p:cTn>
                              </p:par>
                              <p:par>
                                <p:cTn id="259" presetID="5" presetClass="entr" presetSubtype="5" fill="hold" grpId="6" nodeType="withEffect">
                                  <p:stCondLst>
                                    <p:cond delay="0"/>
                                  </p:stCondLst>
                                  <p:childTnLst>
                                    <p:set>
                                      <p:cBhvr>
                                        <p:cTn id="260" dur="1" fill="hold">
                                          <p:stCondLst>
                                            <p:cond delay="0"/>
                                          </p:stCondLst>
                                        </p:cTn>
                                        <p:tgtEl>
                                          <p:spTgt spid="10"/>
                                        </p:tgtEl>
                                        <p:attrNameLst>
                                          <p:attrName>style.visibility</p:attrName>
                                        </p:attrNameLst>
                                      </p:cBhvr>
                                      <p:to>
                                        <p:strVal val="visible"/>
                                      </p:to>
                                    </p:set>
                                    <p:animEffect transition="in" filter="checkerboard(down)">
                                      <p:cBhvr>
                                        <p:cTn id="261" dur="2000"/>
                                        <p:tgtEl>
                                          <p:spTgt spid="10"/>
                                        </p:tgtEl>
                                      </p:cBhvr>
                                    </p:animEffect>
                                  </p:childTnLst>
                                </p:cTn>
                              </p:par>
                              <p:par>
                                <p:cTn id="262" presetID="5" presetClass="entr" presetSubtype="5" fill="hold" grpId="6" nodeType="withEffect">
                                  <p:stCondLst>
                                    <p:cond delay="0"/>
                                  </p:stCondLst>
                                  <p:childTnLst>
                                    <p:set>
                                      <p:cBhvr>
                                        <p:cTn id="263" dur="1" fill="hold">
                                          <p:stCondLst>
                                            <p:cond delay="0"/>
                                          </p:stCondLst>
                                        </p:cTn>
                                        <p:tgtEl>
                                          <p:spTgt spid="11"/>
                                        </p:tgtEl>
                                        <p:attrNameLst>
                                          <p:attrName>style.visibility</p:attrName>
                                        </p:attrNameLst>
                                      </p:cBhvr>
                                      <p:to>
                                        <p:strVal val="visible"/>
                                      </p:to>
                                    </p:set>
                                    <p:animEffect transition="in" filter="checkerboard(down)">
                                      <p:cBhvr>
                                        <p:cTn id="264" dur="2000"/>
                                        <p:tgtEl>
                                          <p:spTgt spid="11"/>
                                        </p:tgtEl>
                                      </p:cBhvr>
                                    </p:animEffect>
                                  </p:childTnLst>
                                </p:cTn>
                              </p:par>
                              <p:par>
                                <p:cTn id="265" presetID="5" presetClass="entr" presetSubtype="5" fill="hold" grpId="6" nodeType="withEffect">
                                  <p:stCondLst>
                                    <p:cond delay="0"/>
                                  </p:stCondLst>
                                  <p:childTnLst>
                                    <p:set>
                                      <p:cBhvr>
                                        <p:cTn id="266" dur="1" fill="hold">
                                          <p:stCondLst>
                                            <p:cond delay="0"/>
                                          </p:stCondLst>
                                        </p:cTn>
                                        <p:tgtEl>
                                          <p:spTgt spid="12"/>
                                        </p:tgtEl>
                                        <p:attrNameLst>
                                          <p:attrName>style.visibility</p:attrName>
                                        </p:attrNameLst>
                                      </p:cBhvr>
                                      <p:to>
                                        <p:strVal val="visible"/>
                                      </p:to>
                                    </p:set>
                                    <p:animEffect transition="in" filter="checkerboard(down)">
                                      <p:cBhvr>
                                        <p:cTn id="267" dur="2000"/>
                                        <p:tgtEl>
                                          <p:spTgt spid="12"/>
                                        </p:tgtEl>
                                      </p:cBhvr>
                                    </p:animEffect>
                                  </p:childTnLst>
                                </p:cTn>
                              </p:par>
                              <p:par>
                                <p:cTn id="268" presetID="5" presetClass="entr" presetSubtype="5" fill="hold" grpId="6" nodeType="withEffect">
                                  <p:stCondLst>
                                    <p:cond delay="0"/>
                                  </p:stCondLst>
                                  <p:childTnLst>
                                    <p:set>
                                      <p:cBhvr>
                                        <p:cTn id="269" dur="1" fill="hold">
                                          <p:stCondLst>
                                            <p:cond delay="0"/>
                                          </p:stCondLst>
                                        </p:cTn>
                                        <p:tgtEl>
                                          <p:spTgt spid="13"/>
                                        </p:tgtEl>
                                        <p:attrNameLst>
                                          <p:attrName>style.visibility</p:attrName>
                                        </p:attrNameLst>
                                      </p:cBhvr>
                                      <p:to>
                                        <p:strVal val="visible"/>
                                      </p:to>
                                    </p:set>
                                    <p:animEffect transition="in" filter="checkerboard(down)">
                                      <p:cBhvr>
                                        <p:cTn id="270" dur="2000"/>
                                        <p:tgtEl>
                                          <p:spTgt spid="13"/>
                                        </p:tgtEl>
                                      </p:cBhvr>
                                    </p:animEffect>
                                  </p:childTnLst>
                                </p:cTn>
                              </p:par>
                              <p:par>
                                <p:cTn id="271" presetID="5" presetClass="entr" presetSubtype="5" fill="hold" grpId="6" nodeType="withEffect">
                                  <p:stCondLst>
                                    <p:cond delay="0"/>
                                  </p:stCondLst>
                                  <p:childTnLst>
                                    <p:set>
                                      <p:cBhvr>
                                        <p:cTn id="272" dur="1" fill="hold">
                                          <p:stCondLst>
                                            <p:cond delay="0"/>
                                          </p:stCondLst>
                                        </p:cTn>
                                        <p:tgtEl>
                                          <p:spTgt spid="14"/>
                                        </p:tgtEl>
                                        <p:attrNameLst>
                                          <p:attrName>style.visibility</p:attrName>
                                        </p:attrNameLst>
                                      </p:cBhvr>
                                      <p:to>
                                        <p:strVal val="visible"/>
                                      </p:to>
                                    </p:set>
                                    <p:animEffect transition="in" filter="checkerboard(down)">
                                      <p:cBhvr>
                                        <p:cTn id="273" dur="2000"/>
                                        <p:tgtEl>
                                          <p:spTgt spid="14"/>
                                        </p:tgtEl>
                                      </p:cBhvr>
                                    </p:animEffect>
                                  </p:childTnLst>
                                </p:cTn>
                              </p:par>
                              <p:par>
                                <p:cTn id="274" presetID="5" presetClass="entr" presetSubtype="5" fill="hold" grpId="6" nodeType="withEffect">
                                  <p:stCondLst>
                                    <p:cond delay="0"/>
                                  </p:stCondLst>
                                  <p:childTnLst>
                                    <p:set>
                                      <p:cBhvr>
                                        <p:cTn id="275" dur="1" fill="hold">
                                          <p:stCondLst>
                                            <p:cond delay="0"/>
                                          </p:stCondLst>
                                        </p:cTn>
                                        <p:tgtEl>
                                          <p:spTgt spid="15"/>
                                        </p:tgtEl>
                                        <p:attrNameLst>
                                          <p:attrName>style.visibility</p:attrName>
                                        </p:attrNameLst>
                                      </p:cBhvr>
                                      <p:to>
                                        <p:strVal val="visible"/>
                                      </p:to>
                                    </p:set>
                                    <p:animEffect transition="in" filter="checkerboard(down)">
                                      <p:cBhvr>
                                        <p:cTn id="276" dur="2000"/>
                                        <p:tgtEl>
                                          <p:spTgt spid="15"/>
                                        </p:tgtEl>
                                      </p:cBhvr>
                                    </p:animEffect>
                                  </p:childTnLst>
                                </p:cTn>
                              </p:par>
                              <p:par>
                                <p:cTn id="277" presetID="5" presetClass="entr" presetSubtype="5" fill="hold" grpId="6" nodeType="withEffect">
                                  <p:stCondLst>
                                    <p:cond delay="0"/>
                                  </p:stCondLst>
                                  <p:childTnLst>
                                    <p:set>
                                      <p:cBhvr>
                                        <p:cTn id="278" dur="1" fill="hold">
                                          <p:stCondLst>
                                            <p:cond delay="0"/>
                                          </p:stCondLst>
                                        </p:cTn>
                                        <p:tgtEl>
                                          <p:spTgt spid="16"/>
                                        </p:tgtEl>
                                        <p:attrNameLst>
                                          <p:attrName>style.visibility</p:attrName>
                                        </p:attrNameLst>
                                      </p:cBhvr>
                                      <p:to>
                                        <p:strVal val="visible"/>
                                      </p:to>
                                    </p:set>
                                    <p:animEffect transition="in" filter="checkerboard(down)">
                                      <p:cBhvr>
                                        <p:cTn id="279" dur="2000"/>
                                        <p:tgtEl>
                                          <p:spTgt spid="16"/>
                                        </p:tgtEl>
                                      </p:cBhvr>
                                    </p:animEffect>
                                  </p:childTnLst>
                                </p:cTn>
                              </p:par>
                              <p:par>
                                <p:cTn id="280" presetID="5" presetClass="entr" presetSubtype="5" fill="hold" grpId="6" nodeType="withEffect">
                                  <p:stCondLst>
                                    <p:cond delay="0"/>
                                  </p:stCondLst>
                                  <p:childTnLst>
                                    <p:set>
                                      <p:cBhvr>
                                        <p:cTn id="281" dur="1" fill="hold">
                                          <p:stCondLst>
                                            <p:cond delay="0"/>
                                          </p:stCondLst>
                                        </p:cTn>
                                        <p:tgtEl>
                                          <p:spTgt spid="17"/>
                                        </p:tgtEl>
                                        <p:attrNameLst>
                                          <p:attrName>style.visibility</p:attrName>
                                        </p:attrNameLst>
                                      </p:cBhvr>
                                      <p:to>
                                        <p:strVal val="visible"/>
                                      </p:to>
                                    </p:set>
                                    <p:animEffect transition="in" filter="checkerboard(down)">
                                      <p:cBhvr>
                                        <p:cTn id="282" dur="2000"/>
                                        <p:tgtEl>
                                          <p:spTgt spid="17"/>
                                        </p:tgtEl>
                                      </p:cBhvr>
                                    </p:animEffect>
                                  </p:childTnLst>
                                </p:cTn>
                              </p:par>
                              <p:par>
                                <p:cTn id="283" presetID="5" presetClass="entr" presetSubtype="5" fill="hold" grpId="6" nodeType="withEffect">
                                  <p:stCondLst>
                                    <p:cond delay="0"/>
                                  </p:stCondLst>
                                  <p:childTnLst>
                                    <p:set>
                                      <p:cBhvr>
                                        <p:cTn id="284" dur="1" fill="hold">
                                          <p:stCondLst>
                                            <p:cond delay="0"/>
                                          </p:stCondLst>
                                        </p:cTn>
                                        <p:tgtEl>
                                          <p:spTgt spid="18"/>
                                        </p:tgtEl>
                                        <p:attrNameLst>
                                          <p:attrName>style.visibility</p:attrName>
                                        </p:attrNameLst>
                                      </p:cBhvr>
                                      <p:to>
                                        <p:strVal val="visible"/>
                                      </p:to>
                                    </p:set>
                                    <p:animEffect transition="in" filter="checkerboard(down)">
                                      <p:cBhvr>
                                        <p:cTn id="285" dur="2000"/>
                                        <p:tgtEl>
                                          <p:spTgt spid="18"/>
                                        </p:tgtEl>
                                      </p:cBhvr>
                                    </p:animEffect>
                                  </p:childTnLst>
                                </p:cTn>
                              </p:par>
                              <p:par>
                                <p:cTn id="286" presetID="5" presetClass="entr" presetSubtype="5" fill="hold" grpId="6" nodeType="withEffect">
                                  <p:stCondLst>
                                    <p:cond delay="0"/>
                                  </p:stCondLst>
                                  <p:childTnLst>
                                    <p:set>
                                      <p:cBhvr>
                                        <p:cTn id="287" dur="1" fill="hold">
                                          <p:stCondLst>
                                            <p:cond delay="0"/>
                                          </p:stCondLst>
                                        </p:cTn>
                                        <p:tgtEl>
                                          <p:spTgt spid="19"/>
                                        </p:tgtEl>
                                        <p:attrNameLst>
                                          <p:attrName>style.visibility</p:attrName>
                                        </p:attrNameLst>
                                      </p:cBhvr>
                                      <p:to>
                                        <p:strVal val="visible"/>
                                      </p:to>
                                    </p:set>
                                    <p:animEffect transition="in" filter="checkerboard(down)">
                                      <p:cBhvr>
                                        <p:cTn id="288" dur="2000"/>
                                        <p:tgtEl>
                                          <p:spTgt spid="19"/>
                                        </p:tgtEl>
                                      </p:cBhvr>
                                    </p:animEffect>
                                  </p:childTnLst>
                                </p:cTn>
                              </p:par>
                              <p:par>
                                <p:cTn id="289" presetID="5" presetClass="entr" presetSubtype="5" fill="hold" grpId="6" nodeType="withEffect">
                                  <p:stCondLst>
                                    <p:cond delay="0"/>
                                  </p:stCondLst>
                                  <p:childTnLst>
                                    <p:set>
                                      <p:cBhvr>
                                        <p:cTn id="290" dur="1" fill="hold">
                                          <p:stCondLst>
                                            <p:cond delay="0"/>
                                          </p:stCondLst>
                                        </p:cTn>
                                        <p:tgtEl>
                                          <p:spTgt spid="20"/>
                                        </p:tgtEl>
                                        <p:attrNameLst>
                                          <p:attrName>style.visibility</p:attrName>
                                        </p:attrNameLst>
                                      </p:cBhvr>
                                      <p:to>
                                        <p:strVal val="visible"/>
                                      </p:to>
                                    </p:set>
                                    <p:animEffect transition="in" filter="checkerboard(down)">
                                      <p:cBhvr>
                                        <p:cTn id="291" dur="2000"/>
                                        <p:tgtEl>
                                          <p:spTgt spid="20"/>
                                        </p:tgtEl>
                                      </p:cBhvr>
                                    </p:animEffect>
                                  </p:childTnLst>
                                </p:cTn>
                              </p:par>
                              <p:par>
                                <p:cTn id="292" presetID="5" presetClass="entr" presetSubtype="5" fill="hold" grpId="6" nodeType="withEffect">
                                  <p:stCondLst>
                                    <p:cond delay="0"/>
                                  </p:stCondLst>
                                  <p:childTnLst>
                                    <p:set>
                                      <p:cBhvr>
                                        <p:cTn id="293" dur="1" fill="hold">
                                          <p:stCondLst>
                                            <p:cond delay="0"/>
                                          </p:stCondLst>
                                        </p:cTn>
                                        <p:tgtEl>
                                          <p:spTgt spid="21"/>
                                        </p:tgtEl>
                                        <p:attrNameLst>
                                          <p:attrName>style.visibility</p:attrName>
                                        </p:attrNameLst>
                                      </p:cBhvr>
                                      <p:to>
                                        <p:strVal val="visible"/>
                                      </p:to>
                                    </p:set>
                                    <p:animEffect transition="in" filter="checkerboard(down)">
                                      <p:cBhvr>
                                        <p:cTn id="294" dur="2000"/>
                                        <p:tgtEl>
                                          <p:spTgt spid="21"/>
                                        </p:tgtEl>
                                      </p:cBhvr>
                                    </p:animEffect>
                                  </p:childTnLst>
                                </p:cTn>
                              </p:par>
                              <p:par>
                                <p:cTn id="295" presetID="5" presetClass="entr" presetSubtype="5" fill="hold" grpId="6" nodeType="withEffect">
                                  <p:stCondLst>
                                    <p:cond delay="0"/>
                                  </p:stCondLst>
                                  <p:childTnLst>
                                    <p:set>
                                      <p:cBhvr>
                                        <p:cTn id="296" dur="1" fill="hold">
                                          <p:stCondLst>
                                            <p:cond delay="0"/>
                                          </p:stCondLst>
                                        </p:cTn>
                                        <p:tgtEl>
                                          <p:spTgt spid="22"/>
                                        </p:tgtEl>
                                        <p:attrNameLst>
                                          <p:attrName>style.visibility</p:attrName>
                                        </p:attrNameLst>
                                      </p:cBhvr>
                                      <p:to>
                                        <p:strVal val="visible"/>
                                      </p:to>
                                    </p:set>
                                    <p:animEffect transition="in" filter="checkerboard(down)">
                                      <p:cBhvr>
                                        <p:cTn id="297" dur="2000"/>
                                        <p:tgtEl>
                                          <p:spTgt spid="22"/>
                                        </p:tgtEl>
                                      </p:cBhvr>
                                    </p:animEffect>
                                  </p:childTnLst>
                                </p:cTn>
                              </p:par>
                              <p:par>
                                <p:cTn id="298" presetID="5" presetClass="entr" presetSubtype="5" fill="hold" grpId="6" nodeType="withEffect">
                                  <p:stCondLst>
                                    <p:cond delay="0"/>
                                  </p:stCondLst>
                                  <p:childTnLst>
                                    <p:set>
                                      <p:cBhvr>
                                        <p:cTn id="299" dur="1" fill="hold">
                                          <p:stCondLst>
                                            <p:cond delay="0"/>
                                          </p:stCondLst>
                                        </p:cTn>
                                        <p:tgtEl>
                                          <p:spTgt spid="23"/>
                                        </p:tgtEl>
                                        <p:attrNameLst>
                                          <p:attrName>style.visibility</p:attrName>
                                        </p:attrNameLst>
                                      </p:cBhvr>
                                      <p:to>
                                        <p:strVal val="visible"/>
                                      </p:to>
                                    </p:set>
                                    <p:animEffect transition="in" filter="checkerboard(down)">
                                      <p:cBhvr>
                                        <p:cTn id="300" dur="2000"/>
                                        <p:tgtEl>
                                          <p:spTgt spid="23"/>
                                        </p:tgtEl>
                                      </p:cBhvr>
                                    </p:animEffect>
                                  </p:childTnLst>
                                </p:cTn>
                              </p:par>
                              <p:par>
                                <p:cTn id="301" presetID="5" presetClass="entr" presetSubtype="5" fill="hold" grpId="6" nodeType="withEffect">
                                  <p:stCondLst>
                                    <p:cond delay="0"/>
                                  </p:stCondLst>
                                  <p:childTnLst>
                                    <p:set>
                                      <p:cBhvr>
                                        <p:cTn id="302" dur="1" fill="hold">
                                          <p:stCondLst>
                                            <p:cond delay="0"/>
                                          </p:stCondLst>
                                        </p:cTn>
                                        <p:tgtEl>
                                          <p:spTgt spid="24"/>
                                        </p:tgtEl>
                                        <p:attrNameLst>
                                          <p:attrName>style.visibility</p:attrName>
                                        </p:attrNameLst>
                                      </p:cBhvr>
                                      <p:to>
                                        <p:strVal val="visible"/>
                                      </p:to>
                                    </p:set>
                                    <p:animEffect transition="in" filter="checkerboard(down)">
                                      <p:cBhvr>
                                        <p:cTn id="303" dur="2000"/>
                                        <p:tgtEl>
                                          <p:spTgt spid="24"/>
                                        </p:tgtEl>
                                      </p:cBhvr>
                                    </p:animEffect>
                                  </p:childTnLst>
                                </p:cTn>
                              </p:par>
                              <p:par>
                                <p:cTn id="304" presetID="5" presetClass="entr" presetSubtype="5" fill="hold" grpId="6" nodeType="withEffect">
                                  <p:stCondLst>
                                    <p:cond delay="0"/>
                                  </p:stCondLst>
                                  <p:childTnLst>
                                    <p:set>
                                      <p:cBhvr>
                                        <p:cTn id="305" dur="1" fill="hold">
                                          <p:stCondLst>
                                            <p:cond delay="0"/>
                                          </p:stCondLst>
                                        </p:cTn>
                                        <p:tgtEl>
                                          <p:spTgt spid="25"/>
                                        </p:tgtEl>
                                        <p:attrNameLst>
                                          <p:attrName>style.visibility</p:attrName>
                                        </p:attrNameLst>
                                      </p:cBhvr>
                                      <p:to>
                                        <p:strVal val="visible"/>
                                      </p:to>
                                    </p:set>
                                    <p:animEffect transition="in" filter="checkerboard(down)">
                                      <p:cBhvr>
                                        <p:cTn id="306" dur="2000"/>
                                        <p:tgtEl>
                                          <p:spTgt spid="25"/>
                                        </p:tgtEl>
                                      </p:cBhvr>
                                    </p:animEffect>
                                  </p:childTnLst>
                                </p:cTn>
                              </p:par>
                              <p:par>
                                <p:cTn id="307" presetID="5" presetClass="entr" presetSubtype="5" fill="hold" grpId="6" nodeType="withEffect">
                                  <p:stCondLst>
                                    <p:cond delay="0"/>
                                  </p:stCondLst>
                                  <p:childTnLst>
                                    <p:set>
                                      <p:cBhvr>
                                        <p:cTn id="308" dur="1" fill="hold">
                                          <p:stCondLst>
                                            <p:cond delay="0"/>
                                          </p:stCondLst>
                                        </p:cTn>
                                        <p:tgtEl>
                                          <p:spTgt spid="26"/>
                                        </p:tgtEl>
                                        <p:attrNameLst>
                                          <p:attrName>style.visibility</p:attrName>
                                        </p:attrNameLst>
                                      </p:cBhvr>
                                      <p:to>
                                        <p:strVal val="visible"/>
                                      </p:to>
                                    </p:set>
                                    <p:animEffect transition="in" filter="checkerboard(down)">
                                      <p:cBhvr>
                                        <p:cTn id="309" dur="2000"/>
                                        <p:tgtEl>
                                          <p:spTgt spid="26"/>
                                        </p:tgtEl>
                                      </p:cBhvr>
                                    </p:animEffect>
                                  </p:childTnLst>
                                </p:cTn>
                              </p:par>
                              <p:par>
                                <p:cTn id="310" presetID="5" presetClass="entr" presetSubtype="5" fill="hold" grpId="6" nodeType="withEffect">
                                  <p:stCondLst>
                                    <p:cond delay="0"/>
                                  </p:stCondLst>
                                  <p:childTnLst>
                                    <p:set>
                                      <p:cBhvr>
                                        <p:cTn id="311" dur="1" fill="hold">
                                          <p:stCondLst>
                                            <p:cond delay="0"/>
                                          </p:stCondLst>
                                        </p:cTn>
                                        <p:tgtEl>
                                          <p:spTgt spid="27"/>
                                        </p:tgtEl>
                                        <p:attrNameLst>
                                          <p:attrName>style.visibility</p:attrName>
                                        </p:attrNameLst>
                                      </p:cBhvr>
                                      <p:to>
                                        <p:strVal val="visible"/>
                                      </p:to>
                                    </p:set>
                                    <p:animEffect transition="in" filter="checkerboard(down)">
                                      <p:cBhvr>
                                        <p:cTn id="312" dur="2000"/>
                                        <p:tgtEl>
                                          <p:spTgt spid="27"/>
                                        </p:tgtEl>
                                      </p:cBhvr>
                                    </p:animEffect>
                                  </p:childTnLst>
                                </p:cTn>
                              </p:par>
                              <p:par>
                                <p:cTn id="313" presetID="5" presetClass="entr" presetSubtype="5" fill="hold" grpId="6" nodeType="withEffect">
                                  <p:stCondLst>
                                    <p:cond delay="0"/>
                                  </p:stCondLst>
                                  <p:childTnLst>
                                    <p:set>
                                      <p:cBhvr>
                                        <p:cTn id="314" dur="1" fill="hold">
                                          <p:stCondLst>
                                            <p:cond delay="0"/>
                                          </p:stCondLst>
                                        </p:cTn>
                                        <p:tgtEl>
                                          <p:spTgt spid="28"/>
                                        </p:tgtEl>
                                        <p:attrNameLst>
                                          <p:attrName>style.visibility</p:attrName>
                                        </p:attrNameLst>
                                      </p:cBhvr>
                                      <p:to>
                                        <p:strVal val="visible"/>
                                      </p:to>
                                    </p:set>
                                    <p:animEffect transition="in" filter="checkerboard(down)">
                                      <p:cBhvr>
                                        <p:cTn id="315" dur="2000"/>
                                        <p:tgtEl>
                                          <p:spTgt spid="28"/>
                                        </p:tgtEl>
                                      </p:cBhvr>
                                    </p:animEffect>
                                  </p:childTnLst>
                                </p:cTn>
                              </p:par>
                              <p:par>
                                <p:cTn id="316" presetID="5" presetClass="entr" presetSubtype="5" fill="hold" grpId="6" nodeType="withEffect">
                                  <p:stCondLst>
                                    <p:cond delay="0"/>
                                  </p:stCondLst>
                                  <p:childTnLst>
                                    <p:set>
                                      <p:cBhvr>
                                        <p:cTn id="317" dur="1" fill="hold">
                                          <p:stCondLst>
                                            <p:cond delay="0"/>
                                          </p:stCondLst>
                                        </p:cTn>
                                        <p:tgtEl>
                                          <p:spTgt spid="29"/>
                                        </p:tgtEl>
                                        <p:attrNameLst>
                                          <p:attrName>style.visibility</p:attrName>
                                        </p:attrNameLst>
                                      </p:cBhvr>
                                      <p:to>
                                        <p:strVal val="visible"/>
                                      </p:to>
                                    </p:set>
                                    <p:animEffect transition="in" filter="checkerboard(down)">
                                      <p:cBhvr>
                                        <p:cTn id="318" dur="2000"/>
                                        <p:tgtEl>
                                          <p:spTgt spid="29"/>
                                        </p:tgtEl>
                                      </p:cBhvr>
                                    </p:animEffect>
                                  </p:childTnLst>
                                </p:cTn>
                              </p:par>
                              <p:par>
                                <p:cTn id="319" presetID="5" presetClass="entr" presetSubtype="5" fill="hold" grpId="6" nodeType="withEffect">
                                  <p:stCondLst>
                                    <p:cond delay="0"/>
                                  </p:stCondLst>
                                  <p:childTnLst>
                                    <p:set>
                                      <p:cBhvr>
                                        <p:cTn id="320" dur="1" fill="hold">
                                          <p:stCondLst>
                                            <p:cond delay="0"/>
                                          </p:stCondLst>
                                        </p:cTn>
                                        <p:tgtEl>
                                          <p:spTgt spid="30"/>
                                        </p:tgtEl>
                                        <p:attrNameLst>
                                          <p:attrName>style.visibility</p:attrName>
                                        </p:attrNameLst>
                                      </p:cBhvr>
                                      <p:to>
                                        <p:strVal val="visible"/>
                                      </p:to>
                                    </p:set>
                                    <p:animEffect transition="in" filter="checkerboard(down)">
                                      <p:cBhvr>
                                        <p:cTn id="321" dur="2000"/>
                                        <p:tgtEl>
                                          <p:spTgt spid="30"/>
                                        </p:tgtEl>
                                      </p:cBhvr>
                                    </p:animEffect>
                                  </p:childTnLst>
                                </p:cTn>
                              </p:par>
                              <p:par>
                                <p:cTn id="322" presetID="5" presetClass="entr" presetSubtype="5" fill="hold" grpId="6" nodeType="withEffect">
                                  <p:stCondLst>
                                    <p:cond delay="0"/>
                                  </p:stCondLst>
                                  <p:childTnLst>
                                    <p:set>
                                      <p:cBhvr>
                                        <p:cTn id="323" dur="1" fill="hold">
                                          <p:stCondLst>
                                            <p:cond delay="0"/>
                                          </p:stCondLst>
                                        </p:cTn>
                                        <p:tgtEl>
                                          <p:spTgt spid="31"/>
                                        </p:tgtEl>
                                        <p:attrNameLst>
                                          <p:attrName>style.visibility</p:attrName>
                                        </p:attrNameLst>
                                      </p:cBhvr>
                                      <p:to>
                                        <p:strVal val="visible"/>
                                      </p:to>
                                    </p:set>
                                    <p:animEffect transition="in" filter="checkerboard(down)">
                                      <p:cBhvr>
                                        <p:cTn id="324" dur="2000"/>
                                        <p:tgtEl>
                                          <p:spTgt spid="31"/>
                                        </p:tgtEl>
                                      </p:cBhvr>
                                    </p:animEffect>
                                  </p:childTnLst>
                                </p:cTn>
                              </p:par>
                              <p:par>
                                <p:cTn id="325" presetID="5" presetClass="entr" presetSubtype="5" fill="hold" grpId="6" nodeType="withEffect">
                                  <p:stCondLst>
                                    <p:cond delay="0"/>
                                  </p:stCondLst>
                                  <p:childTnLst>
                                    <p:set>
                                      <p:cBhvr>
                                        <p:cTn id="326" dur="1" fill="hold">
                                          <p:stCondLst>
                                            <p:cond delay="0"/>
                                          </p:stCondLst>
                                        </p:cTn>
                                        <p:tgtEl>
                                          <p:spTgt spid="32"/>
                                        </p:tgtEl>
                                        <p:attrNameLst>
                                          <p:attrName>style.visibility</p:attrName>
                                        </p:attrNameLst>
                                      </p:cBhvr>
                                      <p:to>
                                        <p:strVal val="visible"/>
                                      </p:to>
                                    </p:set>
                                    <p:animEffect transition="in" filter="checkerboard(down)">
                                      <p:cBhvr>
                                        <p:cTn id="327" dur="2000"/>
                                        <p:tgtEl>
                                          <p:spTgt spid="32"/>
                                        </p:tgtEl>
                                      </p:cBhvr>
                                    </p:animEffect>
                                  </p:childTnLst>
                                </p:cTn>
                              </p:par>
                              <p:par>
                                <p:cTn id="328" presetID="5" presetClass="entr" presetSubtype="5" fill="hold" grpId="6" nodeType="withEffect">
                                  <p:stCondLst>
                                    <p:cond delay="0"/>
                                  </p:stCondLst>
                                  <p:childTnLst>
                                    <p:set>
                                      <p:cBhvr>
                                        <p:cTn id="329" dur="1" fill="hold">
                                          <p:stCondLst>
                                            <p:cond delay="0"/>
                                          </p:stCondLst>
                                        </p:cTn>
                                        <p:tgtEl>
                                          <p:spTgt spid="33"/>
                                        </p:tgtEl>
                                        <p:attrNameLst>
                                          <p:attrName>style.visibility</p:attrName>
                                        </p:attrNameLst>
                                      </p:cBhvr>
                                      <p:to>
                                        <p:strVal val="visible"/>
                                      </p:to>
                                    </p:set>
                                    <p:animEffect transition="in" filter="checkerboard(down)">
                                      <p:cBhvr>
                                        <p:cTn id="330" dur="2000"/>
                                        <p:tgtEl>
                                          <p:spTgt spid="33"/>
                                        </p:tgtEl>
                                      </p:cBhvr>
                                    </p:animEffect>
                                  </p:childTnLst>
                                </p:cTn>
                              </p:par>
                              <p:par>
                                <p:cTn id="331" presetID="5" presetClass="entr" presetSubtype="5" fill="hold" grpId="6" nodeType="withEffect">
                                  <p:stCondLst>
                                    <p:cond delay="0"/>
                                  </p:stCondLst>
                                  <p:childTnLst>
                                    <p:set>
                                      <p:cBhvr>
                                        <p:cTn id="332" dur="1" fill="hold">
                                          <p:stCondLst>
                                            <p:cond delay="0"/>
                                          </p:stCondLst>
                                        </p:cTn>
                                        <p:tgtEl>
                                          <p:spTgt spid="34"/>
                                        </p:tgtEl>
                                        <p:attrNameLst>
                                          <p:attrName>style.visibility</p:attrName>
                                        </p:attrNameLst>
                                      </p:cBhvr>
                                      <p:to>
                                        <p:strVal val="visible"/>
                                      </p:to>
                                    </p:set>
                                    <p:animEffect transition="in" filter="checkerboard(down)">
                                      <p:cBhvr>
                                        <p:cTn id="333" dur="2000"/>
                                        <p:tgtEl>
                                          <p:spTgt spid="34"/>
                                        </p:tgtEl>
                                      </p:cBhvr>
                                    </p:animEffect>
                                  </p:childTnLst>
                                </p:cTn>
                              </p:par>
                              <p:par>
                                <p:cTn id="334" presetID="5" presetClass="entr" presetSubtype="5" fill="hold" grpId="6" nodeType="withEffect">
                                  <p:stCondLst>
                                    <p:cond delay="0"/>
                                  </p:stCondLst>
                                  <p:childTnLst>
                                    <p:set>
                                      <p:cBhvr>
                                        <p:cTn id="335" dur="1" fill="hold">
                                          <p:stCondLst>
                                            <p:cond delay="0"/>
                                          </p:stCondLst>
                                        </p:cTn>
                                        <p:tgtEl>
                                          <p:spTgt spid="35"/>
                                        </p:tgtEl>
                                        <p:attrNameLst>
                                          <p:attrName>style.visibility</p:attrName>
                                        </p:attrNameLst>
                                      </p:cBhvr>
                                      <p:to>
                                        <p:strVal val="visible"/>
                                      </p:to>
                                    </p:set>
                                    <p:animEffect transition="in" filter="checkerboard(down)">
                                      <p:cBhvr>
                                        <p:cTn id="336" dur="2000"/>
                                        <p:tgtEl>
                                          <p:spTgt spid="35"/>
                                        </p:tgtEl>
                                      </p:cBhvr>
                                    </p:animEffect>
                                  </p:childTnLst>
                                </p:cTn>
                              </p:par>
                            </p:childTnLst>
                          </p:cTn>
                        </p:par>
                        <p:par>
                          <p:cTn id="337" fill="hold">
                            <p:stCondLst>
                              <p:cond delay="2000"/>
                            </p:stCondLst>
                            <p:childTnLst>
                              <p:par>
                                <p:cTn id="338" presetID="2" presetClass="exit" presetSubtype="6" fill="hold" grpId="2" nodeType="afterEffect">
                                  <p:stCondLst>
                                    <p:cond delay="0"/>
                                  </p:stCondLst>
                                  <p:childTnLst>
                                    <p:anim calcmode="lin" valueType="num">
                                      <p:cBhvr additive="base">
                                        <p:cTn id="339" dur="2000"/>
                                        <p:tgtEl>
                                          <p:spTgt spid="3"/>
                                        </p:tgtEl>
                                        <p:attrNameLst>
                                          <p:attrName>ppt_x</p:attrName>
                                        </p:attrNameLst>
                                      </p:cBhvr>
                                      <p:tavLst>
                                        <p:tav tm="0">
                                          <p:val>
                                            <p:strVal val="ppt_x"/>
                                          </p:val>
                                        </p:tav>
                                        <p:tav tm="100000">
                                          <p:val>
                                            <p:strVal val="1+ppt_w/2"/>
                                          </p:val>
                                        </p:tav>
                                      </p:tavLst>
                                    </p:anim>
                                    <p:anim calcmode="lin" valueType="num">
                                      <p:cBhvr additive="base">
                                        <p:cTn id="340" dur="2000"/>
                                        <p:tgtEl>
                                          <p:spTgt spid="3"/>
                                        </p:tgtEl>
                                        <p:attrNameLst>
                                          <p:attrName>ppt_y</p:attrName>
                                        </p:attrNameLst>
                                      </p:cBhvr>
                                      <p:tavLst>
                                        <p:tav tm="0">
                                          <p:val>
                                            <p:strVal val="ppt_y"/>
                                          </p:val>
                                        </p:tav>
                                        <p:tav tm="100000">
                                          <p:val>
                                            <p:strVal val="1+ppt_h/2"/>
                                          </p:val>
                                        </p:tav>
                                      </p:tavLst>
                                    </p:anim>
                                    <p:set>
                                      <p:cBhvr>
                                        <p:cTn id="341" dur="1" fill="hold">
                                          <p:stCondLst>
                                            <p:cond delay="1999"/>
                                          </p:stCondLst>
                                        </p:cTn>
                                        <p:tgtEl>
                                          <p:spTgt spid="3"/>
                                        </p:tgtEl>
                                        <p:attrNameLst>
                                          <p:attrName>style.visibility</p:attrName>
                                        </p:attrNameLst>
                                      </p:cBhvr>
                                      <p:to>
                                        <p:strVal val="hidden"/>
                                      </p:to>
                                    </p:set>
                                  </p:childTnLst>
                                </p:cTn>
                              </p:par>
                              <p:par>
                                <p:cTn id="342" presetID="2" presetClass="exit" presetSubtype="6" fill="hold" grpId="2" nodeType="withEffect">
                                  <p:stCondLst>
                                    <p:cond delay="0"/>
                                  </p:stCondLst>
                                  <p:childTnLst>
                                    <p:anim calcmode="lin" valueType="num">
                                      <p:cBhvr additive="base">
                                        <p:cTn id="343" dur="2000"/>
                                        <p:tgtEl>
                                          <p:spTgt spid="5"/>
                                        </p:tgtEl>
                                        <p:attrNameLst>
                                          <p:attrName>ppt_x</p:attrName>
                                        </p:attrNameLst>
                                      </p:cBhvr>
                                      <p:tavLst>
                                        <p:tav tm="0">
                                          <p:val>
                                            <p:strVal val="ppt_x"/>
                                          </p:val>
                                        </p:tav>
                                        <p:tav tm="100000">
                                          <p:val>
                                            <p:strVal val="1+ppt_w/2"/>
                                          </p:val>
                                        </p:tav>
                                      </p:tavLst>
                                    </p:anim>
                                    <p:anim calcmode="lin" valueType="num">
                                      <p:cBhvr additive="base">
                                        <p:cTn id="344" dur="2000"/>
                                        <p:tgtEl>
                                          <p:spTgt spid="5"/>
                                        </p:tgtEl>
                                        <p:attrNameLst>
                                          <p:attrName>ppt_y</p:attrName>
                                        </p:attrNameLst>
                                      </p:cBhvr>
                                      <p:tavLst>
                                        <p:tav tm="0">
                                          <p:val>
                                            <p:strVal val="ppt_y"/>
                                          </p:val>
                                        </p:tav>
                                        <p:tav tm="100000">
                                          <p:val>
                                            <p:strVal val="1+ppt_h/2"/>
                                          </p:val>
                                        </p:tav>
                                      </p:tavLst>
                                    </p:anim>
                                    <p:set>
                                      <p:cBhvr>
                                        <p:cTn id="345" dur="1" fill="hold">
                                          <p:stCondLst>
                                            <p:cond delay="1999"/>
                                          </p:stCondLst>
                                        </p:cTn>
                                        <p:tgtEl>
                                          <p:spTgt spid="5"/>
                                        </p:tgtEl>
                                        <p:attrNameLst>
                                          <p:attrName>style.visibility</p:attrName>
                                        </p:attrNameLst>
                                      </p:cBhvr>
                                      <p:to>
                                        <p:strVal val="hidden"/>
                                      </p:to>
                                    </p:set>
                                  </p:childTnLst>
                                </p:cTn>
                              </p:par>
                              <p:par>
                                <p:cTn id="346" presetID="2" presetClass="exit" presetSubtype="6" fill="hold" grpId="2" nodeType="withEffect">
                                  <p:stCondLst>
                                    <p:cond delay="0"/>
                                  </p:stCondLst>
                                  <p:childTnLst>
                                    <p:anim calcmode="lin" valueType="num">
                                      <p:cBhvr additive="base">
                                        <p:cTn id="347" dur="2000"/>
                                        <p:tgtEl>
                                          <p:spTgt spid="7"/>
                                        </p:tgtEl>
                                        <p:attrNameLst>
                                          <p:attrName>ppt_x</p:attrName>
                                        </p:attrNameLst>
                                      </p:cBhvr>
                                      <p:tavLst>
                                        <p:tav tm="0">
                                          <p:val>
                                            <p:strVal val="ppt_x"/>
                                          </p:val>
                                        </p:tav>
                                        <p:tav tm="100000">
                                          <p:val>
                                            <p:strVal val="1+ppt_w/2"/>
                                          </p:val>
                                        </p:tav>
                                      </p:tavLst>
                                    </p:anim>
                                    <p:anim calcmode="lin" valueType="num">
                                      <p:cBhvr additive="base">
                                        <p:cTn id="348" dur="2000"/>
                                        <p:tgtEl>
                                          <p:spTgt spid="7"/>
                                        </p:tgtEl>
                                        <p:attrNameLst>
                                          <p:attrName>ppt_y</p:attrName>
                                        </p:attrNameLst>
                                      </p:cBhvr>
                                      <p:tavLst>
                                        <p:tav tm="0">
                                          <p:val>
                                            <p:strVal val="ppt_y"/>
                                          </p:val>
                                        </p:tav>
                                        <p:tav tm="100000">
                                          <p:val>
                                            <p:strVal val="1+ppt_h/2"/>
                                          </p:val>
                                        </p:tav>
                                      </p:tavLst>
                                    </p:anim>
                                    <p:set>
                                      <p:cBhvr>
                                        <p:cTn id="349" dur="1" fill="hold">
                                          <p:stCondLst>
                                            <p:cond delay="1999"/>
                                          </p:stCondLst>
                                        </p:cTn>
                                        <p:tgtEl>
                                          <p:spTgt spid="7"/>
                                        </p:tgtEl>
                                        <p:attrNameLst>
                                          <p:attrName>style.visibility</p:attrName>
                                        </p:attrNameLst>
                                      </p:cBhvr>
                                      <p:to>
                                        <p:strVal val="hidden"/>
                                      </p:to>
                                    </p:set>
                                  </p:childTnLst>
                                </p:cTn>
                              </p:par>
                              <p:par>
                                <p:cTn id="350" presetID="2" presetClass="exit" presetSubtype="6" fill="hold" grpId="2" nodeType="withEffect">
                                  <p:stCondLst>
                                    <p:cond delay="0"/>
                                  </p:stCondLst>
                                  <p:childTnLst>
                                    <p:anim calcmode="lin" valueType="num">
                                      <p:cBhvr additive="base">
                                        <p:cTn id="351" dur="2000"/>
                                        <p:tgtEl>
                                          <p:spTgt spid="8"/>
                                        </p:tgtEl>
                                        <p:attrNameLst>
                                          <p:attrName>ppt_x</p:attrName>
                                        </p:attrNameLst>
                                      </p:cBhvr>
                                      <p:tavLst>
                                        <p:tav tm="0">
                                          <p:val>
                                            <p:strVal val="ppt_x"/>
                                          </p:val>
                                        </p:tav>
                                        <p:tav tm="100000">
                                          <p:val>
                                            <p:strVal val="1+ppt_w/2"/>
                                          </p:val>
                                        </p:tav>
                                      </p:tavLst>
                                    </p:anim>
                                    <p:anim calcmode="lin" valueType="num">
                                      <p:cBhvr additive="base">
                                        <p:cTn id="352" dur="2000"/>
                                        <p:tgtEl>
                                          <p:spTgt spid="8"/>
                                        </p:tgtEl>
                                        <p:attrNameLst>
                                          <p:attrName>ppt_y</p:attrName>
                                        </p:attrNameLst>
                                      </p:cBhvr>
                                      <p:tavLst>
                                        <p:tav tm="0">
                                          <p:val>
                                            <p:strVal val="ppt_y"/>
                                          </p:val>
                                        </p:tav>
                                        <p:tav tm="100000">
                                          <p:val>
                                            <p:strVal val="1+ppt_h/2"/>
                                          </p:val>
                                        </p:tav>
                                      </p:tavLst>
                                    </p:anim>
                                    <p:set>
                                      <p:cBhvr>
                                        <p:cTn id="353" dur="1" fill="hold">
                                          <p:stCondLst>
                                            <p:cond delay="1999"/>
                                          </p:stCondLst>
                                        </p:cTn>
                                        <p:tgtEl>
                                          <p:spTgt spid="8"/>
                                        </p:tgtEl>
                                        <p:attrNameLst>
                                          <p:attrName>style.visibility</p:attrName>
                                        </p:attrNameLst>
                                      </p:cBhvr>
                                      <p:to>
                                        <p:strVal val="hidden"/>
                                      </p:to>
                                    </p:set>
                                  </p:childTnLst>
                                </p:cTn>
                              </p:par>
                              <p:par>
                                <p:cTn id="354" presetID="2" presetClass="exit" presetSubtype="6" fill="hold" grpId="2" nodeType="withEffect">
                                  <p:stCondLst>
                                    <p:cond delay="0"/>
                                  </p:stCondLst>
                                  <p:childTnLst>
                                    <p:anim calcmode="lin" valueType="num">
                                      <p:cBhvr additive="base">
                                        <p:cTn id="355" dur="2000"/>
                                        <p:tgtEl>
                                          <p:spTgt spid="11"/>
                                        </p:tgtEl>
                                        <p:attrNameLst>
                                          <p:attrName>ppt_x</p:attrName>
                                        </p:attrNameLst>
                                      </p:cBhvr>
                                      <p:tavLst>
                                        <p:tav tm="0">
                                          <p:val>
                                            <p:strVal val="ppt_x"/>
                                          </p:val>
                                        </p:tav>
                                        <p:tav tm="100000">
                                          <p:val>
                                            <p:strVal val="1+ppt_w/2"/>
                                          </p:val>
                                        </p:tav>
                                      </p:tavLst>
                                    </p:anim>
                                    <p:anim calcmode="lin" valueType="num">
                                      <p:cBhvr additive="base">
                                        <p:cTn id="356" dur="2000"/>
                                        <p:tgtEl>
                                          <p:spTgt spid="11"/>
                                        </p:tgtEl>
                                        <p:attrNameLst>
                                          <p:attrName>ppt_y</p:attrName>
                                        </p:attrNameLst>
                                      </p:cBhvr>
                                      <p:tavLst>
                                        <p:tav tm="0">
                                          <p:val>
                                            <p:strVal val="ppt_y"/>
                                          </p:val>
                                        </p:tav>
                                        <p:tav tm="100000">
                                          <p:val>
                                            <p:strVal val="1+ppt_h/2"/>
                                          </p:val>
                                        </p:tav>
                                      </p:tavLst>
                                    </p:anim>
                                    <p:set>
                                      <p:cBhvr>
                                        <p:cTn id="357" dur="1" fill="hold">
                                          <p:stCondLst>
                                            <p:cond delay="1999"/>
                                          </p:stCondLst>
                                        </p:cTn>
                                        <p:tgtEl>
                                          <p:spTgt spid="11"/>
                                        </p:tgtEl>
                                        <p:attrNameLst>
                                          <p:attrName>style.visibility</p:attrName>
                                        </p:attrNameLst>
                                      </p:cBhvr>
                                      <p:to>
                                        <p:strVal val="hidden"/>
                                      </p:to>
                                    </p:set>
                                  </p:childTnLst>
                                </p:cTn>
                              </p:par>
                              <p:par>
                                <p:cTn id="358" presetID="2" presetClass="exit" presetSubtype="6" fill="hold" grpId="2" nodeType="withEffect">
                                  <p:stCondLst>
                                    <p:cond delay="0"/>
                                  </p:stCondLst>
                                  <p:childTnLst>
                                    <p:anim calcmode="lin" valueType="num">
                                      <p:cBhvr additive="base">
                                        <p:cTn id="359" dur="2000"/>
                                        <p:tgtEl>
                                          <p:spTgt spid="12"/>
                                        </p:tgtEl>
                                        <p:attrNameLst>
                                          <p:attrName>ppt_x</p:attrName>
                                        </p:attrNameLst>
                                      </p:cBhvr>
                                      <p:tavLst>
                                        <p:tav tm="0">
                                          <p:val>
                                            <p:strVal val="ppt_x"/>
                                          </p:val>
                                        </p:tav>
                                        <p:tav tm="100000">
                                          <p:val>
                                            <p:strVal val="1+ppt_w/2"/>
                                          </p:val>
                                        </p:tav>
                                      </p:tavLst>
                                    </p:anim>
                                    <p:anim calcmode="lin" valueType="num">
                                      <p:cBhvr additive="base">
                                        <p:cTn id="360" dur="2000"/>
                                        <p:tgtEl>
                                          <p:spTgt spid="12"/>
                                        </p:tgtEl>
                                        <p:attrNameLst>
                                          <p:attrName>ppt_y</p:attrName>
                                        </p:attrNameLst>
                                      </p:cBhvr>
                                      <p:tavLst>
                                        <p:tav tm="0">
                                          <p:val>
                                            <p:strVal val="ppt_y"/>
                                          </p:val>
                                        </p:tav>
                                        <p:tav tm="100000">
                                          <p:val>
                                            <p:strVal val="1+ppt_h/2"/>
                                          </p:val>
                                        </p:tav>
                                      </p:tavLst>
                                    </p:anim>
                                    <p:set>
                                      <p:cBhvr>
                                        <p:cTn id="361" dur="1" fill="hold">
                                          <p:stCondLst>
                                            <p:cond delay="1999"/>
                                          </p:stCondLst>
                                        </p:cTn>
                                        <p:tgtEl>
                                          <p:spTgt spid="12"/>
                                        </p:tgtEl>
                                        <p:attrNameLst>
                                          <p:attrName>style.visibility</p:attrName>
                                        </p:attrNameLst>
                                      </p:cBhvr>
                                      <p:to>
                                        <p:strVal val="hidden"/>
                                      </p:to>
                                    </p:set>
                                  </p:childTnLst>
                                </p:cTn>
                              </p:par>
                              <p:par>
                                <p:cTn id="362" presetID="2" presetClass="exit" presetSubtype="6" fill="hold" grpId="2" nodeType="withEffect">
                                  <p:stCondLst>
                                    <p:cond delay="0"/>
                                  </p:stCondLst>
                                  <p:childTnLst>
                                    <p:anim calcmode="lin" valueType="num">
                                      <p:cBhvr additive="base">
                                        <p:cTn id="363" dur="2000"/>
                                        <p:tgtEl>
                                          <p:spTgt spid="13"/>
                                        </p:tgtEl>
                                        <p:attrNameLst>
                                          <p:attrName>ppt_x</p:attrName>
                                        </p:attrNameLst>
                                      </p:cBhvr>
                                      <p:tavLst>
                                        <p:tav tm="0">
                                          <p:val>
                                            <p:strVal val="ppt_x"/>
                                          </p:val>
                                        </p:tav>
                                        <p:tav tm="100000">
                                          <p:val>
                                            <p:strVal val="1+ppt_w/2"/>
                                          </p:val>
                                        </p:tav>
                                      </p:tavLst>
                                    </p:anim>
                                    <p:anim calcmode="lin" valueType="num">
                                      <p:cBhvr additive="base">
                                        <p:cTn id="364" dur="2000"/>
                                        <p:tgtEl>
                                          <p:spTgt spid="13"/>
                                        </p:tgtEl>
                                        <p:attrNameLst>
                                          <p:attrName>ppt_y</p:attrName>
                                        </p:attrNameLst>
                                      </p:cBhvr>
                                      <p:tavLst>
                                        <p:tav tm="0">
                                          <p:val>
                                            <p:strVal val="ppt_y"/>
                                          </p:val>
                                        </p:tav>
                                        <p:tav tm="100000">
                                          <p:val>
                                            <p:strVal val="1+ppt_h/2"/>
                                          </p:val>
                                        </p:tav>
                                      </p:tavLst>
                                    </p:anim>
                                    <p:set>
                                      <p:cBhvr>
                                        <p:cTn id="365" dur="1" fill="hold">
                                          <p:stCondLst>
                                            <p:cond delay="1999"/>
                                          </p:stCondLst>
                                        </p:cTn>
                                        <p:tgtEl>
                                          <p:spTgt spid="13"/>
                                        </p:tgtEl>
                                        <p:attrNameLst>
                                          <p:attrName>style.visibility</p:attrName>
                                        </p:attrNameLst>
                                      </p:cBhvr>
                                      <p:to>
                                        <p:strVal val="hidden"/>
                                      </p:to>
                                    </p:set>
                                  </p:childTnLst>
                                </p:cTn>
                              </p:par>
                              <p:par>
                                <p:cTn id="366" presetID="2" presetClass="exit" presetSubtype="6" fill="hold" grpId="2" nodeType="withEffect">
                                  <p:stCondLst>
                                    <p:cond delay="0"/>
                                  </p:stCondLst>
                                  <p:childTnLst>
                                    <p:anim calcmode="lin" valueType="num">
                                      <p:cBhvr additive="base">
                                        <p:cTn id="367" dur="2000"/>
                                        <p:tgtEl>
                                          <p:spTgt spid="14"/>
                                        </p:tgtEl>
                                        <p:attrNameLst>
                                          <p:attrName>ppt_x</p:attrName>
                                        </p:attrNameLst>
                                      </p:cBhvr>
                                      <p:tavLst>
                                        <p:tav tm="0">
                                          <p:val>
                                            <p:strVal val="ppt_x"/>
                                          </p:val>
                                        </p:tav>
                                        <p:tav tm="100000">
                                          <p:val>
                                            <p:strVal val="1+ppt_w/2"/>
                                          </p:val>
                                        </p:tav>
                                      </p:tavLst>
                                    </p:anim>
                                    <p:anim calcmode="lin" valueType="num">
                                      <p:cBhvr additive="base">
                                        <p:cTn id="368" dur="2000"/>
                                        <p:tgtEl>
                                          <p:spTgt spid="14"/>
                                        </p:tgtEl>
                                        <p:attrNameLst>
                                          <p:attrName>ppt_y</p:attrName>
                                        </p:attrNameLst>
                                      </p:cBhvr>
                                      <p:tavLst>
                                        <p:tav tm="0">
                                          <p:val>
                                            <p:strVal val="ppt_y"/>
                                          </p:val>
                                        </p:tav>
                                        <p:tav tm="100000">
                                          <p:val>
                                            <p:strVal val="1+ppt_h/2"/>
                                          </p:val>
                                        </p:tav>
                                      </p:tavLst>
                                    </p:anim>
                                    <p:set>
                                      <p:cBhvr>
                                        <p:cTn id="369" dur="1" fill="hold">
                                          <p:stCondLst>
                                            <p:cond delay="1999"/>
                                          </p:stCondLst>
                                        </p:cTn>
                                        <p:tgtEl>
                                          <p:spTgt spid="14"/>
                                        </p:tgtEl>
                                        <p:attrNameLst>
                                          <p:attrName>style.visibility</p:attrName>
                                        </p:attrNameLst>
                                      </p:cBhvr>
                                      <p:to>
                                        <p:strVal val="hidden"/>
                                      </p:to>
                                    </p:set>
                                  </p:childTnLst>
                                </p:cTn>
                              </p:par>
                              <p:par>
                                <p:cTn id="370" presetID="2" presetClass="exit" presetSubtype="6" fill="hold" grpId="2" nodeType="withEffect">
                                  <p:stCondLst>
                                    <p:cond delay="0"/>
                                  </p:stCondLst>
                                  <p:childTnLst>
                                    <p:anim calcmode="lin" valueType="num">
                                      <p:cBhvr additive="base">
                                        <p:cTn id="371" dur="2000"/>
                                        <p:tgtEl>
                                          <p:spTgt spid="19"/>
                                        </p:tgtEl>
                                        <p:attrNameLst>
                                          <p:attrName>ppt_x</p:attrName>
                                        </p:attrNameLst>
                                      </p:cBhvr>
                                      <p:tavLst>
                                        <p:tav tm="0">
                                          <p:val>
                                            <p:strVal val="ppt_x"/>
                                          </p:val>
                                        </p:tav>
                                        <p:tav tm="100000">
                                          <p:val>
                                            <p:strVal val="1+ppt_w/2"/>
                                          </p:val>
                                        </p:tav>
                                      </p:tavLst>
                                    </p:anim>
                                    <p:anim calcmode="lin" valueType="num">
                                      <p:cBhvr additive="base">
                                        <p:cTn id="372" dur="2000"/>
                                        <p:tgtEl>
                                          <p:spTgt spid="19"/>
                                        </p:tgtEl>
                                        <p:attrNameLst>
                                          <p:attrName>ppt_y</p:attrName>
                                        </p:attrNameLst>
                                      </p:cBhvr>
                                      <p:tavLst>
                                        <p:tav tm="0">
                                          <p:val>
                                            <p:strVal val="ppt_y"/>
                                          </p:val>
                                        </p:tav>
                                        <p:tav tm="100000">
                                          <p:val>
                                            <p:strVal val="1+ppt_h/2"/>
                                          </p:val>
                                        </p:tav>
                                      </p:tavLst>
                                    </p:anim>
                                    <p:set>
                                      <p:cBhvr>
                                        <p:cTn id="373" dur="1" fill="hold">
                                          <p:stCondLst>
                                            <p:cond delay="1999"/>
                                          </p:stCondLst>
                                        </p:cTn>
                                        <p:tgtEl>
                                          <p:spTgt spid="19"/>
                                        </p:tgtEl>
                                        <p:attrNameLst>
                                          <p:attrName>style.visibility</p:attrName>
                                        </p:attrNameLst>
                                      </p:cBhvr>
                                      <p:to>
                                        <p:strVal val="hidden"/>
                                      </p:to>
                                    </p:set>
                                  </p:childTnLst>
                                </p:cTn>
                              </p:par>
                              <p:par>
                                <p:cTn id="374" presetID="2" presetClass="exit" presetSubtype="6" fill="hold" grpId="2" nodeType="withEffect">
                                  <p:stCondLst>
                                    <p:cond delay="0"/>
                                  </p:stCondLst>
                                  <p:childTnLst>
                                    <p:anim calcmode="lin" valueType="num">
                                      <p:cBhvr additive="base">
                                        <p:cTn id="375" dur="2000"/>
                                        <p:tgtEl>
                                          <p:spTgt spid="20"/>
                                        </p:tgtEl>
                                        <p:attrNameLst>
                                          <p:attrName>ppt_x</p:attrName>
                                        </p:attrNameLst>
                                      </p:cBhvr>
                                      <p:tavLst>
                                        <p:tav tm="0">
                                          <p:val>
                                            <p:strVal val="ppt_x"/>
                                          </p:val>
                                        </p:tav>
                                        <p:tav tm="100000">
                                          <p:val>
                                            <p:strVal val="1+ppt_w/2"/>
                                          </p:val>
                                        </p:tav>
                                      </p:tavLst>
                                    </p:anim>
                                    <p:anim calcmode="lin" valueType="num">
                                      <p:cBhvr additive="base">
                                        <p:cTn id="376" dur="2000"/>
                                        <p:tgtEl>
                                          <p:spTgt spid="20"/>
                                        </p:tgtEl>
                                        <p:attrNameLst>
                                          <p:attrName>ppt_y</p:attrName>
                                        </p:attrNameLst>
                                      </p:cBhvr>
                                      <p:tavLst>
                                        <p:tav tm="0">
                                          <p:val>
                                            <p:strVal val="ppt_y"/>
                                          </p:val>
                                        </p:tav>
                                        <p:tav tm="100000">
                                          <p:val>
                                            <p:strVal val="1+ppt_h/2"/>
                                          </p:val>
                                        </p:tav>
                                      </p:tavLst>
                                    </p:anim>
                                    <p:set>
                                      <p:cBhvr>
                                        <p:cTn id="377" dur="1" fill="hold">
                                          <p:stCondLst>
                                            <p:cond delay="1999"/>
                                          </p:stCondLst>
                                        </p:cTn>
                                        <p:tgtEl>
                                          <p:spTgt spid="20"/>
                                        </p:tgtEl>
                                        <p:attrNameLst>
                                          <p:attrName>style.visibility</p:attrName>
                                        </p:attrNameLst>
                                      </p:cBhvr>
                                      <p:to>
                                        <p:strVal val="hidden"/>
                                      </p:to>
                                    </p:set>
                                  </p:childTnLst>
                                </p:cTn>
                              </p:par>
                              <p:par>
                                <p:cTn id="378" presetID="2" presetClass="exit" presetSubtype="6" fill="hold" grpId="2" nodeType="withEffect">
                                  <p:stCondLst>
                                    <p:cond delay="0"/>
                                  </p:stCondLst>
                                  <p:childTnLst>
                                    <p:anim calcmode="lin" valueType="num">
                                      <p:cBhvr additive="base">
                                        <p:cTn id="379" dur="2000"/>
                                        <p:tgtEl>
                                          <p:spTgt spid="21"/>
                                        </p:tgtEl>
                                        <p:attrNameLst>
                                          <p:attrName>ppt_x</p:attrName>
                                        </p:attrNameLst>
                                      </p:cBhvr>
                                      <p:tavLst>
                                        <p:tav tm="0">
                                          <p:val>
                                            <p:strVal val="ppt_x"/>
                                          </p:val>
                                        </p:tav>
                                        <p:tav tm="100000">
                                          <p:val>
                                            <p:strVal val="1+ppt_w/2"/>
                                          </p:val>
                                        </p:tav>
                                      </p:tavLst>
                                    </p:anim>
                                    <p:anim calcmode="lin" valueType="num">
                                      <p:cBhvr additive="base">
                                        <p:cTn id="380" dur="2000"/>
                                        <p:tgtEl>
                                          <p:spTgt spid="21"/>
                                        </p:tgtEl>
                                        <p:attrNameLst>
                                          <p:attrName>ppt_y</p:attrName>
                                        </p:attrNameLst>
                                      </p:cBhvr>
                                      <p:tavLst>
                                        <p:tav tm="0">
                                          <p:val>
                                            <p:strVal val="ppt_y"/>
                                          </p:val>
                                        </p:tav>
                                        <p:tav tm="100000">
                                          <p:val>
                                            <p:strVal val="1+ppt_h/2"/>
                                          </p:val>
                                        </p:tav>
                                      </p:tavLst>
                                    </p:anim>
                                    <p:set>
                                      <p:cBhvr>
                                        <p:cTn id="381" dur="1" fill="hold">
                                          <p:stCondLst>
                                            <p:cond delay="1999"/>
                                          </p:stCondLst>
                                        </p:cTn>
                                        <p:tgtEl>
                                          <p:spTgt spid="21"/>
                                        </p:tgtEl>
                                        <p:attrNameLst>
                                          <p:attrName>style.visibility</p:attrName>
                                        </p:attrNameLst>
                                      </p:cBhvr>
                                      <p:to>
                                        <p:strVal val="hidden"/>
                                      </p:to>
                                    </p:set>
                                  </p:childTnLst>
                                </p:cTn>
                              </p:par>
                              <p:par>
                                <p:cTn id="382" presetID="2" presetClass="exit" presetSubtype="6" fill="hold" grpId="2" nodeType="withEffect">
                                  <p:stCondLst>
                                    <p:cond delay="0"/>
                                  </p:stCondLst>
                                  <p:childTnLst>
                                    <p:anim calcmode="lin" valueType="num">
                                      <p:cBhvr additive="base">
                                        <p:cTn id="383" dur="2000"/>
                                        <p:tgtEl>
                                          <p:spTgt spid="22"/>
                                        </p:tgtEl>
                                        <p:attrNameLst>
                                          <p:attrName>ppt_x</p:attrName>
                                        </p:attrNameLst>
                                      </p:cBhvr>
                                      <p:tavLst>
                                        <p:tav tm="0">
                                          <p:val>
                                            <p:strVal val="ppt_x"/>
                                          </p:val>
                                        </p:tav>
                                        <p:tav tm="100000">
                                          <p:val>
                                            <p:strVal val="1+ppt_w/2"/>
                                          </p:val>
                                        </p:tav>
                                      </p:tavLst>
                                    </p:anim>
                                    <p:anim calcmode="lin" valueType="num">
                                      <p:cBhvr additive="base">
                                        <p:cTn id="384" dur="2000"/>
                                        <p:tgtEl>
                                          <p:spTgt spid="22"/>
                                        </p:tgtEl>
                                        <p:attrNameLst>
                                          <p:attrName>ppt_y</p:attrName>
                                        </p:attrNameLst>
                                      </p:cBhvr>
                                      <p:tavLst>
                                        <p:tav tm="0">
                                          <p:val>
                                            <p:strVal val="ppt_y"/>
                                          </p:val>
                                        </p:tav>
                                        <p:tav tm="100000">
                                          <p:val>
                                            <p:strVal val="1+ppt_h/2"/>
                                          </p:val>
                                        </p:tav>
                                      </p:tavLst>
                                    </p:anim>
                                    <p:set>
                                      <p:cBhvr>
                                        <p:cTn id="385" dur="1" fill="hold">
                                          <p:stCondLst>
                                            <p:cond delay="1999"/>
                                          </p:stCondLst>
                                        </p:cTn>
                                        <p:tgtEl>
                                          <p:spTgt spid="22"/>
                                        </p:tgtEl>
                                        <p:attrNameLst>
                                          <p:attrName>style.visibility</p:attrName>
                                        </p:attrNameLst>
                                      </p:cBhvr>
                                      <p:to>
                                        <p:strVal val="hidden"/>
                                      </p:to>
                                    </p:set>
                                  </p:childTnLst>
                                </p:cTn>
                              </p:par>
                              <p:par>
                                <p:cTn id="386" presetID="2" presetClass="exit" presetSubtype="6" fill="hold" grpId="2" nodeType="withEffect">
                                  <p:stCondLst>
                                    <p:cond delay="0"/>
                                  </p:stCondLst>
                                  <p:childTnLst>
                                    <p:anim calcmode="lin" valueType="num">
                                      <p:cBhvr additive="base">
                                        <p:cTn id="387" dur="2000"/>
                                        <p:tgtEl>
                                          <p:spTgt spid="23"/>
                                        </p:tgtEl>
                                        <p:attrNameLst>
                                          <p:attrName>ppt_x</p:attrName>
                                        </p:attrNameLst>
                                      </p:cBhvr>
                                      <p:tavLst>
                                        <p:tav tm="0">
                                          <p:val>
                                            <p:strVal val="ppt_x"/>
                                          </p:val>
                                        </p:tav>
                                        <p:tav tm="100000">
                                          <p:val>
                                            <p:strVal val="1+ppt_w/2"/>
                                          </p:val>
                                        </p:tav>
                                      </p:tavLst>
                                    </p:anim>
                                    <p:anim calcmode="lin" valueType="num">
                                      <p:cBhvr additive="base">
                                        <p:cTn id="388" dur="2000"/>
                                        <p:tgtEl>
                                          <p:spTgt spid="23"/>
                                        </p:tgtEl>
                                        <p:attrNameLst>
                                          <p:attrName>ppt_y</p:attrName>
                                        </p:attrNameLst>
                                      </p:cBhvr>
                                      <p:tavLst>
                                        <p:tav tm="0">
                                          <p:val>
                                            <p:strVal val="ppt_y"/>
                                          </p:val>
                                        </p:tav>
                                        <p:tav tm="100000">
                                          <p:val>
                                            <p:strVal val="1+ppt_h/2"/>
                                          </p:val>
                                        </p:tav>
                                      </p:tavLst>
                                    </p:anim>
                                    <p:set>
                                      <p:cBhvr>
                                        <p:cTn id="389" dur="1" fill="hold">
                                          <p:stCondLst>
                                            <p:cond delay="1999"/>
                                          </p:stCondLst>
                                        </p:cTn>
                                        <p:tgtEl>
                                          <p:spTgt spid="23"/>
                                        </p:tgtEl>
                                        <p:attrNameLst>
                                          <p:attrName>style.visibility</p:attrName>
                                        </p:attrNameLst>
                                      </p:cBhvr>
                                      <p:to>
                                        <p:strVal val="hidden"/>
                                      </p:to>
                                    </p:set>
                                  </p:childTnLst>
                                </p:cTn>
                              </p:par>
                              <p:par>
                                <p:cTn id="390" presetID="2" presetClass="exit" presetSubtype="6" fill="hold" grpId="2" nodeType="withEffect">
                                  <p:stCondLst>
                                    <p:cond delay="0"/>
                                  </p:stCondLst>
                                  <p:childTnLst>
                                    <p:anim calcmode="lin" valueType="num">
                                      <p:cBhvr additive="base">
                                        <p:cTn id="391" dur="2000"/>
                                        <p:tgtEl>
                                          <p:spTgt spid="24"/>
                                        </p:tgtEl>
                                        <p:attrNameLst>
                                          <p:attrName>ppt_x</p:attrName>
                                        </p:attrNameLst>
                                      </p:cBhvr>
                                      <p:tavLst>
                                        <p:tav tm="0">
                                          <p:val>
                                            <p:strVal val="ppt_x"/>
                                          </p:val>
                                        </p:tav>
                                        <p:tav tm="100000">
                                          <p:val>
                                            <p:strVal val="1+ppt_w/2"/>
                                          </p:val>
                                        </p:tav>
                                      </p:tavLst>
                                    </p:anim>
                                    <p:anim calcmode="lin" valueType="num">
                                      <p:cBhvr additive="base">
                                        <p:cTn id="392" dur="2000"/>
                                        <p:tgtEl>
                                          <p:spTgt spid="24"/>
                                        </p:tgtEl>
                                        <p:attrNameLst>
                                          <p:attrName>ppt_y</p:attrName>
                                        </p:attrNameLst>
                                      </p:cBhvr>
                                      <p:tavLst>
                                        <p:tav tm="0">
                                          <p:val>
                                            <p:strVal val="ppt_y"/>
                                          </p:val>
                                        </p:tav>
                                        <p:tav tm="100000">
                                          <p:val>
                                            <p:strVal val="1+ppt_h/2"/>
                                          </p:val>
                                        </p:tav>
                                      </p:tavLst>
                                    </p:anim>
                                    <p:set>
                                      <p:cBhvr>
                                        <p:cTn id="393" dur="1" fill="hold">
                                          <p:stCondLst>
                                            <p:cond delay="1999"/>
                                          </p:stCondLst>
                                        </p:cTn>
                                        <p:tgtEl>
                                          <p:spTgt spid="24"/>
                                        </p:tgtEl>
                                        <p:attrNameLst>
                                          <p:attrName>style.visibility</p:attrName>
                                        </p:attrNameLst>
                                      </p:cBhvr>
                                      <p:to>
                                        <p:strVal val="hidden"/>
                                      </p:to>
                                    </p:set>
                                  </p:childTnLst>
                                </p:cTn>
                              </p:par>
                              <p:par>
                                <p:cTn id="394" presetID="2" presetClass="exit" presetSubtype="6" fill="hold" grpId="2" nodeType="withEffect">
                                  <p:stCondLst>
                                    <p:cond delay="0"/>
                                  </p:stCondLst>
                                  <p:childTnLst>
                                    <p:anim calcmode="lin" valueType="num">
                                      <p:cBhvr additive="base">
                                        <p:cTn id="395" dur="2000"/>
                                        <p:tgtEl>
                                          <p:spTgt spid="25"/>
                                        </p:tgtEl>
                                        <p:attrNameLst>
                                          <p:attrName>ppt_x</p:attrName>
                                        </p:attrNameLst>
                                      </p:cBhvr>
                                      <p:tavLst>
                                        <p:tav tm="0">
                                          <p:val>
                                            <p:strVal val="ppt_x"/>
                                          </p:val>
                                        </p:tav>
                                        <p:tav tm="100000">
                                          <p:val>
                                            <p:strVal val="1+ppt_w/2"/>
                                          </p:val>
                                        </p:tav>
                                      </p:tavLst>
                                    </p:anim>
                                    <p:anim calcmode="lin" valueType="num">
                                      <p:cBhvr additive="base">
                                        <p:cTn id="396" dur="2000"/>
                                        <p:tgtEl>
                                          <p:spTgt spid="25"/>
                                        </p:tgtEl>
                                        <p:attrNameLst>
                                          <p:attrName>ppt_y</p:attrName>
                                        </p:attrNameLst>
                                      </p:cBhvr>
                                      <p:tavLst>
                                        <p:tav tm="0">
                                          <p:val>
                                            <p:strVal val="ppt_y"/>
                                          </p:val>
                                        </p:tav>
                                        <p:tav tm="100000">
                                          <p:val>
                                            <p:strVal val="1+ppt_h/2"/>
                                          </p:val>
                                        </p:tav>
                                      </p:tavLst>
                                    </p:anim>
                                    <p:set>
                                      <p:cBhvr>
                                        <p:cTn id="397" dur="1" fill="hold">
                                          <p:stCondLst>
                                            <p:cond delay="1999"/>
                                          </p:stCondLst>
                                        </p:cTn>
                                        <p:tgtEl>
                                          <p:spTgt spid="25"/>
                                        </p:tgtEl>
                                        <p:attrNameLst>
                                          <p:attrName>style.visibility</p:attrName>
                                        </p:attrNameLst>
                                      </p:cBhvr>
                                      <p:to>
                                        <p:strVal val="hidden"/>
                                      </p:to>
                                    </p:set>
                                  </p:childTnLst>
                                </p:cTn>
                              </p:par>
                              <p:par>
                                <p:cTn id="398" presetID="2" presetClass="exit" presetSubtype="6" fill="hold" grpId="2" nodeType="withEffect">
                                  <p:stCondLst>
                                    <p:cond delay="0"/>
                                  </p:stCondLst>
                                  <p:childTnLst>
                                    <p:anim calcmode="lin" valueType="num">
                                      <p:cBhvr additive="base">
                                        <p:cTn id="399" dur="2000"/>
                                        <p:tgtEl>
                                          <p:spTgt spid="26"/>
                                        </p:tgtEl>
                                        <p:attrNameLst>
                                          <p:attrName>ppt_x</p:attrName>
                                        </p:attrNameLst>
                                      </p:cBhvr>
                                      <p:tavLst>
                                        <p:tav tm="0">
                                          <p:val>
                                            <p:strVal val="ppt_x"/>
                                          </p:val>
                                        </p:tav>
                                        <p:tav tm="100000">
                                          <p:val>
                                            <p:strVal val="1+ppt_w/2"/>
                                          </p:val>
                                        </p:tav>
                                      </p:tavLst>
                                    </p:anim>
                                    <p:anim calcmode="lin" valueType="num">
                                      <p:cBhvr additive="base">
                                        <p:cTn id="400" dur="2000"/>
                                        <p:tgtEl>
                                          <p:spTgt spid="26"/>
                                        </p:tgtEl>
                                        <p:attrNameLst>
                                          <p:attrName>ppt_y</p:attrName>
                                        </p:attrNameLst>
                                      </p:cBhvr>
                                      <p:tavLst>
                                        <p:tav tm="0">
                                          <p:val>
                                            <p:strVal val="ppt_y"/>
                                          </p:val>
                                        </p:tav>
                                        <p:tav tm="100000">
                                          <p:val>
                                            <p:strVal val="1+ppt_h/2"/>
                                          </p:val>
                                        </p:tav>
                                      </p:tavLst>
                                    </p:anim>
                                    <p:set>
                                      <p:cBhvr>
                                        <p:cTn id="401" dur="1" fill="hold">
                                          <p:stCondLst>
                                            <p:cond delay="1999"/>
                                          </p:stCondLst>
                                        </p:cTn>
                                        <p:tgtEl>
                                          <p:spTgt spid="26"/>
                                        </p:tgtEl>
                                        <p:attrNameLst>
                                          <p:attrName>style.visibility</p:attrName>
                                        </p:attrNameLst>
                                      </p:cBhvr>
                                      <p:to>
                                        <p:strVal val="hidden"/>
                                      </p:to>
                                    </p:set>
                                  </p:childTnLst>
                                </p:cTn>
                              </p:par>
                              <p:par>
                                <p:cTn id="402" presetID="2" presetClass="exit" presetSubtype="6" fill="hold" grpId="2" nodeType="withEffect">
                                  <p:stCondLst>
                                    <p:cond delay="0"/>
                                  </p:stCondLst>
                                  <p:childTnLst>
                                    <p:anim calcmode="lin" valueType="num">
                                      <p:cBhvr additive="base">
                                        <p:cTn id="403" dur="2000"/>
                                        <p:tgtEl>
                                          <p:spTgt spid="35"/>
                                        </p:tgtEl>
                                        <p:attrNameLst>
                                          <p:attrName>ppt_x</p:attrName>
                                        </p:attrNameLst>
                                      </p:cBhvr>
                                      <p:tavLst>
                                        <p:tav tm="0">
                                          <p:val>
                                            <p:strVal val="ppt_x"/>
                                          </p:val>
                                        </p:tav>
                                        <p:tav tm="100000">
                                          <p:val>
                                            <p:strVal val="1+ppt_w/2"/>
                                          </p:val>
                                        </p:tav>
                                      </p:tavLst>
                                    </p:anim>
                                    <p:anim calcmode="lin" valueType="num">
                                      <p:cBhvr additive="base">
                                        <p:cTn id="404" dur="2000"/>
                                        <p:tgtEl>
                                          <p:spTgt spid="35"/>
                                        </p:tgtEl>
                                        <p:attrNameLst>
                                          <p:attrName>ppt_y</p:attrName>
                                        </p:attrNameLst>
                                      </p:cBhvr>
                                      <p:tavLst>
                                        <p:tav tm="0">
                                          <p:val>
                                            <p:strVal val="ppt_y"/>
                                          </p:val>
                                        </p:tav>
                                        <p:tav tm="100000">
                                          <p:val>
                                            <p:strVal val="1+ppt_h/2"/>
                                          </p:val>
                                        </p:tav>
                                      </p:tavLst>
                                    </p:anim>
                                    <p:set>
                                      <p:cBhvr>
                                        <p:cTn id="405" dur="1" fill="hold">
                                          <p:stCondLst>
                                            <p:cond delay="1999"/>
                                          </p:stCondLst>
                                        </p:cTn>
                                        <p:tgtEl>
                                          <p:spTgt spid="35"/>
                                        </p:tgtEl>
                                        <p:attrNameLst>
                                          <p:attrName>style.visibility</p:attrName>
                                        </p:attrNameLst>
                                      </p:cBhvr>
                                      <p:to>
                                        <p:strVal val="hidden"/>
                                      </p:to>
                                    </p:set>
                                  </p:childTnLst>
                                </p:cTn>
                              </p:par>
                              <p:par>
                                <p:cTn id="406" presetID="2" presetClass="exit" presetSubtype="12" fill="hold" grpId="2" nodeType="withEffect">
                                  <p:stCondLst>
                                    <p:cond delay="0"/>
                                  </p:stCondLst>
                                  <p:childTnLst>
                                    <p:anim calcmode="lin" valueType="num">
                                      <p:cBhvr additive="base">
                                        <p:cTn id="407" dur="2000"/>
                                        <p:tgtEl>
                                          <p:spTgt spid="4"/>
                                        </p:tgtEl>
                                        <p:attrNameLst>
                                          <p:attrName>ppt_x</p:attrName>
                                        </p:attrNameLst>
                                      </p:cBhvr>
                                      <p:tavLst>
                                        <p:tav tm="0">
                                          <p:val>
                                            <p:strVal val="ppt_x"/>
                                          </p:val>
                                        </p:tav>
                                        <p:tav tm="100000">
                                          <p:val>
                                            <p:strVal val="0-ppt_w/2"/>
                                          </p:val>
                                        </p:tav>
                                      </p:tavLst>
                                    </p:anim>
                                    <p:anim calcmode="lin" valueType="num">
                                      <p:cBhvr additive="base">
                                        <p:cTn id="408" dur="2000"/>
                                        <p:tgtEl>
                                          <p:spTgt spid="4"/>
                                        </p:tgtEl>
                                        <p:attrNameLst>
                                          <p:attrName>ppt_y</p:attrName>
                                        </p:attrNameLst>
                                      </p:cBhvr>
                                      <p:tavLst>
                                        <p:tav tm="0">
                                          <p:val>
                                            <p:strVal val="ppt_y"/>
                                          </p:val>
                                        </p:tav>
                                        <p:tav tm="100000">
                                          <p:val>
                                            <p:strVal val="1+ppt_h/2"/>
                                          </p:val>
                                        </p:tav>
                                      </p:tavLst>
                                    </p:anim>
                                    <p:set>
                                      <p:cBhvr>
                                        <p:cTn id="409" dur="1" fill="hold">
                                          <p:stCondLst>
                                            <p:cond delay="1999"/>
                                          </p:stCondLst>
                                        </p:cTn>
                                        <p:tgtEl>
                                          <p:spTgt spid="4"/>
                                        </p:tgtEl>
                                        <p:attrNameLst>
                                          <p:attrName>style.visibility</p:attrName>
                                        </p:attrNameLst>
                                      </p:cBhvr>
                                      <p:to>
                                        <p:strVal val="hidden"/>
                                      </p:to>
                                    </p:set>
                                  </p:childTnLst>
                                </p:cTn>
                              </p:par>
                              <p:par>
                                <p:cTn id="410" presetID="2" presetClass="exit" presetSubtype="12" fill="hold" grpId="2" nodeType="withEffect">
                                  <p:stCondLst>
                                    <p:cond delay="0"/>
                                  </p:stCondLst>
                                  <p:childTnLst>
                                    <p:anim calcmode="lin" valueType="num">
                                      <p:cBhvr additive="base">
                                        <p:cTn id="411" dur="2000"/>
                                        <p:tgtEl>
                                          <p:spTgt spid="6"/>
                                        </p:tgtEl>
                                        <p:attrNameLst>
                                          <p:attrName>ppt_x</p:attrName>
                                        </p:attrNameLst>
                                      </p:cBhvr>
                                      <p:tavLst>
                                        <p:tav tm="0">
                                          <p:val>
                                            <p:strVal val="ppt_x"/>
                                          </p:val>
                                        </p:tav>
                                        <p:tav tm="100000">
                                          <p:val>
                                            <p:strVal val="0-ppt_w/2"/>
                                          </p:val>
                                        </p:tav>
                                      </p:tavLst>
                                    </p:anim>
                                    <p:anim calcmode="lin" valueType="num">
                                      <p:cBhvr additive="base">
                                        <p:cTn id="412" dur="2000"/>
                                        <p:tgtEl>
                                          <p:spTgt spid="6"/>
                                        </p:tgtEl>
                                        <p:attrNameLst>
                                          <p:attrName>ppt_y</p:attrName>
                                        </p:attrNameLst>
                                      </p:cBhvr>
                                      <p:tavLst>
                                        <p:tav tm="0">
                                          <p:val>
                                            <p:strVal val="ppt_y"/>
                                          </p:val>
                                        </p:tav>
                                        <p:tav tm="100000">
                                          <p:val>
                                            <p:strVal val="1+ppt_h/2"/>
                                          </p:val>
                                        </p:tav>
                                      </p:tavLst>
                                    </p:anim>
                                    <p:set>
                                      <p:cBhvr>
                                        <p:cTn id="413" dur="1" fill="hold">
                                          <p:stCondLst>
                                            <p:cond delay="1999"/>
                                          </p:stCondLst>
                                        </p:cTn>
                                        <p:tgtEl>
                                          <p:spTgt spid="6"/>
                                        </p:tgtEl>
                                        <p:attrNameLst>
                                          <p:attrName>style.visibility</p:attrName>
                                        </p:attrNameLst>
                                      </p:cBhvr>
                                      <p:to>
                                        <p:strVal val="hidden"/>
                                      </p:to>
                                    </p:set>
                                  </p:childTnLst>
                                </p:cTn>
                              </p:par>
                              <p:par>
                                <p:cTn id="414" presetID="2" presetClass="exit" presetSubtype="12" fill="hold" grpId="2" nodeType="withEffect">
                                  <p:stCondLst>
                                    <p:cond delay="0"/>
                                  </p:stCondLst>
                                  <p:childTnLst>
                                    <p:anim calcmode="lin" valueType="num">
                                      <p:cBhvr additive="base">
                                        <p:cTn id="415" dur="2000"/>
                                        <p:tgtEl>
                                          <p:spTgt spid="9"/>
                                        </p:tgtEl>
                                        <p:attrNameLst>
                                          <p:attrName>ppt_x</p:attrName>
                                        </p:attrNameLst>
                                      </p:cBhvr>
                                      <p:tavLst>
                                        <p:tav tm="0">
                                          <p:val>
                                            <p:strVal val="ppt_x"/>
                                          </p:val>
                                        </p:tav>
                                        <p:tav tm="100000">
                                          <p:val>
                                            <p:strVal val="0-ppt_w/2"/>
                                          </p:val>
                                        </p:tav>
                                      </p:tavLst>
                                    </p:anim>
                                    <p:anim calcmode="lin" valueType="num">
                                      <p:cBhvr additive="base">
                                        <p:cTn id="416" dur="2000"/>
                                        <p:tgtEl>
                                          <p:spTgt spid="9"/>
                                        </p:tgtEl>
                                        <p:attrNameLst>
                                          <p:attrName>ppt_y</p:attrName>
                                        </p:attrNameLst>
                                      </p:cBhvr>
                                      <p:tavLst>
                                        <p:tav tm="0">
                                          <p:val>
                                            <p:strVal val="ppt_y"/>
                                          </p:val>
                                        </p:tav>
                                        <p:tav tm="100000">
                                          <p:val>
                                            <p:strVal val="1+ppt_h/2"/>
                                          </p:val>
                                        </p:tav>
                                      </p:tavLst>
                                    </p:anim>
                                    <p:set>
                                      <p:cBhvr>
                                        <p:cTn id="417" dur="1" fill="hold">
                                          <p:stCondLst>
                                            <p:cond delay="1999"/>
                                          </p:stCondLst>
                                        </p:cTn>
                                        <p:tgtEl>
                                          <p:spTgt spid="9"/>
                                        </p:tgtEl>
                                        <p:attrNameLst>
                                          <p:attrName>style.visibility</p:attrName>
                                        </p:attrNameLst>
                                      </p:cBhvr>
                                      <p:to>
                                        <p:strVal val="hidden"/>
                                      </p:to>
                                    </p:set>
                                  </p:childTnLst>
                                </p:cTn>
                              </p:par>
                              <p:par>
                                <p:cTn id="418" presetID="2" presetClass="exit" presetSubtype="12" fill="hold" grpId="2" nodeType="withEffect">
                                  <p:stCondLst>
                                    <p:cond delay="0"/>
                                  </p:stCondLst>
                                  <p:childTnLst>
                                    <p:anim calcmode="lin" valueType="num">
                                      <p:cBhvr additive="base">
                                        <p:cTn id="419" dur="2000"/>
                                        <p:tgtEl>
                                          <p:spTgt spid="10"/>
                                        </p:tgtEl>
                                        <p:attrNameLst>
                                          <p:attrName>ppt_x</p:attrName>
                                        </p:attrNameLst>
                                      </p:cBhvr>
                                      <p:tavLst>
                                        <p:tav tm="0">
                                          <p:val>
                                            <p:strVal val="ppt_x"/>
                                          </p:val>
                                        </p:tav>
                                        <p:tav tm="100000">
                                          <p:val>
                                            <p:strVal val="0-ppt_w/2"/>
                                          </p:val>
                                        </p:tav>
                                      </p:tavLst>
                                    </p:anim>
                                    <p:anim calcmode="lin" valueType="num">
                                      <p:cBhvr additive="base">
                                        <p:cTn id="420" dur="2000"/>
                                        <p:tgtEl>
                                          <p:spTgt spid="10"/>
                                        </p:tgtEl>
                                        <p:attrNameLst>
                                          <p:attrName>ppt_y</p:attrName>
                                        </p:attrNameLst>
                                      </p:cBhvr>
                                      <p:tavLst>
                                        <p:tav tm="0">
                                          <p:val>
                                            <p:strVal val="ppt_y"/>
                                          </p:val>
                                        </p:tav>
                                        <p:tav tm="100000">
                                          <p:val>
                                            <p:strVal val="1+ppt_h/2"/>
                                          </p:val>
                                        </p:tav>
                                      </p:tavLst>
                                    </p:anim>
                                    <p:set>
                                      <p:cBhvr>
                                        <p:cTn id="421" dur="1" fill="hold">
                                          <p:stCondLst>
                                            <p:cond delay="1999"/>
                                          </p:stCondLst>
                                        </p:cTn>
                                        <p:tgtEl>
                                          <p:spTgt spid="10"/>
                                        </p:tgtEl>
                                        <p:attrNameLst>
                                          <p:attrName>style.visibility</p:attrName>
                                        </p:attrNameLst>
                                      </p:cBhvr>
                                      <p:to>
                                        <p:strVal val="hidden"/>
                                      </p:to>
                                    </p:set>
                                  </p:childTnLst>
                                </p:cTn>
                              </p:par>
                              <p:par>
                                <p:cTn id="422" presetID="2" presetClass="exit" presetSubtype="12" fill="hold" grpId="2" nodeType="withEffect">
                                  <p:stCondLst>
                                    <p:cond delay="0"/>
                                  </p:stCondLst>
                                  <p:childTnLst>
                                    <p:anim calcmode="lin" valueType="num">
                                      <p:cBhvr additive="base">
                                        <p:cTn id="423" dur="2000"/>
                                        <p:tgtEl>
                                          <p:spTgt spid="15"/>
                                        </p:tgtEl>
                                        <p:attrNameLst>
                                          <p:attrName>ppt_x</p:attrName>
                                        </p:attrNameLst>
                                      </p:cBhvr>
                                      <p:tavLst>
                                        <p:tav tm="0">
                                          <p:val>
                                            <p:strVal val="ppt_x"/>
                                          </p:val>
                                        </p:tav>
                                        <p:tav tm="100000">
                                          <p:val>
                                            <p:strVal val="0-ppt_w/2"/>
                                          </p:val>
                                        </p:tav>
                                      </p:tavLst>
                                    </p:anim>
                                    <p:anim calcmode="lin" valueType="num">
                                      <p:cBhvr additive="base">
                                        <p:cTn id="424" dur="2000"/>
                                        <p:tgtEl>
                                          <p:spTgt spid="15"/>
                                        </p:tgtEl>
                                        <p:attrNameLst>
                                          <p:attrName>ppt_y</p:attrName>
                                        </p:attrNameLst>
                                      </p:cBhvr>
                                      <p:tavLst>
                                        <p:tav tm="0">
                                          <p:val>
                                            <p:strVal val="ppt_y"/>
                                          </p:val>
                                        </p:tav>
                                        <p:tav tm="100000">
                                          <p:val>
                                            <p:strVal val="1+ppt_h/2"/>
                                          </p:val>
                                        </p:tav>
                                      </p:tavLst>
                                    </p:anim>
                                    <p:set>
                                      <p:cBhvr>
                                        <p:cTn id="425" dur="1" fill="hold">
                                          <p:stCondLst>
                                            <p:cond delay="1999"/>
                                          </p:stCondLst>
                                        </p:cTn>
                                        <p:tgtEl>
                                          <p:spTgt spid="15"/>
                                        </p:tgtEl>
                                        <p:attrNameLst>
                                          <p:attrName>style.visibility</p:attrName>
                                        </p:attrNameLst>
                                      </p:cBhvr>
                                      <p:to>
                                        <p:strVal val="hidden"/>
                                      </p:to>
                                    </p:set>
                                  </p:childTnLst>
                                </p:cTn>
                              </p:par>
                              <p:par>
                                <p:cTn id="426" presetID="2" presetClass="exit" presetSubtype="12" fill="hold" grpId="2" nodeType="withEffect">
                                  <p:stCondLst>
                                    <p:cond delay="0"/>
                                  </p:stCondLst>
                                  <p:childTnLst>
                                    <p:anim calcmode="lin" valueType="num">
                                      <p:cBhvr additive="base">
                                        <p:cTn id="427" dur="2000"/>
                                        <p:tgtEl>
                                          <p:spTgt spid="16"/>
                                        </p:tgtEl>
                                        <p:attrNameLst>
                                          <p:attrName>ppt_x</p:attrName>
                                        </p:attrNameLst>
                                      </p:cBhvr>
                                      <p:tavLst>
                                        <p:tav tm="0">
                                          <p:val>
                                            <p:strVal val="ppt_x"/>
                                          </p:val>
                                        </p:tav>
                                        <p:tav tm="100000">
                                          <p:val>
                                            <p:strVal val="0-ppt_w/2"/>
                                          </p:val>
                                        </p:tav>
                                      </p:tavLst>
                                    </p:anim>
                                    <p:anim calcmode="lin" valueType="num">
                                      <p:cBhvr additive="base">
                                        <p:cTn id="428" dur="2000"/>
                                        <p:tgtEl>
                                          <p:spTgt spid="16"/>
                                        </p:tgtEl>
                                        <p:attrNameLst>
                                          <p:attrName>ppt_y</p:attrName>
                                        </p:attrNameLst>
                                      </p:cBhvr>
                                      <p:tavLst>
                                        <p:tav tm="0">
                                          <p:val>
                                            <p:strVal val="ppt_y"/>
                                          </p:val>
                                        </p:tav>
                                        <p:tav tm="100000">
                                          <p:val>
                                            <p:strVal val="1+ppt_h/2"/>
                                          </p:val>
                                        </p:tav>
                                      </p:tavLst>
                                    </p:anim>
                                    <p:set>
                                      <p:cBhvr>
                                        <p:cTn id="429" dur="1" fill="hold">
                                          <p:stCondLst>
                                            <p:cond delay="1999"/>
                                          </p:stCondLst>
                                        </p:cTn>
                                        <p:tgtEl>
                                          <p:spTgt spid="16"/>
                                        </p:tgtEl>
                                        <p:attrNameLst>
                                          <p:attrName>style.visibility</p:attrName>
                                        </p:attrNameLst>
                                      </p:cBhvr>
                                      <p:to>
                                        <p:strVal val="hidden"/>
                                      </p:to>
                                    </p:set>
                                  </p:childTnLst>
                                </p:cTn>
                              </p:par>
                              <p:par>
                                <p:cTn id="430" presetID="2" presetClass="exit" presetSubtype="12" fill="hold" grpId="2" nodeType="withEffect">
                                  <p:stCondLst>
                                    <p:cond delay="0"/>
                                  </p:stCondLst>
                                  <p:childTnLst>
                                    <p:anim calcmode="lin" valueType="num">
                                      <p:cBhvr additive="base">
                                        <p:cTn id="431" dur="2000"/>
                                        <p:tgtEl>
                                          <p:spTgt spid="17"/>
                                        </p:tgtEl>
                                        <p:attrNameLst>
                                          <p:attrName>ppt_x</p:attrName>
                                        </p:attrNameLst>
                                      </p:cBhvr>
                                      <p:tavLst>
                                        <p:tav tm="0">
                                          <p:val>
                                            <p:strVal val="ppt_x"/>
                                          </p:val>
                                        </p:tav>
                                        <p:tav tm="100000">
                                          <p:val>
                                            <p:strVal val="0-ppt_w/2"/>
                                          </p:val>
                                        </p:tav>
                                      </p:tavLst>
                                    </p:anim>
                                    <p:anim calcmode="lin" valueType="num">
                                      <p:cBhvr additive="base">
                                        <p:cTn id="432" dur="2000"/>
                                        <p:tgtEl>
                                          <p:spTgt spid="17"/>
                                        </p:tgtEl>
                                        <p:attrNameLst>
                                          <p:attrName>ppt_y</p:attrName>
                                        </p:attrNameLst>
                                      </p:cBhvr>
                                      <p:tavLst>
                                        <p:tav tm="0">
                                          <p:val>
                                            <p:strVal val="ppt_y"/>
                                          </p:val>
                                        </p:tav>
                                        <p:tav tm="100000">
                                          <p:val>
                                            <p:strVal val="1+ppt_h/2"/>
                                          </p:val>
                                        </p:tav>
                                      </p:tavLst>
                                    </p:anim>
                                    <p:set>
                                      <p:cBhvr>
                                        <p:cTn id="433" dur="1" fill="hold">
                                          <p:stCondLst>
                                            <p:cond delay="1999"/>
                                          </p:stCondLst>
                                        </p:cTn>
                                        <p:tgtEl>
                                          <p:spTgt spid="17"/>
                                        </p:tgtEl>
                                        <p:attrNameLst>
                                          <p:attrName>style.visibility</p:attrName>
                                        </p:attrNameLst>
                                      </p:cBhvr>
                                      <p:to>
                                        <p:strVal val="hidden"/>
                                      </p:to>
                                    </p:set>
                                  </p:childTnLst>
                                </p:cTn>
                              </p:par>
                              <p:par>
                                <p:cTn id="434" presetID="2" presetClass="exit" presetSubtype="12" fill="hold" grpId="2" nodeType="withEffect">
                                  <p:stCondLst>
                                    <p:cond delay="0"/>
                                  </p:stCondLst>
                                  <p:childTnLst>
                                    <p:anim calcmode="lin" valueType="num">
                                      <p:cBhvr additive="base">
                                        <p:cTn id="435" dur="2000"/>
                                        <p:tgtEl>
                                          <p:spTgt spid="18"/>
                                        </p:tgtEl>
                                        <p:attrNameLst>
                                          <p:attrName>ppt_x</p:attrName>
                                        </p:attrNameLst>
                                      </p:cBhvr>
                                      <p:tavLst>
                                        <p:tav tm="0">
                                          <p:val>
                                            <p:strVal val="ppt_x"/>
                                          </p:val>
                                        </p:tav>
                                        <p:tav tm="100000">
                                          <p:val>
                                            <p:strVal val="0-ppt_w/2"/>
                                          </p:val>
                                        </p:tav>
                                      </p:tavLst>
                                    </p:anim>
                                    <p:anim calcmode="lin" valueType="num">
                                      <p:cBhvr additive="base">
                                        <p:cTn id="436" dur="2000"/>
                                        <p:tgtEl>
                                          <p:spTgt spid="18"/>
                                        </p:tgtEl>
                                        <p:attrNameLst>
                                          <p:attrName>ppt_y</p:attrName>
                                        </p:attrNameLst>
                                      </p:cBhvr>
                                      <p:tavLst>
                                        <p:tav tm="0">
                                          <p:val>
                                            <p:strVal val="ppt_y"/>
                                          </p:val>
                                        </p:tav>
                                        <p:tav tm="100000">
                                          <p:val>
                                            <p:strVal val="1+ppt_h/2"/>
                                          </p:val>
                                        </p:tav>
                                      </p:tavLst>
                                    </p:anim>
                                    <p:set>
                                      <p:cBhvr>
                                        <p:cTn id="437" dur="1" fill="hold">
                                          <p:stCondLst>
                                            <p:cond delay="1999"/>
                                          </p:stCondLst>
                                        </p:cTn>
                                        <p:tgtEl>
                                          <p:spTgt spid="18"/>
                                        </p:tgtEl>
                                        <p:attrNameLst>
                                          <p:attrName>style.visibility</p:attrName>
                                        </p:attrNameLst>
                                      </p:cBhvr>
                                      <p:to>
                                        <p:strVal val="hidden"/>
                                      </p:to>
                                    </p:set>
                                  </p:childTnLst>
                                </p:cTn>
                              </p:par>
                              <p:par>
                                <p:cTn id="438" presetID="2" presetClass="exit" presetSubtype="12" fill="hold" grpId="2" nodeType="withEffect">
                                  <p:stCondLst>
                                    <p:cond delay="0"/>
                                  </p:stCondLst>
                                  <p:childTnLst>
                                    <p:anim calcmode="lin" valueType="num">
                                      <p:cBhvr additive="base">
                                        <p:cTn id="439" dur="2000"/>
                                        <p:tgtEl>
                                          <p:spTgt spid="27"/>
                                        </p:tgtEl>
                                        <p:attrNameLst>
                                          <p:attrName>ppt_x</p:attrName>
                                        </p:attrNameLst>
                                      </p:cBhvr>
                                      <p:tavLst>
                                        <p:tav tm="0">
                                          <p:val>
                                            <p:strVal val="ppt_x"/>
                                          </p:val>
                                        </p:tav>
                                        <p:tav tm="100000">
                                          <p:val>
                                            <p:strVal val="0-ppt_w/2"/>
                                          </p:val>
                                        </p:tav>
                                      </p:tavLst>
                                    </p:anim>
                                    <p:anim calcmode="lin" valueType="num">
                                      <p:cBhvr additive="base">
                                        <p:cTn id="440" dur="2000"/>
                                        <p:tgtEl>
                                          <p:spTgt spid="27"/>
                                        </p:tgtEl>
                                        <p:attrNameLst>
                                          <p:attrName>ppt_y</p:attrName>
                                        </p:attrNameLst>
                                      </p:cBhvr>
                                      <p:tavLst>
                                        <p:tav tm="0">
                                          <p:val>
                                            <p:strVal val="ppt_y"/>
                                          </p:val>
                                        </p:tav>
                                        <p:tav tm="100000">
                                          <p:val>
                                            <p:strVal val="1+ppt_h/2"/>
                                          </p:val>
                                        </p:tav>
                                      </p:tavLst>
                                    </p:anim>
                                    <p:set>
                                      <p:cBhvr>
                                        <p:cTn id="441" dur="1" fill="hold">
                                          <p:stCondLst>
                                            <p:cond delay="1999"/>
                                          </p:stCondLst>
                                        </p:cTn>
                                        <p:tgtEl>
                                          <p:spTgt spid="27"/>
                                        </p:tgtEl>
                                        <p:attrNameLst>
                                          <p:attrName>style.visibility</p:attrName>
                                        </p:attrNameLst>
                                      </p:cBhvr>
                                      <p:to>
                                        <p:strVal val="hidden"/>
                                      </p:to>
                                    </p:set>
                                  </p:childTnLst>
                                </p:cTn>
                              </p:par>
                              <p:par>
                                <p:cTn id="442" presetID="2" presetClass="exit" presetSubtype="12" fill="hold" grpId="2" nodeType="withEffect">
                                  <p:stCondLst>
                                    <p:cond delay="0"/>
                                  </p:stCondLst>
                                  <p:childTnLst>
                                    <p:anim calcmode="lin" valueType="num">
                                      <p:cBhvr additive="base">
                                        <p:cTn id="443" dur="2000"/>
                                        <p:tgtEl>
                                          <p:spTgt spid="28"/>
                                        </p:tgtEl>
                                        <p:attrNameLst>
                                          <p:attrName>ppt_x</p:attrName>
                                        </p:attrNameLst>
                                      </p:cBhvr>
                                      <p:tavLst>
                                        <p:tav tm="0">
                                          <p:val>
                                            <p:strVal val="ppt_x"/>
                                          </p:val>
                                        </p:tav>
                                        <p:tav tm="100000">
                                          <p:val>
                                            <p:strVal val="0-ppt_w/2"/>
                                          </p:val>
                                        </p:tav>
                                      </p:tavLst>
                                    </p:anim>
                                    <p:anim calcmode="lin" valueType="num">
                                      <p:cBhvr additive="base">
                                        <p:cTn id="444" dur="2000"/>
                                        <p:tgtEl>
                                          <p:spTgt spid="28"/>
                                        </p:tgtEl>
                                        <p:attrNameLst>
                                          <p:attrName>ppt_y</p:attrName>
                                        </p:attrNameLst>
                                      </p:cBhvr>
                                      <p:tavLst>
                                        <p:tav tm="0">
                                          <p:val>
                                            <p:strVal val="ppt_y"/>
                                          </p:val>
                                        </p:tav>
                                        <p:tav tm="100000">
                                          <p:val>
                                            <p:strVal val="1+ppt_h/2"/>
                                          </p:val>
                                        </p:tav>
                                      </p:tavLst>
                                    </p:anim>
                                    <p:set>
                                      <p:cBhvr>
                                        <p:cTn id="445" dur="1" fill="hold">
                                          <p:stCondLst>
                                            <p:cond delay="1999"/>
                                          </p:stCondLst>
                                        </p:cTn>
                                        <p:tgtEl>
                                          <p:spTgt spid="28"/>
                                        </p:tgtEl>
                                        <p:attrNameLst>
                                          <p:attrName>style.visibility</p:attrName>
                                        </p:attrNameLst>
                                      </p:cBhvr>
                                      <p:to>
                                        <p:strVal val="hidden"/>
                                      </p:to>
                                    </p:set>
                                  </p:childTnLst>
                                </p:cTn>
                              </p:par>
                              <p:par>
                                <p:cTn id="446" presetID="2" presetClass="exit" presetSubtype="12" fill="hold" grpId="2" nodeType="withEffect">
                                  <p:stCondLst>
                                    <p:cond delay="0"/>
                                  </p:stCondLst>
                                  <p:childTnLst>
                                    <p:anim calcmode="lin" valueType="num">
                                      <p:cBhvr additive="base">
                                        <p:cTn id="447" dur="2000"/>
                                        <p:tgtEl>
                                          <p:spTgt spid="29"/>
                                        </p:tgtEl>
                                        <p:attrNameLst>
                                          <p:attrName>ppt_x</p:attrName>
                                        </p:attrNameLst>
                                      </p:cBhvr>
                                      <p:tavLst>
                                        <p:tav tm="0">
                                          <p:val>
                                            <p:strVal val="ppt_x"/>
                                          </p:val>
                                        </p:tav>
                                        <p:tav tm="100000">
                                          <p:val>
                                            <p:strVal val="0-ppt_w/2"/>
                                          </p:val>
                                        </p:tav>
                                      </p:tavLst>
                                    </p:anim>
                                    <p:anim calcmode="lin" valueType="num">
                                      <p:cBhvr additive="base">
                                        <p:cTn id="448" dur="2000"/>
                                        <p:tgtEl>
                                          <p:spTgt spid="29"/>
                                        </p:tgtEl>
                                        <p:attrNameLst>
                                          <p:attrName>ppt_y</p:attrName>
                                        </p:attrNameLst>
                                      </p:cBhvr>
                                      <p:tavLst>
                                        <p:tav tm="0">
                                          <p:val>
                                            <p:strVal val="ppt_y"/>
                                          </p:val>
                                        </p:tav>
                                        <p:tav tm="100000">
                                          <p:val>
                                            <p:strVal val="1+ppt_h/2"/>
                                          </p:val>
                                        </p:tav>
                                      </p:tavLst>
                                    </p:anim>
                                    <p:set>
                                      <p:cBhvr>
                                        <p:cTn id="449" dur="1" fill="hold">
                                          <p:stCondLst>
                                            <p:cond delay="1999"/>
                                          </p:stCondLst>
                                        </p:cTn>
                                        <p:tgtEl>
                                          <p:spTgt spid="29"/>
                                        </p:tgtEl>
                                        <p:attrNameLst>
                                          <p:attrName>style.visibility</p:attrName>
                                        </p:attrNameLst>
                                      </p:cBhvr>
                                      <p:to>
                                        <p:strVal val="hidden"/>
                                      </p:to>
                                    </p:set>
                                  </p:childTnLst>
                                </p:cTn>
                              </p:par>
                              <p:par>
                                <p:cTn id="450" presetID="2" presetClass="exit" presetSubtype="12" fill="hold" grpId="2" nodeType="withEffect">
                                  <p:stCondLst>
                                    <p:cond delay="0"/>
                                  </p:stCondLst>
                                  <p:childTnLst>
                                    <p:anim calcmode="lin" valueType="num">
                                      <p:cBhvr additive="base">
                                        <p:cTn id="451" dur="2000"/>
                                        <p:tgtEl>
                                          <p:spTgt spid="30"/>
                                        </p:tgtEl>
                                        <p:attrNameLst>
                                          <p:attrName>ppt_x</p:attrName>
                                        </p:attrNameLst>
                                      </p:cBhvr>
                                      <p:tavLst>
                                        <p:tav tm="0">
                                          <p:val>
                                            <p:strVal val="ppt_x"/>
                                          </p:val>
                                        </p:tav>
                                        <p:tav tm="100000">
                                          <p:val>
                                            <p:strVal val="0-ppt_w/2"/>
                                          </p:val>
                                        </p:tav>
                                      </p:tavLst>
                                    </p:anim>
                                    <p:anim calcmode="lin" valueType="num">
                                      <p:cBhvr additive="base">
                                        <p:cTn id="452" dur="2000"/>
                                        <p:tgtEl>
                                          <p:spTgt spid="30"/>
                                        </p:tgtEl>
                                        <p:attrNameLst>
                                          <p:attrName>ppt_y</p:attrName>
                                        </p:attrNameLst>
                                      </p:cBhvr>
                                      <p:tavLst>
                                        <p:tav tm="0">
                                          <p:val>
                                            <p:strVal val="ppt_y"/>
                                          </p:val>
                                        </p:tav>
                                        <p:tav tm="100000">
                                          <p:val>
                                            <p:strVal val="1+ppt_h/2"/>
                                          </p:val>
                                        </p:tav>
                                      </p:tavLst>
                                    </p:anim>
                                    <p:set>
                                      <p:cBhvr>
                                        <p:cTn id="453" dur="1" fill="hold">
                                          <p:stCondLst>
                                            <p:cond delay="1999"/>
                                          </p:stCondLst>
                                        </p:cTn>
                                        <p:tgtEl>
                                          <p:spTgt spid="30"/>
                                        </p:tgtEl>
                                        <p:attrNameLst>
                                          <p:attrName>style.visibility</p:attrName>
                                        </p:attrNameLst>
                                      </p:cBhvr>
                                      <p:to>
                                        <p:strVal val="hidden"/>
                                      </p:to>
                                    </p:set>
                                  </p:childTnLst>
                                </p:cTn>
                              </p:par>
                              <p:par>
                                <p:cTn id="454" presetID="2" presetClass="exit" presetSubtype="12" fill="hold" grpId="2" nodeType="withEffect">
                                  <p:stCondLst>
                                    <p:cond delay="0"/>
                                  </p:stCondLst>
                                  <p:childTnLst>
                                    <p:anim calcmode="lin" valueType="num">
                                      <p:cBhvr additive="base">
                                        <p:cTn id="455" dur="2000"/>
                                        <p:tgtEl>
                                          <p:spTgt spid="31"/>
                                        </p:tgtEl>
                                        <p:attrNameLst>
                                          <p:attrName>ppt_x</p:attrName>
                                        </p:attrNameLst>
                                      </p:cBhvr>
                                      <p:tavLst>
                                        <p:tav tm="0">
                                          <p:val>
                                            <p:strVal val="ppt_x"/>
                                          </p:val>
                                        </p:tav>
                                        <p:tav tm="100000">
                                          <p:val>
                                            <p:strVal val="0-ppt_w/2"/>
                                          </p:val>
                                        </p:tav>
                                      </p:tavLst>
                                    </p:anim>
                                    <p:anim calcmode="lin" valueType="num">
                                      <p:cBhvr additive="base">
                                        <p:cTn id="456" dur="2000"/>
                                        <p:tgtEl>
                                          <p:spTgt spid="31"/>
                                        </p:tgtEl>
                                        <p:attrNameLst>
                                          <p:attrName>ppt_y</p:attrName>
                                        </p:attrNameLst>
                                      </p:cBhvr>
                                      <p:tavLst>
                                        <p:tav tm="0">
                                          <p:val>
                                            <p:strVal val="ppt_y"/>
                                          </p:val>
                                        </p:tav>
                                        <p:tav tm="100000">
                                          <p:val>
                                            <p:strVal val="1+ppt_h/2"/>
                                          </p:val>
                                        </p:tav>
                                      </p:tavLst>
                                    </p:anim>
                                    <p:set>
                                      <p:cBhvr>
                                        <p:cTn id="457" dur="1" fill="hold">
                                          <p:stCondLst>
                                            <p:cond delay="1999"/>
                                          </p:stCondLst>
                                        </p:cTn>
                                        <p:tgtEl>
                                          <p:spTgt spid="31"/>
                                        </p:tgtEl>
                                        <p:attrNameLst>
                                          <p:attrName>style.visibility</p:attrName>
                                        </p:attrNameLst>
                                      </p:cBhvr>
                                      <p:to>
                                        <p:strVal val="hidden"/>
                                      </p:to>
                                    </p:set>
                                  </p:childTnLst>
                                </p:cTn>
                              </p:par>
                              <p:par>
                                <p:cTn id="458" presetID="2" presetClass="exit" presetSubtype="12" fill="hold" grpId="2" nodeType="withEffect">
                                  <p:stCondLst>
                                    <p:cond delay="0"/>
                                  </p:stCondLst>
                                  <p:childTnLst>
                                    <p:anim calcmode="lin" valueType="num">
                                      <p:cBhvr additive="base">
                                        <p:cTn id="459" dur="2000"/>
                                        <p:tgtEl>
                                          <p:spTgt spid="32"/>
                                        </p:tgtEl>
                                        <p:attrNameLst>
                                          <p:attrName>ppt_x</p:attrName>
                                        </p:attrNameLst>
                                      </p:cBhvr>
                                      <p:tavLst>
                                        <p:tav tm="0">
                                          <p:val>
                                            <p:strVal val="ppt_x"/>
                                          </p:val>
                                        </p:tav>
                                        <p:tav tm="100000">
                                          <p:val>
                                            <p:strVal val="0-ppt_w/2"/>
                                          </p:val>
                                        </p:tav>
                                      </p:tavLst>
                                    </p:anim>
                                    <p:anim calcmode="lin" valueType="num">
                                      <p:cBhvr additive="base">
                                        <p:cTn id="460" dur="2000"/>
                                        <p:tgtEl>
                                          <p:spTgt spid="32"/>
                                        </p:tgtEl>
                                        <p:attrNameLst>
                                          <p:attrName>ppt_y</p:attrName>
                                        </p:attrNameLst>
                                      </p:cBhvr>
                                      <p:tavLst>
                                        <p:tav tm="0">
                                          <p:val>
                                            <p:strVal val="ppt_y"/>
                                          </p:val>
                                        </p:tav>
                                        <p:tav tm="100000">
                                          <p:val>
                                            <p:strVal val="1+ppt_h/2"/>
                                          </p:val>
                                        </p:tav>
                                      </p:tavLst>
                                    </p:anim>
                                    <p:set>
                                      <p:cBhvr>
                                        <p:cTn id="461" dur="1" fill="hold">
                                          <p:stCondLst>
                                            <p:cond delay="1999"/>
                                          </p:stCondLst>
                                        </p:cTn>
                                        <p:tgtEl>
                                          <p:spTgt spid="32"/>
                                        </p:tgtEl>
                                        <p:attrNameLst>
                                          <p:attrName>style.visibility</p:attrName>
                                        </p:attrNameLst>
                                      </p:cBhvr>
                                      <p:to>
                                        <p:strVal val="hidden"/>
                                      </p:to>
                                    </p:set>
                                  </p:childTnLst>
                                </p:cTn>
                              </p:par>
                              <p:par>
                                <p:cTn id="462" presetID="2" presetClass="exit" presetSubtype="12" fill="hold" grpId="2" nodeType="withEffect">
                                  <p:stCondLst>
                                    <p:cond delay="0"/>
                                  </p:stCondLst>
                                  <p:childTnLst>
                                    <p:anim calcmode="lin" valueType="num">
                                      <p:cBhvr additive="base">
                                        <p:cTn id="463" dur="2000"/>
                                        <p:tgtEl>
                                          <p:spTgt spid="33"/>
                                        </p:tgtEl>
                                        <p:attrNameLst>
                                          <p:attrName>ppt_x</p:attrName>
                                        </p:attrNameLst>
                                      </p:cBhvr>
                                      <p:tavLst>
                                        <p:tav tm="0">
                                          <p:val>
                                            <p:strVal val="ppt_x"/>
                                          </p:val>
                                        </p:tav>
                                        <p:tav tm="100000">
                                          <p:val>
                                            <p:strVal val="0-ppt_w/2"/>
                                          </p:val>
                                        </p:tav>
                                      </p:tavLst>
                                    </p:anim>
                                    <p:anim calcmode="lin" valueType="num">
                                      <p:cBhvr additive="base">
                                        <p:cTn id="464" dur="2000"/>
                                        <p:tgtEl>
                                          <p:spTgt spid="33"/>
                                        </p:tgtEl>
                                        <p:attrNameLst>
                                          <p:attrName>ppt_y</p:attrName>
                                        </p:attrNameLst>
                                      </p:cBhvr>
                                      <p:tavLst>
                                        <p:tav tm="0">
                                          <p:val>
                                            <p:strVal val="ppt_y"/>
                                          </p:val>
                                        </p:tav>
                                        <p:tav tm="100000">
                                          <p:val>
                                            <p:strVal val="1+ppt_h/2"/>
                                          </p:val>
                                        </p:tav>
                                      </p:tavLst>
                                    </p:anim>
                                    <p:set>
                                      <p:cBhvr>
                                        <p:cTn id="465" dur="1" fill="hold">
                                          <p:stCondLst>
                                            <p:cond delay="1999"/>
                                          </p:stCondLst>
                                        </p:cTn>
                                        <p:tgtEl>
                                          <p:spTgt spid="33"/>
                                        </p:tgtEl>
                                        <p:attrNameLst>
                                          <p:attrName>style.visibility</p:attrName>
                                        </p:attrNameLst>
                                      </p:cBhvr>
                                      <p:to>
                                        <p:strVal val="hidden"/>
                                      </p:to>
                                    </p:set>
                                  </p:childTnLst>
                                </p:cTn>
                              </p:par>
                              <p:par>
                                <p:cTn id="466" presetID="2" presetClass="exit" presetSubtype="12" fill="hold" grpId="2" nodeType="withEffect">
                                  <p:stCondLst>
                                    <p:cond delay="0"/>
                                  </p:stCondLst>
                                  <p:childTnLst>
                                    <p:anim calcmode="lin" valueType="num">
                                      <p:cBhvr additive="base">
                                        <p:cTn id="467" dur="2000"/>
                                        <p:tgtEl>
                                          <p:spTgt spid="34"/>
                                        </p:tgtEl>
                                        <p:attrNameLst>
                                          <p:attrName>ppt_x</p:attrName>
                                        </p:attrNameLst>
                                      </p:cBhvr>
                                      <p:tavLst>
                                        <p:tav tm="0">
                                          <p:val>
                                            <p:strVal val="ppt_x"/>
                                          </p:val>
                                        </p:tav>
                                        <p:tav tm="100000">
                                          <p:val>
                                            <p:strVal val="0-ppt_w/2"/>
                                          </p:val>
                                        </p:tav>
                                      </p:tavLst>
                                    </p:anim>
                                    <p:anim calcmode="lin" valueType="num">
                                      <p:cBhvr additive="base">
                                        <p:cTn id="468" dur="2000"/>
                                        <p:tgtEl>
                                          <p:spTgt spid="34"/>
                                        </p:tgtEl>
                                        <p:attrNameLst>
                                          <p:attrName>ppt_y</p:attrName>
                                        </p:attrNameLst>
                                      </p:cBhvr>
                                      <p:tavLst>
                                        <p:tav tm="0">
                                          <p:val>
                                            <p:strVal val="ppt_y"/>
                                          </p:val>
                                        </p:tav>
                                        <p:tav tm="100000">
                                          <p:val>
                                            <p:strVal val="1+ppt_h/2"/>
                                          </p:val>
                                        </p:tav>
                                      </p:tavLst>
                                    </p:anim>
                                    <p:set>
                                      <p:cBhvr>
                                        <p:cTn id="469" dur="1" fill="hold">
                                          <p:stCondLst>
                                            <p:cond delay="1999"/>
                                          </p:stCondLst>
                                        </p:cTn>
                                        <p:tgtEl>
                                          <p:spTgt spid="34"/>
                                        </p:tgtEl>
                                        <p:attrNameLst>
                                          <p:attrName>style.visibility</p:attrName>
                                        </p:attrNameLst>
                                      </p:cBhvr>
                                      <p:to>
                                        <p:strVal val="hidden"/>
                                      </p:to>
                                    </p:set>
                                  </p:childTnLst>
                                </p:cTn>
                              </p:par>
                              <p:par>
                                <p:cTn id="470" presetID="3" presetClass="exit" presetSubtype="5" fill="hold" grpId="4" nodeType="withEffect">
                                  <p:stCondLst>
                                    <p:cond delay="0"/>
                                  </p:stCondLst>
                                  <p:childTnLst>
                                    <p:animEffect transition="out" filter="blinds(vertical)">
                                      <p:cBhvr>
                                        <p:cTn id="471" dur="2000"/>
                                        <p:tgtEl>
                                          <p:spTgt spid="4"/>
                                        </p:tgtEl>
                                      </p:cBhvr>
                                    </p:animEffect>
                                    <p:set>
                                      <p:cBhvr>
                                        <p:cTn id="472" dur="1" fill="hold">
                                          <p:stCondLst>
                                            <p:cond delay="1999"/>
                                          </p:stCondLst>
                                        </p:cTn>
                                        <p:tgtEl>
                                          <p:spTgt spid="4"/>
                                        </p:tgtEl>
                                        <p:attrNameLst>
                                          <p:attrName>style.visibility</p:attrName>
                                        </p:attrNameLst>
                                      </p:cBhvr>
                                      <p:to>
                                        <p:strVal val="hidden"/>
                                      </p:to>
                                    </p:set>
                                  </p:childTnLst>
                                </p:cTn>
                              </p:par>
                              <p:par>
                                <p:cTn id="473" presetID="3" presetClass="exit" presetSubtype="5" fill="hold" grpId="4" nodeType="withEffect">
                                  <p:stCondLst>
                                    <p:cond delay="0"/>
                                  </p:stCondLst>
                                  <p:childTnLst>
                                    <p:animEffect transition="out" filter="blinds(vertical)">
                                      <p:cBhvr>
                                        <p:cTn id="474" dur="2000"/>
                                        <p:tgtEl>
                                          <p:spTgt spid="6"/>
                                        </p:tgtEl>
                                      </p:cBhvr>
                                    </p:animEffect>
                                    <p:set>
                                      <p:cBhvr>
                                        <p:cTn id="475" dur="1" fill="hold">
                                          <p:stCondLst>
                                            <p:cond delay="1999"/>
                                          </p:stCondLst>
                                        </p:cTn>
                                        <p:tgtEl>
                                          <p:spTgt spid="6"/>
                                        </p:tgtEl>
                                        <p:attrNameLst>
                                          <p:attrName>style.visibility</p:attrName>
                                        </p:attrNameLst>
                                      </p:cBhvr>
                                      <p:to>
                                        <p:strVal val="hidden"/>
                                      </p:to>
                                    </p:set>
                                  </p:childTnLst>
                                </p:cTn>
                              </p:par>
                              <p:par>
                                <p:cTn id="476" presetID="3" presetClass="exit" presetSubtype="5" fill="hold" grpId="4" nodeType="withEffect">
                                  <p:stCondLst>
                                    <p:cond delay="0"/>
                                  </p:stCondLst>
                                  <p:childTnLst>
                                    <p:animEffect transition="out" filter="blinds(vertical)">
                                      <p:cBhvr>
                                        <p:cTn id="477" dur="2000"/>
                                        <p:tgtEl>
                                          <p:spTgt spid="9"/>
                                        </p:tgtEl>
                                      </p:cBhvr>
                                    </p:animEffect>
                                    <p:set>
                                      <p:cBhvr>
                                        <p:cTn id="478" dur="1" fill="hold">
                                          <p:stCondLst>
                                            <p:cond delay="1999"/>
                                          </p:stCondLst>
                                        </p:cTn>
                                        <p:tgtEl>
                                          <p:spTgt spid="9"/>
                                        </p:tgtEl>
                                        <p:attrNameLst>
                                          <p:attrName>style.visibility</p:attrName>
                                        </p:attrNameLst>
                                      </p:cBhvr>
                                      <p:to>
                                        <p:strVal val="hidden"/>
                                      </p:to>
                                    </p:set>
                                  </p:childTnLst>
                                </p:cTn>
                              </p:par>
                              <p:par>
                                <p:cTn id="479" presetID="3" presetClass="exit" presetSubtype="5" fill="hold" grpId="4" nodeType="withEffect">
                                  <p:stCondLst>
                                    <p:cond delay="0"/>
                                  </p:stCondLst>
                                  <p:childTnLst>
                                    <p:animEffect transition="out" filter="blinds(vertical)">
                                      <p:cBhvr>
                                        <p:cTn id="480" dur="2000"/>
                                        <p:tgtEl>
                                          <p:spTgt spid="10"/>
                                        </p:tgtEl>
                                      </p:cBhvr>
                                    </p:animEffect>
                                    <p:set>
                                      <p:cBhvr>
                                        <p:cTn id="481" dur="1" fill="hold">
                                          <p:stCondLst>
                                            <p:cond delay="1999"/>
                                          </p:stCondLst>
                                        </p:cTn>
                                        <p:tgtEl>
                                          <p:spTgt spid="10"/>
                                        </p:tgtEl>
                                        <p:attrNameLst>
                                          <p:attrName>style.visibility</p:attrName>
                                        </p:attrNameLst>
                                      </p:cBhvr>
                                      <p:to>
                                        <p:strVal val="hidden"/>
                                      </p:to>
                                    </p:set>
                                  </p:childTnLst>
                                </p:cTn>
                              </p:par>
                              <p:par>
                                <p:cTn id="482" presetID="3" presetClass="exit" presetSubtype="5" fill="hold" grpId="4" nodeType="withEffect">
                                  <p:stCondLst>
                                    <p:cond delay="0"/>
                                  </p:stCondLst>
                                  <p:childTnLst>
                                    <p:animEffect transition="out" filter="blinds(vertical)">
                                      <p:cBhvr>
                                        <p:cTn id="483" dur="2000"/>
                                        <p:tgtEl>
                                          <p:spTgt spid="15"/>
                                        </p:tgtEl>
                                      </p:cBhvr>
                                    </p:animEffect>
                                    <p:set>
                                      <p:cBhvr>
                                        <p:cTn id="484" dur="1" fill="hold">
                                          <p:stCondLst>
                                            <p:cond delay="1999"/>
                                          </p:stCondLst>
                                        </p:cTn>
                                        <p:tgtEl>
                                          <p:spTgt spid="15"/>
                                        </p:tgtEl>
                                        <p:attrNameLst>
                                          <p:attrName>style.visibility</p:attrName>
                                        </p:attrNameLst>
                                      </p:cBhvr>
                                      <p:to>
                                        <p:strVal val="hidden"/>
                                      </p:to>
                                    </p:set>
                                  </p:childTnLst>
                                </p:cTn>
                              </p:par>
                              <p:par>
                                <p:cTn id="485" presetID="3" presetClass="exit" presetSubtype="5" fill="hold" grpId="4" nodeType="withEffect">
                                  <p:stCondLst>
                                    <p:cond delay="0"/>
                                  </p:stCondLst>
                                  <p:childTnLst>
                                    <p:animEffect transition="out" filter="blinds(vertical)">
                                      <p:cBhvr>
                                        <p:cTn id="486" dur="2000"/>
                                        <p:tgtEl>
                                          <p:spTgt spid="16"/>
                                        </p:tgtEl>
                                      </p:cBhvr>
                                    </p:animEffect>
                                    <p:set>
                                      <p:cBhvr>
                                        <p:cTn id="487" dur="1" fill="hold">
                                          <p:stCondLst>
                                            <p:cond delay="1999"/>
                                          </p:stCondLst>
                                        </p:cTn>
                                        <p:tgtEl>
                                          <p:spTgt spid="16"/>
                                        </p:tgtEl>
                                        <p:attrNameLst>
                                          <p:attrName>style.visibility</p:attrName>
                                        </p:attrNameLst>
                                      </p:cBhvr>
                                      <p:to>
                                        <p:strVal val="hidden"/>
                                      </p:to>
                                    </p:set>
                                  </p:childTnLst>
                                </p:cTn>
                              </p:par>
                              <p:par>
                                <p:cTn id="488" presetID="3" presetClass="exit" presetSubtype="5" fill="hold" grpId="4" nodeType="withEffect">
                                  <p:stCondLst>
                                    <p:cond delay="0"/>
                                  </p:stCondLst>
                                  <p:childTnLst>
                                    <p:animEffect transition="out" filter="blinds(vertical)">
                                      <p:cBhvr>
                                        <p:cTn id="489" dur="2000"/>
                                        <p:tgtEl>
                                          <p:spTgt spid="17"/>
                                        </p:tgtEl>
                                      </p:cBhvr>
                                    </p:animEffect>
                                    <p:set>
                                      <p:cBhvr>
                                        <p:cTn id="490" dur="1" fill="hold">
                                          <p:stCondLst>
                                            <p:cond delay="1999"/>
                                          </p:stCondLst>
                                        </p:cTn>
                                        <p:tgtEl>
                                          <p:spTgt spid="17"/>
                                        </p:tgtEl>
                                        <p:attrNameLst>
                                          <p:attrName>style.visibility</p:attrName>
                                        </p:attrNameLst>
                                      </p:cBhvr>
                                      <p:to>
                                        <p:strVal val="hidden"/>
                                      </p:to>
                                    </p:set>
                                  </p:childTnLst>
                                </p:cTn>
                              </p:par>
                              <p:par>
                                <p:cTn id="491" presetID="3" presetClass="exit" presetSubtype="5" fill="hold" grpId="4" nodeType="withEffect">
                                  <p:stCondLst>
                                    <p:cond delay="0"/>
                                  </p:stCondLst>
                                  <p:childTnLst>
                                    <p:animEffect transition="out" filter="blinds(vertical)">
                                      <p:cBhvr>
                                        <p:cTn id="492" dur="2000"/>
                                        <p:tgtEl>
                                          <p:spTgt spid="18"/>
                                        </p:tgtEl>
                                      </p:cBhvr>
                                    </p:animEffect>
                                    <p:set>
                                      <p:cBhvr>
                                        <p:cTn id="493" dur="1" fill="hold">
                                          <p:stCondLst>
                                            <p:cond delay="1999"/>
                                          </p:stCondLst>
                                        </p:cTn>
                                        <p:tgtEl>
                                          <p:spTgt spid="18"/>
                                        </p:tgtEl>
                                        <p:attrNameLst>
                                          <p:attrName>style.visibility</p:attrName>
                                        </p:attrNameLst>
                                      </p:cBhvr>
                                      <p:to>
                                        <p:strVal val="hidden"/>
                                      </p:to>
                                    </p:set>
                                  </p:childTnLst>
                                </p:cTn>
                              </p:par>
                              <p:par>
                                <p:cTn id="494" presetID="3" presetClass="exit" presetSubtype="5" fill="hold" grpId="4" nodeType="withEffect">
                                  <p:stCondLst>
                                    <p:cond delay="0"/>
                                  </p:stCondLst>
                                  <p:childTnLst>
                                    <p:animEffect transition="out" filter="blinds(vertical)">
                                      <p:cBhvr>
                                        <p:cTn id="495" dur="2000"/>
                                        <p:tgtEl>
                                          <p:spTgt spid="27"/>
                                        </p:tgtEl>
                                      </p:cBhvr>
                                    </p:animEffect>
                                    <p:set>
                                      <p:cBhvr>
                                        <p:cTn id="496" dur="1" fill="hold">
                                          <p:stCondLst>
                                            <p:cond delay="1999"/>
                                          </p:stCondLst>
                                        </p:cTn>
                                        <p:tgtEl>
                                          <p:spTgt spid="27"/>
                                        </p:tgtEl>
                                        <p:attrNameLst>
                                          <p:attrName>style.visibility</p:attrName>
                                        </p:attrNameLst>
                                      </p:cBhvr>
                                      <p:to>
                                        <p:strVal val="hidden"/>
                                      </p:to>
                                    </p:set>
                                  </p:childTnLst>
                                </p:cTn>
                              </p:par>
                              <p:par>
                                <p:cTn id="497" presetID="3" presetClass="exit" presetSubtype="5" fill="hold" grpId="4" nodeType="withEffect">
                                  <p:stCondLst>
                                    <p:cond delay="0"/>
                                  </p:stCondLst>
                                  <p:childTnLst>
                                    <p:animEffect transition="out" filter="blinds(vertical)">
                                      <p:cBhvr>
                                        <p:cTn id="498" dur="2000"/>
                                        <p:tgtEl>
                                          <p:spTgt spid="28"/>
                                        </p:tgtEl>
                                      </p:cBhvr>
                                    </p:animEffect>
                                    <p:set>
                                      <p:cBhvr>
                                        <p:cTn id="499" dur="1" fill="hold">
                                          <p:stCondLst>
                                            <p:cond delay="1999"/>
                                          </p:stCondLst>
                                        </p:cTn>
                                        <p:tgtEl>
                                          <p:spTgt spid="28"/>
                                        </p:tgtEl>
                                        <p:attrNameLst>
                                          <p:attrName>style.visibility</p:attrName>
                                        </p:attrNameLst>
                                      </p:cBhvr>
                                      <p:to>
                                        <p:strVal val="hidden"/>
                                      </p:to>
                                    </p:set>
                                  </p:childTnLst>
                                </p:cTn>
                              </p:par>
                              <p:par>
                                <p:cTn id="500" presetID="3" presetClass="exit" presetSubtype="5" fill="hold" grpId="4" nodeType="withEffect">
                                  <p:stCondLst>
                                    <p:cond delay="0"/>
                                  </p:stCondLst>
                                  <p:childTnLst>
                                    <p:animEffect transition="out" filter="blinds(vertical)">
                                      <p:cBhvr>
                                        <p:cTn id="501" dur="2000"/>
                                        <p:tgtEl>
                                          <p:spTgt spid="29"/>
                                        </p:tgtEl>
                                      </p:cBhvr>
                                    </p:animEffect>
                                    <p:set>
                                      <p:cBhvr>
                                        <p:cTn id="502" dur="1" fill="hold">
                                          <p:stCondLst>
                                            <p:cond delay="1999"/>
                                          </p:stCondLst>
                                        </p:cTn>
                                        <p:tgtEl>
                                          <p:spTgt spid="29"/>
                                        </p:tgtEl>
                                        <p:attrNameLst>
                                          <p:attrName>style.visibility</p:attrName>
                                        </p:attrNameLst>
                                      </p:cBhvr>
                                      <p:to>
                                        <p:strVal val="hidden"/>
                                      </p:to>
                                    </p:set>
                                  </p:childTnLst>
                                </p:cTn>
                              </p:par>
                              <p:par>
                                <p:cTn id="503" presetID="3" presetClass="exit" presetSubtype="5" fill="hold" grpId="4" nodeType="withEffect">
                                  <p:stCondLst>
                                    <p:cond delay="0"/>
                                  </p:stCondLst>
                                  <p:childTnLst>
                                    <p:animEffect transition="out" filter="blinds(vertical)">
                                      <p:cBhvr>
                                        <p:cTn id="504" dur="2000"/>
                                        <p:tgtEl>
                                          <p:spTgt spid="30"/>
                                        </p:tgtEl>
                                      </p:cBhvr>
                                    </p:animEffect>
                                    <p:set>
                                      <p:cBhvr>
                                        <p:cTn id="505" dur="1" fill="hold">
                                          <p:stCondLst>
                                            <p:cond delay="1999"/>
                                          </p:stCondLst>
                                        </p:cTn>
                                        <p:tgtEl>
                                          <p:spTgt spid="30"/>
                                        </p:tgtEl>
                                        <p:attrNameLst>
                                          <p:attrName>style.visibility</p:attrName>
                                        </p:attrNameLst>
                                      </p:cBhvr>
                                      <p:to>
                                        <p:strVal val="hidden"/>
                                      </p:to>
                                    </p:set>
                                  </p:childTnLst>
                                </p:cTn>
                              </p:par>
                              <p:par>
                                <p:cTn id="506" presetID="3" presetClass="exit" presetSubtype="5" fill="hold" grpId="4" nodeType="withEffect">
                                  <p:stCondLst>
                                    <p:cond delay="0"/>
                                  </p:stCondLst>
                                  <p:childTnLst>
                                    <p:animEffect transition="out" filter="blinds(vertical)">
                                      <p:cBhvr>
                                        <p:cTn id="507" dur="2000"/>
                                        <p:tgtEl>
                                          <p:spTgt spid="31"/>
                                        </p:tgtEl>
                                      </p:cBhvr>
                                    </p:animEffect>
                                    <p:set>
                                      <p:cBhvr>
                                        <p:cTn id="508" dur="1" fill="hold">
                                          <p:stCondLst>
                                            <p:cond delay="1999"/>
                                          </p:stCondLst>
                                        </p:cTn>
                                        <p:tgtEl>
                                          <p:spTgt spid="31"/>
                                        </p:tgtEl>
                                        <p:attrNameLst>
                                          <p:attrName>style.visibility</p:attrName>
                                        </p:attrNameLst>
                                      </p:cBhvr>
                                      <p:to>
                                        <p:strVal val="hidden"/>
                                      </p:to>
                                    </p:set>
                                  </p:childTnLst>
                                </p:cTn>
                              </p:par>
                              <p:par>
                                <p:cTn id="509" presetID="3" presetClass="exit" presetSubtype="5" fill="hold" grpId="4" nodeType="withEffect">
                                  <p:stCondLst>
                                    <p:cond delay="0"/>
                                  </p:stCondLst>
                                  <p:childTnLst>
                                    <p:animEffect transition="out" filter="blinds(vertical)">
                                      <p:cBhvr>
                                        <p:cTn id="510" dur="2000"/>
                                        <p:tgtEl>
                                          <p:spTgt spid="32"/>
                                        </p:tgtEl>
                                      </p:cBhvr>
                                    </p:animEffect>
                                    <p:set>
                                      <p:cBhvr>
                                        <p:cTn id="511" dur="1" fill="hold">
                                          <p:stCondLst>
                                            <p:cond delay="1999"/>
                                          </p:stCondLst>
                                        </p:cTn>
                                        <p:tgtEl>
                                          <p:spTgt spid="32"/>
                                        </p:tgtEl>
                                        <p:attrNameLst>
                                          <p:attrName>style.visibility</p:attrName>
                                        </p:attrNameLst>
                                      </p:cBhvr>
                                      <p:to>
                                        <p:strVal val="hidden"/>
                                      </p:to>
                                    </p:set>
                                  </p:childTnLst>
                                </p:cTn>
                              </p:par>
                              <p:par>
                                <p:cTn id="512" presetID="3" presetClass="exit" presetSubtype="5" fill="hold" grpId="4" nodeType="withEffect">
                                  <p:stCondLst>
                                    <p:cond delay="0"/>
                                  </p:stCondLst>
                                  <p:childTnLst>
                                    <p:animEffect transition="out" filter="blinds(vertical)">
                                      <p:cBhvr>
                                        <p:cTn id="513" dur="2000"/>
                                        <p:tgtEl>
                                          <p:spTgt spid="33"/>
                                        </p:tgtEl>
                                      </p:cBhvr>
                                    </p:animEffect>
                                    <p:set>
                                      <p:cBhvr>
                                        <p:cTn id="514" dur="1" fill="hold">
                                          <p:stCondLst>
                                            <p:cond delay="1999"/>
                                          </p:stCondLst>
                                        </p:cTn>
                                        <p:tgtEl>
                                          <p:spTgt spid="33"/>
                                        </p:tgtEl>
                                        <p:attrNameLst>
                                          <p:attrName>style.visibility</p:attrName>
                                        </p:attrNameLst>
                                      </p:cBhvr>
                                      <p:to>
                                        <p:strVal val="hidden"/>
                                      </p:to>
                                    </p:set>
                                  </p:childTnLst>
                                </p:cTn>
                              </p:par>
                              <p:par>
                                <p:cTn id="515" presetID="3" presetClass="exit" presetSubtype="5" fill="hold" grpId="4" nodeType="withEffect">
                                  <p:stCondLst>
                                    <p:cond delay="0"/>
                                  </p:stCondLst>
                                  <p:childTnLst>
                                    <p:animEffect transition="out" filter="blinds(vertical)">
                                      <p:cBhvr>
                                        <p:cTn id="516" dur="2000"/>
                                        <p:tgtEl>
                                          <p:spTgt spid="34"/>
                                        </p:tgtEl>
                                      </p:cBhvr>
                                    </p:animEffect>
                                    <p:set>
                                      <p:cBhvr>
                                        <p:cTn id="517" dur="1" fill="hold">
                                          <p:stCondLst>
                                            <p:cond delay="1999"/>
                                          </p:stCondLst>
                                        </p:cTn>
                                        <p:tgtEl>
                                          <p:spTgt spid="34"/>
                                        </p:tgtEl>
                                        <p:attrNameLst>
                                          <p:attrName>style.visibility</p:attrName>
                                        </p:attrNameLst>
                                      </p:cBhvr>
                                      <p:to>
                                        <p:strVal val="hidden"/>
                                      </p:to>
                                    </p:set>
                                  </p:childTnLst>
                                </p:cTn>
                              </p:par>
                              <p:par>
                                <p:cTn id="518" presetID="3" presetClass="exit" presetSubtype="5" fill="hold" grpId="4" nodeType="withEffect">
                                  <p:stCondLst>
                                    <p:cond delay="0"/>
                                  </p:stCondLst>
                                  <p:childTnLst>
                                    <p:animEffect transition="out" filter="blinds(vertical)">
                                      <p:cBhvr>
                                        <p:cTn id="519" dur="2000"/>
                                        <p:tgtEl>
                                          <p:spTgt spid="3"/>
                                        </p:tgtEl>
                                      </p:cBhvr>
                                    </p:animEffect>
                                    <p:set>
                                      <p:cBhvr>
                                        <p:cTn id="520" dur="1" fill="hold">
                                          <p:stCondLst>
                                            <p:cond delay="1999"/>
                                          </p:stCondLst>
                                        </p:cTn>
                                        <p:tgtEl>
                                          <p:spTgt spid="3"/>
                                        </p:tgtEl>
                                        <p:attrNameLst>
                                          <p:attrName>style.visibility</p:attrName>
                                        </p:attrNameLst>
                                      </p:cBhvr>
                                      <p:to>
                                        <p:strVal val="hidden"/>
                                      </p:to>
                                    </p:set>
                                  </p:childTnLst>
                                </p:cTn>
                              </p:par>
                              <p:par>
                                <p:cTn id="521" presetID="3" presetClass="exit" presetSubtype="5" fill="hold" grpId="4" nodeType="withEffect">
                                  <p:stCondLst>
                                    <p:cond delay="0"/>
                                  </p:stCondLst>
                                  <p:childTnLst>
                                    <p:animEffect transition="out" filter="blinds(vertical)">
                                      <p:cBhvr>
                                        <p:cTn id="522" dur="2000"/>
                                        <p:tgtEl>
                                          <p:spTgt spid="5"/>
                                        </p:tgtEl>
                                      </p:cBhvr>
                                    </p:animEffect>
                                    <p:set>
                                      <p:cBhvr>
                                        <p:cTn id="523" dur="1" fill="hold">
                                          <p:stCondLst>
                                            <p:cond delay="1999"/>
                                          </p:stCondLst>
                                        </p:cTn>
                                        <p:tgtEl>
                                          <p:spTgt spid="5"/>
                                        </p:tgtEl>
                                        <p:attrNameLst>
                                          <p:attrName>style.visibility</p:attrName>
                                        </p:attrNameLst>
                                      </p:cBhvr>
                                      <p:to>
                                        <p:strVal val="hidden"/>
                                      </p:to>
                                    </p:set>
                                  </p:childTnLst>
                                </p:cTn>
                              </p:par>
                              <p:par>
                                <p:cTn id="524" presetID="3" presetClass="exit" presetSubtype="5" fill="hold" grpId="4" nodeType="withEffect">
                                  <p:stCondLst>
                                    <p:cond delay="0"/>
                                  </p:stCondLst>
                                  <p:childTnLst>
                                    <p:animEffect transition="out" filter="blinds(vertical)">
                                      <p:cBhvr>
                                        <p:cTn id="525" dur="2000"/>
                                        <p:tgtEl>
                                          <p:spTgt spid="7"/>
                                        </p:tgtEl>
                                      </p:cBhvr>
                                    </p:animEffect>
                                    <p:set>
                                      <p:cBhvr>
                                        <p:cTn id="526" dur="1" fill="hold">
                                          <p:stCondLst>
                                            <p:cond delay="1999"/>
                                          </p:stCondLst>
                                        </p:cTn>
                                        <p:tgtEl>
                                          <p:spTgt spid="7"/>
                                        </p:tgtEl>
                                        <p:attrNameLst>
                                          <p:attrName>style.visibility</p:attrName>
                                        </p:attrNameLst>
                                      </p:cBhvr>
                                      <p:to>
                                        <p:strVal val="hidden"/>
                                      </p:to>
                                    </p:set>
                                  </p:childTnLst>
                                </p:cTn>
                              </p:par>
                              <p:par>
                                <p:cTn id="527" presetID="3" presetClass="exit" presetSubtype="5" fill="hold" grpId="4" nodeType="withEffect">
                                  <p:stCondLst>
                                    <p:cond delay="0"/>
                                  </p:stCondLst>
                                  <p:childTnLst>
                                    <p:animEffect transition="out" filter="blinds(vertical)">
                                      <p:cBhvr>
                                        <p:cTn id="528" dur="2000"/>
                                        <p:tgtEl>
                                          <p:spTgt spid="8"/>
                                        </p:tgtEl>
                                      </p:cBhvr>
                                    </p:animEffect>
                                    <p:set>
                                      <p:cBhvr>
                                        <p:cTn id="529" dur="1" fill="hold">
                                          <p:stCondLst>
                                            <p:cond delay="1999"/>
                                          </p:stCondLst>
                                        </p:cTn>
                                        <p:tgtEl>
                                          <p:spTgt spid="8"/>
                                        </p:tgtEl>
                                        <p:attrNameLst>
                                          <p:attrName>style.visibility</p:attrName>
                                        </p:attrNameLst>
                                      </p:cBhvr>
                                      <p:to>
                                        <p:strVal val="hidden"/>
                                      </p:to>
                                    </p:set>
                                  </p:childTnLst>
                                </p:cTn>
                              </p:par>
                              <p:par>
                                <p:cTn id="530" presetID="3" presetClass="exit" presetSubtype="5" fill="hold" grpId="4" nodeType="withEffect">
                                  <p:stCondLst>
                                    <p:cond delay="0"/>
                                  </p:stCondLst>
                                  <p:childTnLst>
                                    <p:animEffect transition="out" filter="blinds(vertical)">
                                      <p:cBhvr>
                                        <p:cTn id="531" dur="2000"/>
                                        <p:tgtEl>
                                          <p:spTgt spid="11"/>
                                        </p:tgtEl>
                                      </p:cBhvr>
                                    </p:animEffect>
                                    <p:set>
                                      <p:cBhvr>
                                        <p:cTn id="532" dur="1" fill="hold">
                                          <p:stCondLst>
                                            <p:cond delay="1999"/>
                                          </p:stCondLst>
                                        </p:cTn>
                                        <p:tgtEl>
                                          <p:spTgt spid="11"/>
                                        </p:tgtEl>
                                        <p:attrNameLst>
                                          <p:attrName>style.visibility</p:attrName>
                                        </p:attrNameLst>
                                      </p:cBhvr>
                                      <p:to>
                                        <p:strVal val="hidden"/>
                                      </p:to>
                                    </p:set>
                                  </p:childTnLst>
                                </p:cTn>
                              </p:par>
                              <p:par>
                                <p:cTn id="533" presetID="3" presetClass="exit" presetSubtype="5" fill="hold" grpId="4" nodeType="withEffect">
                                  <p:stCondLst>
                                    <p:cond delay="0"/>
                                  </p:stCondLst>
                                  <p:childTnLst>
                                    <p:animEffect transition="out" filter="blinds(vertical)">
                                      <p:cBhvr>
                                        <p:cTn id="534" dur="2000"/>
                                        <p:tgtEl>
                                          <p:spTgt spid="12"/>
                                        </p:tgtEl>
                                      </p:cBhvr>
                                    </p:animEffect>
                                    <p:set>
                                      <p:cBhvr>
                                        <p:cTn id="535" dur="1" fill="hold">
                                          <p:stCondLst>
                                            <p:cond delay="1999"/>
                                          </p:stCondLst>
                                        </p:cTn>
                                        <p:tgtEl>
                                          <p:spTgt spid="12"/>
                                        </p:tgtEl>
                                        <p:attrNameLst>
                                          <p:attrName>style.visibility</p:attrName>
                                        </p:attrNameLst>
                                      </p:cBhvr>
                                      <p:to>
                                        <p:strVal val="hidden"/>
                                      </p:to>
                                    </p:set>
                                  </p:childTnLst>
                                </p:cTn>
                              </p:par>
                              <p:par>
                                <p:cTn id="536" presetID="3" presetClass="exit" presetSubtype="5" fill="hold" grpId="4" nodeType="withEffect">
                                  <p:stCondLst>
                                    <p:cond delay="0"/>
                                  </p:stCondLst>
                                  <p:childTnLst>
                                    <p:animEffect transition="out" filter="blinds(vertical)">
                                      <p:cBhvr>
                                        <p:cTn id="537" dur="2000"/>
                                        <p:tgtEl>
                                          <p:spTgt spid="13"/>
                                        </p:tgtEl>
                                      </p:cBhvr>
                                    </p:animEffect>
                                    <p:set>
                                      <p:cBhvr>
                                        <p:cTn id="538" dur="1" fill="hold">
                                          <p:stCondLst>
                                            <p:cond delay="1999"/>
                                          </p:stCondLst>
                                        </p:cTn>
                                        <p:tgtEl>
                                          <p:spTgt spid="13"/>
                                        </p:tgtEl>
                                        <p:attrNameLst>
                                          <p:attrName>style.visibility</p:attrName>
                                        </p:attrNameLst>
                                      </p:cBhvr>
                                      <p:to>
                                        <p:strVal val="hidden"/>
                                      </p:to>
                                    </p:set>
                                  </p:childTnLst>
                                </p:cTn>
                              </p:par>
                              <p:par>
                                <p:cTn id="539" presetID="3" presetClass="exit" presetSubtype="5" fill="hold" grpId="4" nodeType="withEffect">
                                  <p:stCondLst>
                                    <p:cond delay="0"/>
                                  </p:stCondLst>
                                  <p:childTnLst>
                                    <p:animEffect transition="out" filter="blinds(vertical)">
                                      <p:cBhvr>
                                        <p:cTn id="540" dur="2000"/>
                                        <p:tgtEl>
                                          <p:spTgt spid="14"/>
                                        </p:tgtEl>
                                      </p:cBhvr>
                                    </p:animEffect>
                                    <p:set>
                                      <p:cBhvr>
                                        <p:cTn id="541" dur="1" fill="hold">
                                          <p:stCondLst>
                                            <p:cond delay="1999"/>
                                          </p:stCondLst>
                                        </p:cTn>
                                        <p:tgtEl>
                                          <p:spTgt spid="14"/>
                                        </p:tgtEl>
                                        <p:attrNameLst>
                                          <p:attrName>style.visibility</p:attrName>
                                        </p:attrNameLst>
                                      </p:cBhvr>
                                      <p:to>
                                        <p:strVal val="hidden"/>
                                      </p:to>
                                    </p:set>
                                  </p:childTnLst>
                                </p:cTn>
                              </p:par>
                              <p:par>
                                <p:cTn id="542" presetID="3" presetClass="exit" presetSubtype="5" fill="hold" grpId="4" nodeType="withEffect">
                                  <p:stCondLst>
                                    <p:cond delay="0"/>
                                  </p:stCondLst>
                                  <p:childTnLst>
                                    <p:animEffect transition="out" filter="blinds(vertical)">
                                      <p:cBhvr>
                                        <p:cTn id="543" dur="2000"/>
                                        <p:tgtEl>
                                          <p:spTgt spid="19"/>
                                        </p:tgtEl>
                                      </p:cBhvr>
                                    </p:animEffect>
                                    <p:set>
                                      <p:cBhvr>
                                        <p:cTn id="544" dur="1" fill="hold">
                                          <p:stCondLst>
                                            <p:cond delay="1999"/>
                                          </p:stCondLst>
                                        </p:cTn>
                                        <p:tgtEl>
                                          <p:spTgt spid="19"/>
                                        </p:tgtEl>
                                        <p:attrNameLst>
                                          <p:attrName>style.visibility</p:attrName>
                                        </p:attrNameLst>
                                      </p:cBhvr>
                                      <p:to>
                                        <p:strVal val="hidden"/>
                                      </p:to>
                                    </p:set>
                                  </p:childTnLst>
                                </p:cTn>
                              </p:par>
                              <p:par>
                                <p:cTn id="545" presetID="3" presetClass="exit" presetSubtype="5" fill="hold" grpId="4" nodeType="withEffect">
                                  <p:stCondLst>
                                    <p:cond delay="0"/>
                                  </p:stCondLst>
                                  <p:childTnLst>
                                    <p:animEffect transition="out" filter="blinds(vertical)">
                                      <p:cBhvr>
                                        <p:cTn id="546" dur="2000"/>
                                        <p:tgtEl>
                                          <p:spTgt spid="20"/>
                                        </p:tgtEl>
                                      </p:cBhvr>
                                    </p:animEffect>
                                    <p:set>
                                      <p:cBhvr>
                                        <p:cTn id="547" dur="1" fill="hold">
                                          <p:stCondLst>
                                            <p:cond delay="1999"/>
                                          </p:stCondLst>
                                        </p:cTn>
                                        <p:tgtEl>
                                          <p:spTgt spid="20"/>
                                        </p:tgtEl>
                                        <p:attrNameLst>
                                          <p:attrName>style.visibility</p:attrName>
                                        </p:attrNameLst>
                                      </p:cBhvr>
                                      <p:to>
                                        <p:strVal val="hidden"/>
                                      </p:to>
                                    </p:set>
                                  </p:childTnLst>
                                </p:cTn>
                              </p:par>
                              <p:par>
                                <p:cTn id="548" presetID="3" presetClass="exit" presetSubtype="5" fill="hold" grpId="4" nodeType="withEffect">
                                  <p:stCondLst>
                                    <p:cond delay="0"/>
                                  </p:stCondLst>
                                  <p:childTnLst>
                                    <p:animEffect transition="out" filter="blinds(vertical)">
                                      <p:cBhvr>
                                        <p:cTn id="549" dur="2000"/>
                                        <p:tgtEl>
                                          <p:spTgt spid="21"/>
                                        </p:tgtEl>
                                      </p:cBhvr>
                                    </p:animEffect>
                                    <p:set>
                                      <p:cBhvr>
                                        <p:cTn id="550" dur="1" fill="hold">
                                          <p:stCondLst>
                                            <p:cond delay="1999"/>
                                          </p:stCondLst>
                                        </p:cTn>
                                        <p:tgtEl>
                                          <p:spTgt spid="21"/>
                                        </p:tgtEl>
                                        <p:attrNameLst>
                                          <p:attrName>style.visibility</p:attrName>
                                        </p:attrNameLst>
                                      </p:cBhvr>
                                      <p:to>
                                        <p:strVal val="hidden"/>
                                      </p:to>
                                    </p:set>
                                  </p:childTnLst>
                                </p:cTn>
                              </p:par>
                              <p:par>
                                <p:cTn id="551" presetID="3" presetClass="exit" presetSubtype="5" fill="hold" grpId="4" nodeType="withEffect">
                                  <p:stCondLst>
                                    <p:cond delay="0"/>
                                  </p:stCondLst>
                                  <p:childTnLst>
                                    <p:animEffect transition="out" filter="blinds(vertical)">
                                      <p:cBhvr>
                                        <p:cTn id="552" dur="2000"/>
                                        <p:tgtEl>
                                          <p:spTgt spid="22"/>
                                        </p:tgtEl>
                                      </p:cBhvr>
                                    </p:animEffect>
                                    <p:set>
                                      <p:cBhvr>
                                        <p:cTn id="553" dur="1" fill="hold">
                                          <p:stCondLst>
                                            <p:cond delay="1999"/>
                                          </p:stCondLst>
                                        </p:cTn>
                                        <p:tgtEl>
                                          <p:spTgt spid="22"/>
                                        </p:tgtEl>
                                        <p:attrNameLst>
                                          <p:attrName>style.visibility</p:attrName>
                                        </p:attrNameLst>
                                      </p:cBhvr>
                                      <p:to>
                                        <p:strVal val="hidden"/>
                                      </p:to>
                                    </p:set>
                                  </p:childTnLst>
                                </p:cTn>
                              </p:par>
                              <p:par>
                                <p:cTn id="554" presetID="3" presetClass="exit" presetSubtype="5" fill="hold" grpId="4" nodeType="withEffect">
                                  <p:stCondLst>
                                    <p:cond delay="0"/>
                                  </p:stCondLst>
                                  <p:childTnLst>
                                    <p:animEffect transition="out" filter="blinds(vertical)">
                                      <p:cBhvr>
                                        <p:cTn id="555" dur="2000"/>
                                        <p:tgtEl>
                                          <p:spTgt spid="23"/>
                                        </p:tgtEl>
                                      </p:cBhvr>
                                    </p:animEffect>
                                    <p:set>
                                      <p:cBhvr>
                                        <p:cTn id="556" dur="1" fill="hold">
                                          <p:stCondLst>
                                            <p:cond delay="1999"/>
                                          </p:stCondLst>
                                        </p:cTn>
                                        <p:tgtEl>
                                          <p:spTgt spid="23"/>
                                        </p:tgtEl>
                                        <p:attrNameLst>
                                          <p:attrName>style.visibility</p:attrName>
                                        </p:attrNameLst>
                                      </p:cBhvr>
                                      <p:to>
                                        <p:strVal val="hidden"/>
                                      </p:to>
                                    </p:set>
                                  </p:childTnLst>
                                </p:cTn>
                              </p:par>
                              <p:par>
                                <p:cTn id="557" presetID="3" presetClass="exit" presetSubtype="5" fill="hold" grpId="4" nodeType="withEffect">
                                  <p:stCondLst>
                                    <p:cond delay="0"/>
                                  </p:stCondLst>
                                  <p:childTnLst>
                                    <p:animEffect transition="out" filter="blinds(vertical)">
                                      <p:cBhvr>
                                        <p:cTn id="558" dur="2000"/>
                                        <p:tgtEl>
                                          <p:spTgt spid="24"/>
                                        </p:tgtEl>
                                      </p:cBhvr>
                                    </p:animEffect>
                                    <p:set>
                                      <p:cBhvr>
                                        <p:cTn id="559" dur="1" fill="hold">
                                          <p:stCondLst>
                                            <p:cond delay="1999"/>
                                          </p:stCondLst>
                                        </p:cTn>
                                        <p:tgtEl>
                                          <p:spTgt spid="24"/>
                                        </p:tgtEl>
                                        <p:attrNameLst>
                                          <p:attrName>style.visibility</p:attrName>
                                        </p:attrNameLst>
                                      </p:cBhvr>
                                      <p:to>
                                        <p:strVal val="hidden"/>
                                      </p:to>
                                    </p:set>
                                  </p:childTnLst>
                                </p:cTn>
                              </p:par>
                              <p:par>
                                <p:cTn id="560" presetID="3" presetClass="exit" presetSubtype="5" fill="hold" grpId="4" nodeType="withEffect">
                                  <p:stCondLst>
                                    <p:cond delay="0"/>
                                  </p:stCondLst>
                                  <p:childTnLst>
                                    <p:animEffect transition="out" filter="blinds(vertical)">
                                      <p:cBhvr>
                                        <p:cTn id="561" dur="2000"/>
                                        <p:tgtEl>
                                          <p:spTgt spid="25"/>
                                        </p:tgtEl>
                                      </p:cBhvr>
                                    </p:animEffect>
                                    <p:set>
                                      <p:cBhvr>
                                        <p:cTn id="562" dur="1" fill="hold">
                                          <p:stCondLst>
                                            <p:cond delay="1999"/>
                                          </p:stCondLst>
                                        </p:cTn>
                                        <p:tgtEl>
                                          <p:spTgt spid="25"/>
                                        </p:tgtEl>
                                        <p:attrNameLst>
                                          <p:attrName>style.visibility</p:attrName>
                                        </p:attrNameLst>
                                      </p:cBhvr>
                                      <p:to>
                                        <p:strVal val="hidden"/>
                                      </p:to>
                                    </p:set>
                                  </p:childTnLst>
                                </p:cTn>
                              </p:par>
                              <p:par>
                                <p:cTn id="563" presetID="3" presetClass="exit" presetSubtype="5" fill="hold" grpId="4" nodeType="withEffect">
                                  <p:stCondLst>
                                    <p:cond delay="0"/>
                                  </p:stCondLst>
                                  <p:childTnLst>
                                    <p:animEffect transition="out" filter="blinds(vertical)">
                                      <p:cBhvr>
                                        <p:cTn id="564" dur="2000"/>
                                        <p:tgtEl>
                                          <p:spTgt spid="26"/>
                                        </p:tgtEl>
                                      </p:cBhvr>
                                    </p:animEffect>
                                    <p:set>
                                      <p:cBhvr>
                                        <p:cTn id="565" dur="1" fill="hold">
                                          <p:stCondLst>
                                            <p:cond delay="1999"/>
                                          </p:stCondLst>
                                        </p:cTn>
                                        <p:tgtEl>
                                          <p:spTgt spid="26"/>
                                        </p:tgtEl>
                                        <p:attrNameLst>
                                          <p:attrName>style.visibility</p:attrName>
                                        </p:attrNameLst>
                                      </p:cBhvr>
                                      <p:to>
                                        <p:strVal val="hidden"/>
                                      </p:to>
                                    </p:set>
                                  </p:childTnLst>
                                </p:cTn>
                              </p:par>
                              <p:par>
                                <p:cTn id="566" presetID="3" presetClass="exit" presetSubtype="5" fill="hold" grpId="4" nodeType="withEffect">
                                  <p:stCondLst>
                                    <p:cond delay="0"/>
                                  </p:stCondLst>
                                  <p:childTnLst>
                                    <p:animEffect transition="out" filter="blinds(vertical)">
                                      <p:cBhvr>
                                        <p:cTn id="567" dur="2000"/>
                                        <p:tgtEl>
                                          <p:spTgt spid="35"/>
                                        </p:tgtEl>
                                      </p:cBhvr>
                                    </p:animEffect>
                                    <p:set>
                                      <p:cBhvr>
                                        <p:cTn id="568" dur="1" fill="hold">
                                          <p:stCondLst>
                                            <p:cond delay="1999"/>
                                          </p:stCondLst>
                                        </p:cTn>
                                        <p:tgtEl>
                                          <p:spTgt spid="35"/>
                                        </p:tgtEl>
                                        <p:attrNameLst>
                                          <p:attrName>style.visibility</p:attrName>
                                        </p:attrNameLst>
                                      </p:cBhvr>
                                      <p:to>
                                        <p:strVal val="hidden"/>
                                      </p:to>
                                    </p:set>
                                  </p:childTnLst>
                                </p:cTn>
                              </p:par>
                              <p:par>
                                <p:cTn id="569" presetID="5" presetClass="exit" presetSubtype="5" fill="hold" grpId="5" nodeType="withEffect">
                                  <p:stCondLst>
                                    <p:cond delay="0"/>
                                  </p:stCondLst>
                                  <p:childTnLst>
                                    <p:animEffect transition="out" filter="checkerboard(down)">
                                      <p:cBhvr>
                                        <p:cTn id="570" dur="2000"/>
                                        <p:tgtEl>
                                          <p:spTgt spid="3"/>
                                        </p:tgtEl>
                                      </p:cBhvr>
                                    </p:animEffect>
                                    <p:set>
                                      <p:cBhvr>
                                        <p:cTn id="571" dur="1" fill="hold">
                                          <p:stCondLst>
                                            <p:cond delay="1999"/>
                                          </p:stCondLst>
                                        </p:cTn>
                                        <p:tgtEl>
                                          <p:spTgt spid="3"/>
                                        </p:tgtEl>
                                        <p:attrNameLst>
                                          <p:attrName>style.visibility</p:attrName>
                                        </p:attrNameLst>
                                      </p:cBhvr>
                                      <p:to>
                                        <p:strVal val="hidden"/>
                                      </p:to>
                                    </p:set>
                                  </p:childTnLst>
                                </p:cTn>
                              </p:par>
                              <p:par>
                                <p:cTn id="572" presetID="5" presetClass="exit" presetSubtype="5" fill="hold" grpId="5" nodeType="withEffect">
                                  <p:stCondLst>
                                    <p:cond delay="0"/>
                                  </p:stCondLst>
                                  <p:childTnLst>
                                    <p:animEffect transition="out" filter="checkerboard(down)">
                                      <p:cBhvr>
                                        <p:cTn id="573" dur="2000"/>
                                        <p:tgtEl>
                                          <p:spTgt spid="4"/>
                                        </p:tgtEl>
                                      </p:cBhvr>
                                    </p:animEffect>
                                    <p:set>
                                      <p:cBhvr>
                                        <p:cTn id="574" dur="1" fill="hold">
                                          <p:stCondLst>
                                            <p:cond delay="1999"/>
                                          </p:stCondLst>
                                        </p:cTn>
                                        <p:tgtEl>
                                          <p:spTgt spid="4"/>
                                        </p:tgtEl>
                                        <p:attrNameLst>
                                          <p:attrName>style.visibility</p:attrName>
                                        </p:attrNameLst>
                                      </p:cBhvr>
                                      <p:to>
                                        <p:strVal val="hidden"/>
                                      </p:to>
                                    </p:set>
                                  </p:childTnLst>
                                </p:cTn>
                              </p:par>
                              <p:par>
                                <p:cTn id="575" presetID="5" presetClass="exit" presetSubtype="5" fill="hold" grpId="5" nodeType="withEffect">
                                  <p:stCondLst>
                                    <p:cond delay="0"/>
                                  </p:stCondLst>
                                  <p:childTnLst>
                                    <p:animEffect transition="out" filter="checkerboard(down)">
                                      <p:cBhvr>
                                        <p:cTn id="576" dur="2000"/>
                                        <p:tgtEl>
                                          <p:spTgt spid="5"/>
                                        </p:tgtEl>
                                      </p:cBhvr>
                                    </p:animEffect>
                                    <p:set>
                                      <p:cBhvr>
                                        <p:cTn id="577" dur="1" fill="hold">
                                          <p:stCondLst>
                                            <p:cond delay="1999"/>
                                          </p:stCondLst>
                                        </p:cTn>
                                        <p:tgtEl>
                                          <p:spTgt spid="5"/>
                                        </p:tgtEl>
                                        <p:attrNameLst>
                                          <p:attrName>style.visibility</p:attrName>
                                        </p:attrNameLst>
                                      </p:cBhvr>
                                      <p:to>
                                        <p:strVal val="hidden"/>
                                      </p:to>
                                    </p:set>
                                  </p:childTnLst>
                                </p:cTn>
                              </p:par>
                              <p:par>
                                <p:cTn id="578" presetID="5" presetClass="exit" presetSubtype="5" fill="hold" grpId="5" nodeType="withEffect">
                                  <p:stCondLst>
                                    <p:cond delay="0"/>
                                  </p:stCondLst>
                                  <p:childTnLst>
                                    <p:animEffect transition="out" filter="checkerboard(down)">
                                      <p:cBhvr>
                                        <p:cTn id="579" dur="2000"/>
                                        <p:tgtEl>
                                          <p:spTgt spid="6"/>
                                        </p:tgtEl>
                                      </p:cBhvr>
                                    </p:animEffect>
                                    <p:set>
                                      <p:cBhvr>
                                        <p:cTn id="580" dur="1" fill="hold">
                                          <p:stCondLst>
                                            <p:cond delay="1999"/>
                                          </p:stCondLst>
                                        </p:cTn>
                                        <p:tgtEl>
                                          <p:spTgt spid="6"/>
                                        </p:tgtEl>
                                        <p:attrNameLst>
                                          <p:attrName>style.visibility</p:attrName>
                                        </p:attrNameLst>
                                      </p:cBhvr>
                                      <p:to>
                                        <p:strVal val="hidden"/>
                                      </p:to>
                                    </p:set>
                                  </p:childTnLst>
                                </p:cTn>
                              </p:par>
                              <p:par>
                                <p:cTn id="581" presetID="5" presetClass="exit" presetSubtype="5" fill="hold" grpId="5" nodeType="withEffect">
                                  <p:stCondLst>
                                    <p:cond delay="0"/>
                                  </p:stCondLst>
                                  <p:childTnLst>
                                    <p:animEffect transition="out" filter="checkerboard(down)">
                                      <p:cBhvr>
                                        <p:cTn id="582" dur="2000"/>
                                        <p:tgtEl>
                                          <p:spTgt spid="7"/>
                                        </p:tgtEl>
                                      </p:cBhvr>
                                    </p:animEffect>
                                    <p:set>
                                      <p:cBhvr>
                                        <p:cTn id="583" dur="1" fill="hold">
                                          <p:stCondLst>
                                            <p:cond delay="1999"/>
                                          </p:stCondLst>
                                        </p:cTn>
                                        <p:tgtEl>
                                          <p:spTgt spid="7"/>
                                        </p:tgtEl>
                                        <p:attrNameLst>
                                          <p:attrName>style.visibility</p:attrName>
                                        </p:attrNameLst>
                                      </p:cBhvr>
                                      <p:to>
                                        <p:strVal val="hidden"/>
                                      </p:to>
                                    </p:set>
                                  </p:childTnLst>
                                </p:cTn>
                              </p:par>
                              <p:par>
                                <p:cTn id="584" presetID="5" presetClass="exit" presetSubtype="5" fill="hold" grpId="5" nodeType="withEffect">
                                  <p:stCondLst>
                                    <p:cond delay="0"/>
                                  </p:stCondLst>
                                  <p:childTnLst>
                                    <p:animEffect transition="out" filter="checkerboard(down)">
                                      <p:cBhvr>
                                        <p:cTn id="585" dur="2000"/>
                                        <p:tgtEl>
                                          <p:spTgt spid="8"/>
                                        </p:tgtEl>
                                      </p:cBhvr>
                                    </p:animEffect>
                                    <p:set>
                                      <p:cBhvr>
                                        <p:cTn id="586" dur="1" fill="hold">
                                          <p:stCondLst>
                                            <p:cond delay="1999"/>
                                          </p:stCondLst>
                                        </p:cTn>
                                        <p:tgtEl>
                                          <p:spTgt spid="8"/>
                                        </p:tgtEl>
                                        <p:attrNameLst>
                                          <p:attrName>style.visibility</p:attrName>
                                        </p:attrNameLst>
                                      </p:cBhvr>
                                      <p:to>
                                        <p:strVal val="hidden"/>
                                      </p:to>
                                    </p:set>
                                  </p:childTnLst>
                                </p:cTn>
                              </p:par>
                              <p:par>
                                <p:cTn id="587" presetID="5" presetClass="exit" presetSubtype="5" fill="hold" grpId="5" nodeType="withEffect">
                                  <p:stCondLst>
                                    <p:cond delay="0"/>
                                  </p:stCondLst>
                                  <p:childTnLst>
                                    <p:animEffect transition="out" filter="checkerboard(down)">
                                      <p:cBhvr>
                                        <p:cTn id="588" dur="2000"/>
                                        <p:tgtEl>
                                          <p:spTgt spid="9"/>
                                        </p:tgtEl>
                                      </p:cBhvr>
                                    </p:animEffect>
                                    <p:set>
                                      <p:cBhvr>
                                        <p:cTn id="589" dur="1" fill="hold">
                                          <p:stCondLst>
                                            <p:cond delay="1999"/>
                                          </p:stCondLst>
                                        </p:cTn>
                                        <p:tgtEl>
                                          <p:spTgt spid="9"/>
                                        </p:tgtEl>
                                        <p:attrNameLst>
                                          <p:attrName>style.visibility</p:attrName>
                                        </p:attrNameLst>
                                      </p:cBhvr>
                                      <p:to>
                                        <p:strVal val="hidden"/>
                                      </p:to>
                                    </p:set>
                                  </p:childTnLst>
                                </p:cTn>
                              </p:par>
                              <p:par>
                                <p:cTn id="590" presetID="5" presetClass="exit" presetSubtype="5" fill="hold" grpId="5" nodeType="withEffect">
                                  <p:stCondLst>
                                    <p:cond delay="0"/>
                                  </p:stCondLst>
                                  <p:childTnLst>
                                    <p:animEffect transition="out" filter="checkerboard(down)">
                                      <p:cBhvr>
                                        <p:cTn id="591" dur="2000"/>
                                        <p:tgtEl>
                                          <p:spTgt spid="10"/>
                                        </p:tgtEl>
                                      </p:cBhvr>
                                    </p:animEffect>
                                    <p:set>
                                      <p:cBhvr>
                                        <p:cTn id="592" dur="1" fill="hold">
                                          <p:stCondLst>
                                            <p:cond delay="1999"/>
                                          </p:stCondLst>
                                        </p:cTn>
                                        <p:tgtEl>
                                          <p:spTgt spid="10"/>
                                        </p:tgtEl>
                                        <p:attrNameLst>
                                          <p:attrName>style.visibility</p:attrName>
                                        </p:attrNameLst>
                                      </p:cBhvr>
                                      <p:to>
                                        <p:strVal val="hidden"/>
                                      </p:to>
                                    </p:set>
                                  </p:childTnLst>
                                </p:cTn>
                              </p:par>
                              <p:par>
                                <p:cTn id="593" presetID="5" presetClass="exit" presetSubtype="5" fill="hold" grpId="5" nodeType="withEffect">
                                  <p:stCondLst>
                                    <p:cond delay="0"/>
                                  </p:stCondLst>
                                  <p:childTnLst>
                                    <p:animEffect transition="out" filter="checkerboard(down)">
                                      <p:cBhvr>
                                        <p:cTn id="594" dur="2000"/>
                                        <p:tgtEl>
                                          <p:spTgt spid="11"/>
                                        </p:tgtEl>
                                      </p:cBhvr>
                                    </p:animEffect>
                                    <p:set>
                                      <p:cBhvr>
                                        <p:cTn id="595" dur="1" fill="hold">
                                          <p:stCondLst>
                                            <p:cond delay="1999"/>
                                          </p:stCondLst>
                                        </p:cTn>
                                        <p:tgtEl>
                                          <p:spTgt spid="11"/>
                                        </p:tgtEl>
                                        <p:attrNameLst>
                                          <p:attrName>style.visibility</p:attrName>
                                        </p:attrNameLst>
                                      </p:cBhvr>
                                      <p:to>
                                        <p:strVal val="hidden"/>
                                      </p:to>
                                    </p:set>
                                  </p:childTnLst>
                                </p:cTn>
                              </p:par>
                              <p:par>
                                <p:cTn id="596" presetID="5" presetClass="exit" presetSubtype="5" fill="hold" grpId="5" nodeType="withEffect">
                                  <p:stCondLst>
                                    <p:cond delay="0"/>
                                  </p:stCondLst>
                                  <p:childTnLst>
                                    <p:animEffect transition="out" filter="checkerboard(down)">
                                      <p:cBhvr>
                                        <p:cTn id="597" dur="2000"/>
                                        <p:tgtEl>
                                          <p:spTgt spid="12"/>
                                        </p:tgtEl>
                                      </p:cBhvr>
                                    </p:animEffect>
                                    <p:set>
                                      <p:cBhvr>
                                        <p:cTn id="598" dur="1" fill="hold">
                                          <p:stCondLst>
                                            <p:cond delay="1999"/>
                                          </p:stCondLst>
                                        </p:cTn>
                                        <p:tgtEl>
                                          <p:spTgt spid="12"/>
                                        </p:tgtEl>
                                        <p:attrNameLst>
                                          <p:attrName>style.visibility</p:attrName>
                                        </p:attrNameLst>
                                      </p:cBhvr>
                                      <p:to>
                                        <p:strVal val="hidden"/>
                                      </p:to>
                                    </p:set>
                                  </p:childTnLst>
                                </p:cTn>
                              </p:par>
                              <p:par>
                                <p:cTn id="599" presetID="5" presetClass="exit" presetSubtype="5" fill="hold" grpId="5" nodeType="withEffect">
                                  <p:stCondLst>
                                    <p:cond delay="0"/>
                                  </p:stCondLst>
                                  <p:childTnLst>
                                    <p:animEffect transition="out" filter="checkerboard(down)">
                                      <p:cBhvr>
                                        <p:cTn id="600" dur="2000"/>
                                        <p:tgtEl>
                                          <p:spTgt spid="13"/>
                                        </p:tgtEl>
                                      </p:cBhvr>
                                    </p:animEffect>
                                    <p:set>
                                      <p:cBhvr>
                                        <p:cTn id="601" dur="1" fill="hold">
                                          <p:stCondLst>
                                            <p:cond delay="1999"/>
                                          </p:stCondLst>
                                        </p:cTn>
                                        <p:tgtEl>
                                          <p:spTgt spid="13"/>
                                        </p:tgtEl>
                                        <p:attrNameLst>
                                          <p:attrName>style.visibility</p:attrName>
                                        </p:attrNameLst>
                                      </p:cBhvr>
                                      <p:to>
                                        <p:strVal val="hidden"/>
                                      </p:to>
                                    </p:set>
                                  </p:childTnLst>
                                </p:cTn>
                              </p:par>
                              <p:par>
                                <p:cTn id="602" presetID="5" presetClass="exit" presetSubtype="5" fill="hold" grpId="5" nodeType="withEffect">
                                  <p:stCondLst>
                                    <p:cond delay="0"/>
                                  </p:stCondLst>
                                  <p:childTnLst>
                                    <p:animEffect transition="out" filter="checkerboard(down)">
                                      <p:cBhvr>
                                        <p:cTn id="603" dur="2000"/>
                                        <p:tgtEl>
                                          <p:spTgt spid="14"/>
                                        </p:tgtEl>
                                      </p:cBhvr>
                                    </p:animEffect>
                                    <p:set>
                                      <p:cBhvr>
                                        <p:cTn id="604" dur="1" fill="hold">
                                          <p:stCondLst>
                                            <p:cond delay="1999"/>
                                          </p:stCondLst>
                                        </p:cTn>
                                        <p:tgtEl>
                                          <p:spTgt spid="14"/>
                                        </p:tgtEl>
                                        <p:attrNameLst>
                                          <p:attrName>style.visibility</p:attrName>
                                        </p:attrNameLst>
                                      </p:cBhvr>
                                      <p:to>
                                        <p:strVal val="hidden"/>
                                      </p:to>
                                    </p:set>
                                  </p:childTnLst>
                                </p:cTn>
                              </p:par>
                              <p:par>
                                <p:cTn id="605" presetID="5" presetClass="exit" presetSubtype="5" fill="hold" grpId="5" nodeType="withEffect">
                                  <p:stCondLst>
                                    <p:cond delay="0"/>
                                  </p:stCondLst>
                                  <p:childTnLst>
                                    <p:animEffect transition="out" filter="checkerboard(down)">
                                      <p:cBhvr>
                                        <p:cTn id="606" dur="2000"/>
                                        <p:tgtEl>
                                          <p:spTgt spid="15"/>
                                        </p:tgtEl>
                                      </p:cBhvr>
                                    </p:animEffect>
                                    <p:set>
                                      <p:cBhvr>
                                        <p:cTn id="607" dur="1" fill="hold">
                                          <p:stCondLst>
                                            <p:cond delay="1999"/>
                                          </p:stCondLst>
                                        </p:cTn>
                                        <p:tgtEl>
                                          <p:spTgt spid="15"/>
                                        </p:tgtEl>
                                        <p:attrNameLst>
                                          <p:attrName>style.visibility</p:attrName>
                                        </p:attrNameLst>
                                      </p:cBhvr>
                                      <p:to>
                                        <p:strVal val="hidden"/>
                                      </p:to>
                                    </p:set>
                                  </p:childTnLst>
                                </p:cTn>
                              </p:par>
                              <p:par>
                                <p:cTn id="608" presetID="5" presetClass="exit" presetSubtype="5" fill="hold" grpId="5" nodeType="withEffect">
                                  <p:stCondLst>
                                    <p:cond delay="0"/>
                                  </p:stCondLst>
                                  <p:childTnLst>
                                    <p:animEffect transition="out" filter="checkerboard(down)">
                                      <p:cBhvr>
                                        <p:cTn id="609" dur="2000"/>
                                        <p:tgtEl>
                                          <p:spTgt spid="16"/>
                                        </p:tgtEl>
                                      </p:cBhvr>
                                    </p:animEffect>
                                    <p:set>
                                      <p:cBhvr>
                                        <p:cTn id="610" dur="1" fill="hold">
                                          <p:stCondLst>
                                            <p:cond delay="1999"/>
                                          </p:stCondLst>
                                        </p:cTn>
                                        <p:tgtEl>
                                          <p:spTgt spid="16"/>
                                        </p:tgtEl>
                                        <p:attrNameLst>
                                          <p:attrName>style.visibility</p:attrName>
                                        </p:attrNameLst>
                                      </p:cBhvr>
                                      <p:to>
                                        <p:strVal val="hidden"/>
                                      </p:to>
                                    </p:set>
                                  </p:childTnLst>
                                </p:cTn>
                              </p:par>
                              <p:par>
                                <p:cTn id="611" presetID="5" presetClass="exit" presetSubtype="5" fill="hold" grpId="5" nodeType="withEffect">
                                  <p:stCondLst>
                                    <p:cond delay="0"/>
                                  </p:stCondLst>
                                  <p:childTnLst>
                                    <p:animEffect transition="out" filter="checkerboard(down)">
                                      <p:cBhvr>
                                        <p:cTn id="612" dur="2000"/>
                                        <p:tgtEl>
                                          <p:spTgt spid="17"/>
                                        </p:tgtEl>
                                      </p:cBhvr>
                                    </p:animEffect>
                                    <p:set>
                                      <p:cBhvr>
                                        <p:cTn id="613" dur="1" fill="hold">
                                          <p:stCondLst>
                                            <p:cond delay="1999"/>
                                          </p:stCondLst>
                                        </p:cTn>
                                        <p:tgtEl>
                                          <p:spTgt spid="17"/>
                                        </p:tgtEl>
                                        <p:attrNameLst>
                                          <p:attrName>style.visibility</p:attrName>
                                        </p:attrNameLst>
                                      </p:cBhvr>
                                      <p:to>
                                        <p:strVal val="hidden"/>
                                      </p:to>
                                    </p:set>
                                  </p:childTnLst>
                                </p:cTn>
                              </p:par>
                              <p:par>
                                <p:cTn id="614" presetID="5" presetClass="exit" presetSubtype="5" fill="hold" grpId="5" nodeType="withEffect">
                                  <p:stCondLst>
                                    <p:cond delay="0"/>
                                  </p:stCondLst>
                                  <p:childTnLst>
                                    <p:animEffect transition="out" filter="checkerboard(down)">
                                      <p:cBhvr>
                                        <p:cTn id="615" dur="2000"/>
                                        <p:tgtEl>
                                          <p:spTgt spid="18"/>
                                        </p:tgtEl>
                                      </p:cBhvr>
                                    </p:animEffect>
                                    <p:set>
                                      <p:cBhvr>
                                        <p:cTn id="616" dur="1" fill="hold">
                                          <p:stCondLst>
                                            <p:cond delay="1999"/>
                                          </p:stCondLst>
                                        </p:cTn>
                                        <p:tgtEl>
                                          <p:spTgt spid="18"/>
                                        </p:tgtEl>
                                        <p:attrNameLst>
                                          <p:attrName>style.visibility</p:attrName>
                                        </p:attrNameLst>
                                      </p:cBhvr>
                                      <p:to>
                                        <p:strVal val="hidden"/>
                                      </p:to>
                                    </p:set>
                                  </p:childTnLst>
                                </p:cTn>
                              </p:par>
                              <p:par>
                                <p:cTn id="617" presetID="5" presetClass="exit" presetSubtype="5" fill="hold" grpId="5" nodeType="withEffect">
                                  <p:stCondLst>
                                    <p:cond delay="0"/>
                                  </p:stCondLst>
                                  <p:childTnLst>
                                    <p:animEffect transition="out" filter="checkerboard(down)">
                                      <p:cBhvr>
                                        <p:cTn id="618" dur="2000"/>
                                        <p:tgtEl>
                                          <p:spTgt spid="19"/>
                                        </p:tgtEl>
                                      </p:cBhvr>
                                    </p:animEffect>
                                    <p:set>
                                      <p:cBhvr>
                                        <p:cTn id="619" dur="1" fill="hold">
                                          <p:stCondLst>
                                            <p:cond delay="1999"/>
                                          </p:stCondLst>
                                        </p:cTn>
                                        <p:tgtEl>
                                          <p:spTgt spid="19"/>
                                        </p:tgtEl>
                                        <p:attrNameLst>
                                          <p:attrName>style.visibility</p:attrName>
                                        </p:attrNameLst>
                                      </p:cBhvr>
                                      <p:to>
                                        <p:strVal val="hidden"/>
                                      </p:to>
                                    </p:set>
                                  </p:childTnLst>
                                </p:cTn>
                              </p:par>
                              <p:par>
                                <p:cTn id="620" presetID="5" presetClass="exit" presetSubtype="5" fill="hold" grpId="5" nodeType="withEffect">
                                  <p:stCondLst>
                                    <p:cond delay="0"/>
                                  </p:stCondLst>
                                  <p:childTnLst>
                                    <p:animEffect transition="out" filter="checkerboard(down)">
                                      <p:cBhvr>
                                        <p:cTn id="621" dur="2000"/>
                                        <p:tgtEl>
                                          <p:spTgt spid="20"/>
                                        </p:tgtEl>
                                      </p:cBhvr>
                                    </p:animEffect>
                                    <p:set>
                                      <p:cBhvr>
                                        <p:cTn id="622" dur="1" fill="hold">
                                          <p:stCondLst>
                                            <p:cond delay="1999"/>
                                          </p:stCondLst>
                                        </p:cTn>
                                        <p:tgtEl>
                                          <p:spTgt spid="20"/>
                                        </p:tgtEl>
                                        <p:attrNameLst>
                                          <p:attrName>style.visibility</p:attrName>
                                        </p:attrNameLst>
                                      </p:cBhvr>
                                      <p:to>
                                        <p:strVal val="hidden"/>
                                      </p:to>
                                    </p:set>
                                  </p:childTnLst>
                                </p:cTn>
                              </p:par>
                              <p:par>
                                <p:cTn id="623" presetID="5" presetClass="exit" presetSubtype="5" fill="hold" grpId="5" nodeType="withEffect">
                                  <p:stCondLst>
                                    <p:cond delay="0"/>
                                  </p:stCondLst>
                                  <p:childTnLst>
                                    <p:animEffect transition="out" filter="checkerboard(down)">
                                      <p:cBhvr>
                                        <p:cTn id="624" dur="2000"/>
                                        <p:tgtEl>
                                          <p:spTgt spid="21"/>
                                        </p:tgtEl>
                                      </p:cBhvr>
                                    </p:animEffect>
                                    <p:set>
                                      <p:cBhvr>
                                        <p:cTn id="625" dur="1" fill="hold">
                                          <p:stCondLst>
                                            <p:cond delay="1999"/>
                                          </p:stCondLst>
                                        </p:cTn>
                                        <p:tgtEl>
                                          <p:spTgt spid="21"/>
                                        </p:tgtEl>
                                        <p:attrNameLst>
                                          <p:attrName>style.visibility</p:attrName>
                                        </p:attrNameLst>
                                      </p:cBhvr>
                                      <p:to>
                                        <p:strVal val="hidden"/>
                                      </p:to>
                                    </p:set>
                                  </p:childTnLst>
                                </p:cTn>
                              </p:par>
                              <p:par>
                                <p:cTn id="626" presetID="5" presetClass="exit" presetSubtype="5" fill="hold" grpId="5" nodeType="withEffect">
                                  <p:stCondLst>
                                    <p:cond delay="0"/>
                                  </p:stCondLst>
                                  <p:childTnLst>
                                    <p:animEffect transition="out" filter="checkerboard(down)">
                                      <p:cBhvr>
                                        <p:cTn id="627" dur="2000"/>
                                        <p:tgtEl>
                                          <p:spTgt spid="22"/>
                                        </p:tgtEl>
                                      </p:cBhvr>
                                    </p:animEffect>
                                    <p:set>
                                      <p:cBhvr>
                                        <p:cTn id="628" dur="1" fill="hold">
                                          <p:stCondLst>
                                            <p:cond delay="1999"/>
                                          </p:stCondLst>
                                        </p:cTn>
                                        <p:tgtEl>
                                          <p:spTgt spid="22"/>
                                        </p:tgtEl>
                                        <p:attrNameLst>
                                          <p:attrName>style.visibility</p:attrName>
                                        </p:attrNameLst>
                                      </p:cBhvr>
                                      <p:to>
                                        <p:strVal val="hidden"/>
                                      </p:to>
                                    </p:set>
                                  </p:childTnLst>
                                </p:cTn>
                              </p:par>
                              <p:par>
                                <p:cTn id="629" presetID="5" presetClass="exit" presetSubtype="5" fill="hold" grpId="5" nodeType="withEffect">
                                  <p:stCondLst>
                                    <p:cond delay="0"/>
                                  </p:stCondLst>
                                  <p:childTnLst>
                                    <p:animEffect transition="out" filter="checkerboard(down)">
                                      <p:cBhvr>
                                        <p:cTn id="630" dur="2000"/>
                                        <p:tgtEl>
                                          <p:spTgt spid="23"/>
                                        </p:tgtEl>
                                      </p:cBhvr>
                                    </p:animEffect>
                                    <p:set>
                                      <p:cBhvr>
                                        <p:cTn id="631" dur="1" fill="hold">
                                          <p:stCondLst>
                                            <p:cond delay="1999"/>
                                          </p:stCondLst>
                                        </p:cTn>
                                        <p:tgtEl>
                                          <p:spTgt spid="23"/>
                                        </p:tgtEl>
                                        <p:attrNameLst>
                                          <p:attrName>style.visibility</p:attrName>
                                        </p:attrNameLst>
                                      </p:cBhvr>
                                      <p:to>
                                        <p:strVal val="hidden"/>
                                      </p:to>
                                    </p:set>
                                  </p:childTnLst>
                                </p:cTn>
                              </p:par>
                              <p:par>
                                <p:cTn id="632" presetID="5" presetClass="exit" presetSubtype="5" fill="hold" grpId="5" nodeType="withEffect">
                                  <p:stCondLst>
                                    <p:cond delay="0"/>
                                  </p:stCondLst>
                                  <p:childTnLst>
                                    <p:animEffect transition="out" filter="checkerboard(down)">
                                      <p:cBhvr>
                                        <p:cTn id="633" dur="2000"/>
                                        <p:tgtEl>
                                          <p:spTgt spid="24"/>
                                        </p:tgtEl>
                                      </p:cBhvr>
                                    </p:animEffect>
                                    <p:set>
                                      <p:cBhvr>
                                        <p:cTn id="634" dur="1" fill="hold">
                                          <p:stCondLst>
                                            <p:cond delay="1999"/>
                                          </p:stCondLst>
                                        </p:cTn>
                                        <p:tgtEl>
                                          <p:spTgt spid="24"/>
                                        </p:tgtEl>
                                        <p:attrNameLst>
                                          <p:attrName>style.visibility</p:attrName>
                                        </p:attrNameLst>
                                      </p:cBhvr>
                                      <p:to>
                                        <p:strVal val="hidden"/>
                                      </p:to>
                                    </p:set>
                                  </p:childTnLst>
                                </p:cTn>
                              </p:par>
                              <p:par>
                                <p:cTn id="635" presetID="5" presetClass="exit" presetSubtype="5" fill="hold" grpId="5" nodeType="withEffect">
                                  <p:stCondLst>
                                    <p:cond delay="0"/>
                                  </p:stCondLst>
                                  <p:childTnLst>
                                    <p:animEffect transition="out" filter="checkerboard(down)">
                                      <p:cBhvr>
                                        <p:cTn id="636" dur="2000"/>
                                        <p:tgtEl>
                                          <p:spTgt spid="25"/>
                                        </p:tgtEl>
                                      </p:cBhvr>
                                    </p:animEffect>
                                    <p:set>
                                      <p:cBhvr>
                                        <p:cTn id="637" dur="1" fill="hold">
                                          <p:stCondLst>
                                            <p:cond delay="1999"/>
                                          </p:stCondLst>
                                        </p:cTn>
                                        <p:tgtEl>
                                          <p:spTgt spid="25"/>
                                        </p:tgtEl>
                                        <p:attrNameLst>
                                          <p:attrName>style.visibility</p:attrName>
                                        </p:attrNameLst>
                                      </p:cBhvr>
                                      <p:to>
                                        <p:strVal val="hidden"/>
                                      </p:to>
                                    </p:set>
                                  </p:childTnLst>
                                </p:cTn>
                              </p:par>
                              <p:par>
                                <p:cTn id="638" presetID="5" presetClass="exit" presetSubtype="5" fill="hold" grpId="5" nodeType="withEffect">
                                  <p:stCondLst>
                                    <p:cond delay="0"/>
                                  </p:stCondLst>
                                  <p:childTnLst>
                                    <p:animEffect transition="out" filter="checkerboard(down)">
                                      <p:cBhvr>
                                        <p:cTn id="639" dur="2000"/>
                                        <p:tgtEl>
                                          <p:spTgt spid="26"/>
                                        </p:tgtEl>
                                      </p:cBhvr>
                                    </p:animEffect>
                                    <p:set>
                                      <p:cBhvr>
                                        <p:cTn id="640" dur="1" fill="hold">
                                          <p:stCondLst>
                                            <p:cond delay="1999"/>
                                          </p:stCondLst>
                                        </p:cTn>
                                        <p:tgtEl>
                                          <p:spTgt spid="26"/>
                                        </p:tgtEl>
                                        <p:attrNameLst>
                                          <p:attrName>style.visibility</p:attrName>
                                        </p:attrNameLst>
                                      </p:cBhvr>
                                      <p:to>
                                        <p:strVal val="hidden"/>
                                      </p:to>
                                    </p:set>
                                  </p:childTnLst>
                                </p:cTn>
                              </p:par>
                              <p:par>
                                <p:cTn id="641" presetID="5" presetClass="exit" presetSubtype="5" fill="hold" grpId="5" nodeType="withEffect">
                                  <p:stCondLst>
                                    <p:cond delay="0"/>
                                  </p:stCondLst>
                                  <p:childTnLst>
                                    <p:animEffect transition="out" filter="checkerboard(down)">
                                      <p:cBhvr>
                                        <p:cTn id="642" dur="2000"/>
                                        <p:tgtEl>
                                          <p:spTgt spid="27"/>
                                        </p:tgtEl>
                                      </p:cBhvr>
                                    </p:animEffect>
                                    <p:set>
                                      <p:cBhvr>
                                        <p:cTn id="643" dur="1" fill="hold">
                                          <p:stCondLst>
                                            <p:cond delay="1999"/>
                                          </p:stCondLst>
                                        </p:cTn>
                                        <p:tgtEl>
                                          <p:spTgt spid="27"/>
                                        </p:tgtEl>
                                        <p:attrNameLst>
                                          <p:attrName>style.visibility</p:attrName>
                                        </p:attrNameLst>
                                      </p:cBhvr>
                                      <p:to>
                                        <p:strVal val="hidden"/>
                                      </p:to>
                                    </p:set>
                                  </p:childTnLst>
                                </p:cTn>
                              </p:par>
                              <p:par>
                                <p:cTn id="644" presetID="5" presetClass="exit" presetSubtype="5" fill="hold" grpId="5" nodeType="withEffect">
                                  <p:stCondLst>
                                    <p:cond delay="0"/>
                                  </p:stCondLst>
                                  <p:childTnLst>
                                    <p:animEffect transition="out" filter="checkerboard(down)">
                                      <p:cBhvr>
                                        <p:cTn id="645" dur="2000"/>
                                        <p:tgtEl>
                                          <p:spTgt spid="28"/>
                                        </p:tgtEl>
                                      </p:cBhvr>
                                    </p:animEffect>
                                    <p:set>
                                      <p:cBhvr>
                                        <p:cTn id="646" dur="1" fill="hold">
                                          <p:stCondLst>
                                            <p:cond delay="1999"/>
                                          </p:stCondLst>
                                        </p:cTn>
                                        <p:tgtEl>
                                          <p:spTgt spid="28"/>
                                        </p:tgtEl>
                                        <p:attrNameLst>
                                          <p:attrName>style.visibility</p:attrName>
                                        </p:attrNameLst>
                                      </p:cBhvr>
                                      <p:to>
                                        <p:strVal val="hidden"/>
                                      </p:to>
                                    </p:set>
                                  </p:childTnLst>
                                </p:cTn>
                              </p:par>
                              <p:par>
                                <p:cTn id="647" presetID="5" presetClass="exit" presetSubtype="5" fill="hold" grpId="5" nodeType="withEffect">
                                  <p:stCondLst>
                                    <p:cond delay="0"/>
                                  </p:stCondLst>
                                  <p:childTnLst>
                                    <p:animEffect transition="out" filter="checkerboard(down)">
                                      <p:cBhvr>
                                        <p:cTn id="648" dur="2000"/>
                                        <p:tgtEl>
                                          <p:spTgt spid="29"/>
                                        </p:tgtEl>
                                      </p:cBhvr>
                                    </p:animEffect>
                                    <p:set>
                                      <p:cBhvr>
                                        <p:cTn id="649" dur="1" fill="hold">
                                          <p:stCondLst>
                                            <p:cond delay="1999"/>
                                          </p:stCondLst>
                                        </p:cTn>
                                        <p:tgtEl>
                                          <p:spTgt spid="29"/>
                                        </p:tgtEl>
                                        <p:attrNameLst>
                                          <p:attrName>style.visibility</p:attrName>
                                        </p:attrNameLst>
                                      </p:cBhvr>
                                      <p:to>
                                        <p:strVal val="hidden"/>
                                      </p:to>
                                    </p:set>
                                  </p:childTnLst>
                                </p:cTn>
                              </p:par>
                              <p:par>
                                <p:cTn id="650" presetID="5" presetClass="exit" presetSubtype="5" fill="hold" grpId="5" nodeType="withEffect">
                                  <p:stCondLst>
                                    <p:cond delay="0"/>
                                  </p:stCondLst>
                                  <p:childTnLst>
                                    <p:animEffect transition="out" filter="checkerboard(down)">
                                      <p:cBhvr>
                                        <p:cTn id="651" dur="2000"/>
                                        <p:tgtEl>
                                          <p:spTgt spid="30"/>
                                        </p:tgtEl>
                                      </p:cBhvr>
                                    </p:animEffect>
                                    <p:set>
                                      <p:cBhvr>
                                        <p:cTn id="652" dur="1" fill="hold">
                                          <p:stCondLst>
                                            <p:cond delay="1999"/>
                                          </p:stCondLst>
                                        </p:cTn>
                                        <p:tgtEl>
                                          <p:spTgt spid="30"/>
                                        </p:tgtEl>
                                        <p:attrNameLst>
                                          <p:attrName>style.visibility</p:attrName>
                                        </p:attrNameLst>
                                      </p:cBhvr>
                                      <p:to>
                                        <p:strVal val="hidden"/>
                                      </p:to>
                                    </p:set>
                                  </p:childTnLst>
                                </p:cTn>
                              </p:par>
                              <p:par>
                                <p:cTn id="653" presetID="5" presetClass="exit" presetSubtype="5" fill="hold" grpId="5" nodeType="withEffect">
                                  <p:stCondLst>
                                    <p:cond delay="0"/>
                                  </p:stCondLst>
                                  <p:childTnLst>
                                    <p:animEffect transition="out" filter="checkerboard(down)">
                                      <p:cBhvr>
                                        <p:cTn id="654" dur="2000"/>
                                        <p:tgtEl>
                                          <p:spTgt spid="31"/>
                                        </p:tgtEl>
                                      </p:cBhvr>
                                    </p:animEffect>
                                    <p:set>
                                      <p:cBhvr>
                                        <p:cTn id="655" dur="1" fill="hold">
                                          <p:stCondLst>
                                            <p:cond delay="1999"/>
                                          </p:stCondLst>
                                        </p:cTn>
                                        <p:tgtEl>
                                          <p:spTgt spid="31"/>
                                        </p:tgtEl>
                                        <p:attrNameLst>
                                          <p:attrName>style.visibility</p:attrName>
                                        </p:attrNameLst>
                                      </p:cBhvr>
                                      <p:to>
                                        <p:strVal val="hidden"/>
                                      </p:to>
                                    </p:set>
                                  </p:childTnLst>
                                </p:cTn>
                              </p:par>
                              <p:par>
                                <p:cTn id="656" presetID="5" presetClass="exit" presetSubtype="5" fill="hold" grpId="5" nodeType="withEffect">
                                  <p:stCondLst>
                                    <p:cond delay="0"/>
                                  </p:stCondLst>
                                  <p:childTnLst>
                                    <p:animEffect transition="out" filter="checkerboard(down)">
                                      <p:cBhvr>
                                        <p:cTn id="657" dur="2000"/>
                                        <p:tgtEl>
                                          <p:spTgt spid="32"/>
                                        </p:tgtEl>
                                      </p:cBhvr>
                                    </p:animEffect>
                                    <p:set>
                                      <p:cBhvr>
                                        <p:cTn id="658" dur="1" fill="hold">
                                          <p:stCondLst>
                                            <p:cond delay="1999"/>
                                          </p:stCondLst>
                                        </p:cTn>
                                        <p:tgtEl>
                                          <p:spTgt spid="32"/>
                                        </p:tgtEl>
                                        <p:attrNameLst>
                                          <p:attrName>style.visibility</p:attrName>
                                        </p:attrNameLst>
                                      </p:cBhvr>
                                      <p:to>
                                        <p:strVal val="hidden"/>
                                      </p:to>
                                    </p:set>
                                  </p:childTnLst>
                                </p:cTn>
                              </p:par>
                              <p:par>
                                <p:cTn id="659" presetID="5" presetClass="exit" presetSubtype="5" fill="hold" grpId="5" nodeType="withEffect">
                                  <p:stCondLst>
                                    <p:cond delay="0"/>
                                  </p:stCondLst>
                                  <p:childTnLst>
                                    <p:animEffect transition="out" filter="checkerboard(down)">
                                      <p:cBhvr>
                                        <p:cTn id="660" dur="2000"/>
                                        <p:tgtEl>
                                          <p:spTgt spid="33"/>
                                        </p:tgtEl>
                                      </p:cBhvr>
                                    </p:animEffect>
                                    <p:set>
                                      <p:cBhvr>
                                        <p:cTn id="661" dur="1" fill="hold">
                                          <p:stCondLst>
                                            <p:cond delay="1999"/>
                                          </p:stCondLst>
                                        </p:cTn>
                                        <p:tgtEl>
                                          <p:spTgt spid="33"/>
                                        </p:tgtEl>
                                        <p:attrNameLst>
                                          <p:attrName>style.visibility</p:attrName>
                                        </p:attrNameLst>
                                      </p:cBhvr>
                                      <p:to>
                                        <p:strVal val="hidden"/>
                                      </p:to>
                                    </p:set>
                                  </p:childTnLst>
                                </p:cTn>
                              </p:par>
                              <p:par>
                                <p:cTn id="662" presetID="5" presetClass="exit" presetSubtype="5" fill="hold" grpId="5" nodeType="withEffect">
                                  <p:stCondLst>
                                    <p:cond delay="0"/>
                                  </p:stCondLst>
                                  <p:childTnLst>
                                    <p:animEffect transition="out" filter="checkerboard(down)">
                                      <p:cBhvr>
                                        <p:cTn id="663" dur="2000"/>
                                        <p:tgtEl>
                                          <p:spTgt spid="34"/>
                                        </p:tgtEl>
                                      </p:cBhvr>
                                    </p:animEffect>
                                    <p:set>
                                      <p:cBhvr>
                                        <p:cTn id="664" dur="1" fill="hold">
                                          <p:stCondLst>
                                            <p:cond delay="1999"/>
                                          </p:stCondLst>
                                        </p:cTn>
                                        <p:tgtEl>
                                          <p:spTgt spid="34"/>
                                        </p:tgtEl>
                                        <p:attrNameLst>
                                          <p:attrName>style.visibility</p:attrName>
                                        </p:attrNameLst>
                                      </p:cBhvr>
                                      <p:to>
                                        <p:strVal val="hidden"/>
                                      </p:to>
                                    </p:set>
                                  </p:childTnLst>
                                </p:cTn>
                              </p:par>
                              <p:par>
                                <p:cTn id="665" presetID="5" presetClass="exit" presetSubtype="5" fill="hold" grpId="5" nodeType="withEffect">
                                  <p:stCondLst>
                                    <p:cond delay="0"/>
                                  </p:stCondLst>
                                  <p:childTnLst>
                                    <p:animEffect transition="out" filter="checkerboard(down)">
                                      <p:cBhvr>
                                        <p:cTn id="666" dur="2000"/>
                                        <p:tgtEl>
                                          <p:spTgt spid="35"/>
                                        </p:tgtEl>
                                      </p:cBhvr>
                                    </p:animEffect>
                                    <p:set>
                                      <p:cBhvr>
                                        <p:cTn id="667" dur="1" fill="hold">
                                          <p:stCondLst>
                                            <p:cond delay="1999"/>
                                          </p:stCondLst>
                                        </p:cTn>
                                        <p:tgtEl>
                                          <p:spTgt spid="35"/>
                                        </p:tgtEl>
                                        <p:attrNameLst>
                                          <p:attrName>style.visibility</p:attrName>
                                        </p:attrNameLst>
                                      </p:cBhvr>
                                      <p:to>
                                        <p:strVal val="hidden"/>
                                      </p:to>
                                    </p:set>
                                  </p:childTnLst>
                                </p:cTn>
                              </p:par>
                              <p:par>
                                <p:cTn id="668" presetID="17" presetClass="entr" presetSubtype="1" fill="hold" nodeType="withEffect">
                                  <p:stCondLst>
                                    <p:cond delay="0"/>
                                  </p:stCondLst>
                                  <p:childTnLst>
                                    <p:set>
                                      <p:cBhvr>
                                        <p:cTn id="669" dur="1" fill="hold">
                                          <p:stCondLst>
                                            <p:cond delay="0"/>
                                          </p:stCondLst>
                                        </p:cTn>
                                        <p:tgtEl>
                                          <p:spTgt spid="2"/>
                                        </p:tgtEl>
                                        <p:attrNameLst>
                                          <p:attrName>style.visibility</p:attrName>
                                        </p:attrNameLst>
                                      </p:cBhvr>
                                      <p:to>
                                        <p:strVal val="visible"/>
                                      </p:to>
                                    </p:set>
                                    <p:anim calcmode="lin" valueType="num">
                                      <p:cBhvr>
                                        <p:cTn id="670" dur="2000" fill="hold"/>
                                        <p:tgtEl>
                                          <p:spTgt spid="2"/>
                                        </p:tgtEl>
                                        <p:attrNameLst>
                                          <p:attrName>ppt_x</p:attrName>
                                        </p:attrNameLst>
                                      </p:cBhvr>
                                      <p:tavLst>
                                        <p:tav tm="0">
                                          <p:val>
                                            <p:strVal val="#ppt_x"/>
                                          </p:val>
                                        </p:tav>
                                        <p:tav tm="100000">
                                          <p:val>
                                            <p:strVal val="#ppt_x"/>
                                          </p:val>
                                        </p:tav>
                                      </p:tavLst>
                                    </p:anim>
                                    <p:anim calcmode="lin" valueType="num">
                                      <p:cBhvr>
                                        <p:cTn id="671" dur="2000" fill="hold"/>
                                        <p:tgtEl>
                                          <p:spTgt spid="2"/>
                                        </p:tgtEl>
                                        <p:attrNameLst>
                                          <p:attrName>ppt_y</p:attrName>
                                        </p:attrNameLst>
                                      </p:cBhvr>
                                      <p:tavLst>
                                        <p:tav tm="0">
                                          <p:val>
                                            <p:strVal val="#ppt_y-#ppt_h/2"/>
                                          </p:val>
                                        </p:tav>
                                        <p:tav tm="100000">
                                          <p:val>
                                            <p:strVal val="#ppt_y"/>
                                          </p:val>
                                        </p:tav>
                                      </p:tavLst>
                                    </p:anim>
                                    <p:anim calcmode="lin" valueType="num">
                                      <p:cBhvr>
                                        <p:cTn id="672" dur="2000" fill="hold"/>
                                        <p:tgtEl>
                                          <p:spTgt spid="2"/>
                                        </p:tgtEl>
                                        <p:attrNameLst>
                                          <p:attrName>ppt_w</p:attrName>
                                        </p:attrNameLst>
                                      </p:cBhvr>
                                      <p:tavLst>
                                        <p:tav tm="0">
                                          <p:val>
                                            <p:strVal val="#ppt_w"/>
                                          </p:val>
                                        </p:tav>
                                        <p:tav tm="100000">
                                          <p:val>
                                            <p:strVal val="#ppt_w"/>
                                          </p:val>
                                        </p:tav>
                                      </p:tavLst>
                                    </p:anim>
                                    <p:anim calcmode="lin" valueType="num">
                                      <p:cBhvr>
                                        <p:cTn id="67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4" animBg="1"/>
      <p:bldP spid="3" grpId="5" animBg="1"/>
      <p:bldP spid="3" grpId="6" animBg="1"/>
      <p:bldP spid="3" grpId="7" animBg="1"/>
      <p:bldP spid="4" grpId="0" animBg="1"/>
      <p:bldP spid="4" grpId="2" animBg="1"/>
      <p:bldP spid="4" grpId="4" animBg="1"/>
      <p:bldP spid="4" grpId="5" animBg="1"/>
      <p:bldP spid="4" grpId="6" animBg="1"/>
      <p:bldP spid="4" grpId="7" animBg="1"/>
      <p:bldP spid="5" grpId="0" animBg="1"/>
      <p:bldP spid="5" grpId="2" animBg="1"/>
      <p:bldP spid="5" grpId="4" animBg="1"/>
      <p:bldP spid="5" grpId="5" animBg="1"/>
      <p:bldP spid="5" grpId="6" animBg="1"/>
      <p:bldP spid="5" grpId="7" animBg="1"/>
      <p:bldP spid="6" grpId="0" animBg="1"/>
      <p:bldP spid="6" grpId="2" animBg="1"/>
      <p:bldP spid="6" grpId="4" animBg="1"/>
      <p:bldP spid="6" grpId="5" animBg="1"/>
      <p:bldP spid="6" grpId="6" animBg="1"/>
      <p:bldP spid="6" grpId="7" animBg="1"/>
      <p:bldP spid="7" grpId="0" animBg="1"/>
      <p:bldP spid="7" grpId="2" animBg="1"/>
      <p:bldP spid="7" grpId="4" animBg="1"/>
      <p:bldP spid="7" grpId="5" animBg="1"/>
      <p:bldP spid="7" grpId="6" animBg="1"/>
      <p:bldP spid="7" grpId="7" animBg="1"/>
      <p:bldP spid="8" grpId="0" animBg="1"/>
      <p:bldP spid="8" grpId="2" animBg="1"/>
      <p:bldP spid="8" grpId="4" animBg="1"/>
      <p:bldP spid="8" grpId="5" animBg="1"/>
      <p:bldP spid="8" grpId="6" animBg="1"/>
      <p:bldP spid="8" grpId="7" animBg="1"/>
      <p:bldP spid="9" grpId="0" animBg="1"/>
      <p:bldP spid="9" grpId="2" animBg="1"/>
      <p:bldP spid="9" grpId="4" animBg="1"/>
      <p:bldP spid="9" grpId="5" animBg="1"/>
      <p:bldP spid="9" grpId="6" animBg="1"/>
      <p:bldP spid="9" grpId="7" animBg="1"/>
      <p:bldP spid="10" grpId="0" animBg="1"/>
      <p:bldP spid="10" grpId="2" animBg="1"/>
      <p:bldP spid="10" grpId="4" animBg="1"/>
      <p:bldP spid="10" grpId="5" animBg="1"/>
      <p:bldP spid="10" grpId="6" animBg="1"/>
      <p:bldP spid="10" grpId="7" animBg="1"/>
      <p:bldP spid="11" grpId="0" animBg="1"/>
      <p:bldP spid="11" grpId="2" animBg="1"/>
      <p:bldP spid="11" grpId="4" animBg="1"/>
      <p:bldP spid="11" grpId="5" animBg="1"/>
      <p:bldP spid="11" grpId="6" animBg="1"/>
      <p:bldP spid="11" grpId="7" animBg="1"/>
      <p:bldP spid="12" grpId="0" animBg="1"/>
      <p:bldP spid="12" grpId="2" animBg="1"/>
      <p:bldP spid="12" grpId="4" animBg="1"/>
      <p:bldP spid="12" grpId="5" animBg="1"/>
      <p:bldP spid="12" grpId="6" animBg="1"/>
      <p:bldP spid="12" grpId="7" animBg="1"/>
      <p:bldP spid="13" grpId="0" animBg="1"/>
      <p:bldP spid="13" grpId="2" animBg="1"/>
      <p:bldP spid="13" grpId="4" animBg="1"/>
      <p:bldP spid="13" grpId="5" animBg="1"/>
      <p:bldP spid="13" grpId="6" animBg="1"/>
      <p:bldP spid="13" grpId="7" animBg="1"/>
      <p:bldP spid="14" grpId="0" animBg="1"/>
      <p:bldP spid="14" grpId="2" animBg="1"/>
      <p:bldP spid="14" grpId="4" animBg="1"/>
      <p:bldP spid="14" grpId="5" animBg="1"/>
      <p:bldP spid="14" grpId="6" animBg="1"/>
      <p:bldP spid="14" grpId="7" animBg="1"/>
      <p:bldP spid="15" grpId="0" animBg="1"/>
      <p:bldP spid="15" grpId="2" animBg="1"/>
      <p:bldP spid="15" grpId="4" animBg="1"/>
      <p:bldP spid="15" grpId="5" animBg="1"/>
      <p:bldP spid="15" grpId="6" animBg="1"/>
      <p:bldP spid="15" grpId="7" animBg="1"/>
      <p:bldP spid="16" grpId="0" animBg="1"/>
      <p:bldP spid="16" grpId="2" animBg="1"/>
      <p:bldP spid="16" grpId="4" animBg="1"/>
      <p:bldP spid="16" grpId="5" animBg="1"/>
      <p:bldP spid="16" grpId="6" animBg="1"/>
      <p:bldP spid="16" grpId="7" animBg="1"/>
      <p:bldP spid="17" grpId="0" animBg="1"/>
      <p:bldP spid="17" grpId="2" animBg="1"/>
      <p:bldP spid="17" grpId="4" animBg="1"/>
      <p:bldP spid="17" grpId="5" animBg="1"/>
      <p:bldP spid="17" grpId="6" animBg="1"/>
      <p:bldP spid="17" grpId="7" animBg="1"/>
      <p:bldP spid="18" grpId="0" animBg="1"/>
      <p:bldP spid="18" grpId="2" animBg="1"/>
      <p:bldP spid="18" grpId="4" animBg="1"/>
      <p:bldP spid="18" grpId="5" animBg="1"/>
      <p:bldP spid="18" grpId="6" animBg="1"/>
      <p:bldP spid="18" grpId="7" animBg="1"/>
      <p:bldP spid="19" grpId="0" animBg="1"/>
      <p:bldP spid="19" grpId="2" animBg="1"/>
      <p:bldP spid="19" grpId="4" animBg="1"/>
      <p:bldP spid="19" grpId="5" animBg="1"/>
      <p:bldP spid="19" grpId="6" animBg="1"/>
      <p:bldP spid="19" grpId="7" animBg="1"/>
      <p:bldP spid="20" grpId="0" animBg="1"/>
      <p:bldP spid="20" grpId="2" animBg="1"/>
      <p:bldP spid="20" grpId="4" animBg="1"/>
      <p:bldP spid="20" grpId="5" animBg="1"/>
      <p:bldP spid="20" grpId="6" animBg="1"/>
      <p:bldP spid="20" grpId="7" animBg="1"/>
      <p:bldP spid="21" grpId="0" animBg="1"/>
      <p:bldP spid="21" grpId="2" animBg="1"/>
      <p:bldP spid="21" grpId="4" animBg="1"/>
      <p:bldP spid="21" grpId="5" animBg="1"/>
      <p:bldP spid="21" grpId="6" animBg="1"/>
      <p:bldP spid="21" grpId="7" animBg="1"/>
      <p:bldP spid="22" grpId="0" animBg="1"/>
      <p:bldP spid="22" grpId="2" animBg="1"/>
      <p:bldP spid="22" grpId="4" animBg="1"/>
      <p:bldP spid="22" grpId="5" animBg="1"/>
      <p:bldP spid="22" grpId="6" animBg="1"/>
      <p:bldP spid="22" grpId="7" animBg="1"/>
      <p:bldP spid="23" grpId="0" animBg="1"/>
      <p:bldP spid="23" grpId="2" animBg="1"/>
      <p:bldP spid="23" grpId="4" animBg="1"/>
      <p:bldP spid="23" grpId="5" animBg="1"/>
      <p:bldP spid="23" grpId="6" animBg="1"/>
      <p:bldP spid="23" grpId="7" animBg="1"/>
      <p:bldP spid="24" grpId="0" animBg="1"/>
      <p:bldP spid="24" grpId="2" animBg="1"/>
      <p:bldP spid="24" grpId="4" animBg="1"/>
      <p:bldP spid="24" grpId="5" animBg="1"/>
      <p:bldP spid="24" grpId="6" animBg="1"/>
      <p:bldP spid="24" grpId="7" animBg="1"/>
      <p:bldP spid="25" grpId="0" animBg="1"/>
      <p:bldP spid="25" grpId="2" animBg="1"/>
      <p:bldP spid="25" grpId="4" animBg="1"/>
      <p:bldP spid="25" grpId="5" animBg="1"/>
      <p:bldP spid="25" grpId="6" animBg="1"/>
      <p:bldP spid="25" grpId="7" animBg="1"/>
      <p:bldP spid="26" grpId="0" animBg="1"/>
      <p:bldP spid="26" grpId="2" animBg="1"/>
      <p:bldP spid="26" grpId="4" animBg="1"/>
      <p:bldP spid="26" grpId="5" animBg="1"/>
      <p:bldP spid="26" grpId="6" animBg="1"/>
      <p:bldP spid="26" grpId="7" animBg="1"/>
      <p:bldP spid="27" grpId="0" animBg="1"/>
      <p:bldP spid="27" grpId="2" animBg="1"/>
      <p:bldP spid="27" grpId="4" animBg="1"/>
      <p:bldP spid="27" grpId="5" animBg="1"/>
      <p:bldP spid="27" grpId="6" animBg="1"/>
      <p:bldP spid="27" grpId="7" animBg="1"/>
      <p:bldP spid="28" grpId="0" animBg="1"/>
      <p:bldP spid="28" grpId="2" animBg="1"/>
      <p:bldP spid="28" grpId="4" animBg="1"/>
      <p:bldP spid="28" grpId="5" animBg="1"/>
      <p:bldP spid="28" grpId="6" animBg="1"/>
      <p:bldP spid="28" grpId="7" animBg="1"/>
      <p:bldP spid="29" grpId="0" animBg="1"/>
      <p:bldP spid="29" grpId="2" animBg="1"/>
      <p:bldP spid="29" grpId="4" animBg="1"/>
      <p:bldP spid="29" grpId="5" animBg="1"/>
      <p:bldP spid="29" grpId="6" animBg="1"/>
      <p:bldP spid="29" grpId="7" animBg="1"/>
      <p:bldP spid="30" grpId="0" animBg="1"/>
      <p:bldP spid="30" grpId="2" animBg="1"/>
      <p:bldP spid="30" grpId="4" animBg="1"/>
      <p:bldP spid="30" grpId="5" animBg="1"/>
      <p:bldP spid="30" grpId="6" animBg="1"/>
      <p:bldP spid="30" grpId="7" animBg="1"/>
      <p:bldP spid="31" grpId="0" animBg="1"/>
      <p:bldP spid="31" grpId="2" animBg="1"/>
      <p:bldP spid="31" grpId="4" animBg="1"/>
      <p:bldP spid="31" grpId="5" animBg="1"/>
      <p:bldP spid="31" grpId="6" animBg="1"/>
      <p:bldP spid="31" grpId="7" animBg="1"/>
      <p:bldP spid="32" grpId="0" animBg="1"/>
      <p:bldP spid="32" grpId="2" animBg="1"/>
      <p:bldP spid="32" grpId="4" animBg="1"/>
      <p:bldP spid="32" grpId="5" animBg="1"/>
      <p:bldP spid="32" grpId="6" animBg="1"/>
      <p:bldP spid="32" grpId="7" animBg="1"/>
      <p:bldP spid="33" grpId="0" animBg="1"/>
      <p:bldP spid="33" grpId="2" animBg="1"/>
      <p:bldP spid="33" grpId="4" animBg="1"/>
      <p:bldP spid="33" grpId="5" animBg="1"/>
      <p:bldP spid="33" grpId="6" animBg="1"/>
      <p:bldP spid="33" grpId="7" animBg="1"/>
      <p:bldP spid="34" grpId="0" animBg="1"/>
      <p:bldP spid="34" grpId="2" animBg="1"/>
      <p:bldP spid="34" grpId="4" animBg="1"/>
      <p:bldP spid="34" grpId="5" animBg="1"/>
      <p:bldP spid="34" grpId="6" animBg="1"/>
      <p:bldP spid="34" grpId="7" animBg="1"/>
      <p:bldP spid="35" grpId="0" animBg="1"/>
      <p:bldP spid="35" grpId="2" animBg="1"/>
      <p:bldP spid="35" grpId="4" animBg="1"/>
      <p:bldP spid="35" grpId="5" animBg="1"/>
      <p:bldP spid="35" grpId="6" animBg="1"/>
      <p:bldP spid="35" grpId="7" animBg="1"/>
      <p:bldP spid="3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0F282F"/>
            </a:gs>
            <a:gs pos="50000">
              <a:schemeClr val="accent5">
                <a:lumMod val="60000"/>
                <a:lumOff val="40000"/>
                <a:shade val="67500"/>
                <a:satMod val="115000"/>
              </a:schemeClr>
            </a:gs>
            <a:gs pos="100000">
              <a:schemeClr val="accent5">
                <a:lumMod val="60000"/>
                <a:lumOff val="4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760053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rgbClr val="FF6600">
                <a:tint val="45000"/>
                <a:satMod val="400000"/>
              </a:srgbClr>
            </a:duotone>
            <a:lum contrast="40000"/>
          </a:blip>
          <a:stretch>
            <a:fillRect/>
          </a:stretch>
        </p:blipFill>
        <p:spPr>
          <a:xfrm>
            <a:off x="3571869" y="2571750"/>
            <a:ext cx="2319049" cy="2071684"/>
          </a:xfrm>
          <a:prstGeom prst="rect">
            <a:avLst/>
          </a:prstGeom>
        </p:spPr>
      </p:pic>
      <p:pic>
        <p:nvPicPr>
          <p:cNvPr id="4" name="3 Imagen" descr="10764-rainbow-abstract-element-clipartJ.png"/>
          <p:cNvPicPr>
            <a:picLocks noChangeAspect="1"/>
          </p:cNvPicPr>
          <p:nvPr/>
        </p:nvPicPr>
        <p:blipFill>
          <a:blip r:embed="rId3">
            <a:duotone>
              <a:prstClr val="black"/>
              <a:srgbClr val="FF6600">
                <a:tint val="45000"/>
                <a:satMod val="400000"/>
              </a:srgbClr>
            </a:duotone>
            <a:lum contrast="40000"/>
          </a:blip>
          <a:stretch>
            <a:fillRect/>
          </a:stretch>
        </p:blipFill>
        <p:spPr>
          <a:xfrm rot="10800000">
            <a:off x="3571869" y="571486"/>
            <a:ext cx="2319049" cy="2071684"/>
          </a:xfrm>
          <a:prstGeom prst="rect">
            <a:avLst/>
          </a:prstGeom>
        </p:spPr>
      </p:pic>
      <p:pic>
        <p:nvPicPr>
          <p:cNvPr id="5" name="4 Imagen" descr="10764-rainbow-abstract-element-clipartJ.png"/>
          <p:cNvPicPr>
            <a:picLocks noChangeAspect="1"/>
          </p:cNvPicPr>
          <p:nvPr/>
        </p:nvPicPr>
        <p:blipFill>
          <a:blip r:embed="rId3">
            <a:duotone>
              <a:prstClr val="black"/>
              <a:srgbClr val="FF6600">
                <a:tint val="45000"/>
                <a:satMod val="400000"/>
              </a:srgbClr>
            </a:duotone>
            <a:lum contrast="40000"/>
          </a:blip>
          <a:stretch>
            <a:fillRect/>
          </a:stretch>
        </p:blipFill>
        <p:spPr>
          <a:xfrm rot="16032031">
            <a:off x="4932343" y="1601632"/>
            <a:ext cx="2319049" cy="2071684"/>
          </a:xfrm>
          <a:prstGeom prst="rect">
            <a:avLst/>
          </a:prstGeom>
        </p:spPr>
      </p:pic>
      <p:pic>
        <p:nvPicPr>
          <p:cNvPr id="6" name="5 Imagen" descr="10764-rainbow-abstract-element-clipartJ.png"/>
          <p:cNvPicPr>
            <a:picLocks noChangeAspect="1"/>
          </p:cNvPicPr>
          <p:nvPr/>
        </p:nvPicPr>
        <p:blipFill>
          <a:blip r:embed="rId3">
            <a:duotone>
              <a:prstClr val="black"/>
              <a:srgbClr val="FF6600">
                <a:tint val="45000"/>
                <a:satMod val="400000"/>
              </a:srgbClr>
            </a:duotone>
            <a:lum contrast="40000"/>
          </a:blip>
          <a:stretch>
            <a:fillRect/>
          </a:stretch>
        </p:blipFill>
        <p:spPr>
          <a:xfrm rot="5400000">
            <a:off x="2162302" y="1623863"/>
            <a:ext cx="2319049" cy="2071684"/>
          </a:xfrm>
          <a:prstGeom prst="rect">
            <a:avLst/>
          </a:prstGeom>
        </p:spPr>
      </p:pic>
      <p:pic>
        <p:nvPicPr>
          <p:cNvPr id="7" name="6 Imagen" descr="10764-rainbow-abstract-element-clipartJ.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8394899">
            <a:off x="2609166" y="860488"/>
            <a:ext cx="2319049" cy="2071684"/>
          </a:xfrm>
          <a:prstGeom prst="rect">
            <a:avLst/>
          </a:prstGeom>
        </p:spPr>
      </p:pic>
      <p:pic>
        <p:nvPicPr>
          <p:cNvPr id="8" name="7 Imagen" descr="10764-rainbow-abstract-element-clipartJ.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13538432">
            <a:off x="4320817" y="803132"/>
            <a:ext cx="2319049" cy="2071684"/>
          </a:xfrm>
          <a:prstGeom prst="rect">
            <a:avLst/>
          </a:prstGeom>
        </p:spPr>
      </p:pic>
      <p:pic>
        <p:nvPicPr>
          <p:cNvPr id="9" name="8 Imagen" descr="10764-rainbow-abstract-element-clipartJ.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18752521">
            <a:off x="4602466" y="2161895"/>
            <a:ext cx="2319049" cy="2071684"/>
          </a:xfrm>
          <a:prstGeom prst="rect">
            <a:avLst/>
          </a:prstGeom>
        </p:spPr>
      </p:pic>
      <p:pic>
        <p:nvPicPr>
          <p:cNvPr id="10" name="9 Imagen" descr="10764-rainbow-abstract-element-clipartJ.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2254629">
            <a:off x="2677108" y="2349579"/>
            <a:ext cx="2319049" cy="2071684"/>
          </a:xfrm>
          <a:prstGeom prst="rect">
            <a:avLst/>
          </a:prstGeom>
        </p:spPr>
      </p:pic>
      <p:sp>
        <p:nvSpPr>
          <p:cNvPr id="11" name="10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anim calcmode="lin" valueType="num">
                                      <p:cBhvr>
                                        <p:cTn id="11" dur="3000" fill="hold"/>
                                        <p:tgtEl>
                                          <p:spTgt spid="3"/>
                                        </p:tgtEl>
                                        <p:attrNameLst>
                                          <p:attrName>ppt_x</p:attrName>
                                        </p:attrNameLst>
                                      </p:cBhvr>
                                      <p:tavLst>
                                        <p:tav tm="0">
                                          <p:val>
                                            <p:fltVal val="0.5"/>
                                          </p:val>
                                        </p:tav>
                                        <p:tav tm="100000">
                                          <p:val>
                                            <p:strVal val="#ppt_x"/>
                                          </p:val>
                                        </p:tav>
                                      </p:tavLst>
                                    </p:anim>
                                    <p:anim calcmode="lin" valueType="num">
                                      <p:cBhvr>
                                        <p:cTn id="12" dur="3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anim calcmode="lin" valueType="num">
                                      <p:cBhvr>
                                        <p:cTn id="23" dur="3000" fill="hold"/>
                                        <p:tgtEl>
                                          <p:spTgt spid="5"/>
                                        </p:tgtEl>
                                        <p:attrNameLst>
                                          <p:attrName>ppt_x</p:attrName>
                                        </p:attrNameLst>
                                      </p:cBhvr>
                                      <p:tavLst>
                                        <p:tav tm="0">
                                          <p:val>
                                            <p:fltVal val="0.5"/>
                                          </p:val>
                                        </p:tav>
                                        <p:tav tm="100000">
                                          <p:val>
                                            <p:strVal val="#ppt_x"/>
                                          </p:val>
                                        </p:tav>
                                      </p:tavLst>
                                    </p:anim>
                                    <p:anim calcmode="lin" valueType="num">
                                      <p:cBhvr>
                                        <p:cTn id="24" dur="3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3000" fill="hold"/>
                                        <p:tgtEl>
                                          <p:spTgt spid="6"/>
                                        </p:tgtEl>
                                        <p:attrNameLst>
                                          <p:attrName>ppt_w</p:attrName>
                                        </p:attrNameLst>
                                      </p:cBhvr>
                                      <p:tavLst>
                                        <p:tav tm="0">
                                          <p:val>
                                            <p:fltVal val="0"/>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anim calcmode="lin" valueType="num">
                                      <p:cBhvr>
                                        <p:cTn id="29" dur="3000" fill="hold"/>
                                        <p:tgtEl>
                                          <p:spTgt spid="6"/>
                                        </p:tgtEl>
                                        <p:attrNameLst>
                                          <p:attrName>ppt_x</p:attrName>
                                        </p:attrNameLst>
                                      </p:cBhvr>
                                      <p:tavLst>
                                        <p:tav tm="0">
                                          <p:val>
                                            <p:fltVal val="0.5"/>
                                          </p:val>
                                        </p:tav>
                                        <p:tav tm="100000">
                                          <p:val>
                                            <p:strVal val="#ppt_x"/>
                                          </p:val>
                                        </p:tav>
                                      </p:tavLst>
                                    </p:anim>
                                    <p:anim calcmode="lin" valueType="num">
                                      <p:cBhvr>
                                        <p:cTn id="30" dur="3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anim calcmode="lin" valueType="num">
                                      <p:cBhvr>
                                        <p:cTn id="35" dur="3000" fill="hold"/>
                                        <p:tgtEl>
                                          <p:spTgt spid="7"/>
                                        </p:tgtEl>
                                        <p:attrNameLst>
                                          <p:attrName>ppt_x</p:attrName>
                                        </p:attrNameLst>
                                      </p:cBhvr>
                                      <p:tavLst>
                                        <p:tav tm="0">
                                          <p:val>
                                            <p:fltVal val="0.5"/>
                                          </p:val>
                                        </p:tav>
                                        <p:tav tm="100000">
                                          <p:val>
                                            <p:strVal val="#ppt_x"/>
                                          </p:val>
                                        </p:tav>
                                      </p:tavLst>
                                    </p:anim>
                                    <p:anim calcmode="lin" valueType="num">
                                      <p:cBhvr>
                                        <p:cTn id="36" dur="3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3000" fill="hold"/>
                                        <p:tgtEl>
                                          <p:spTgt spid="8"/>
                                        </p:tgtEl>
                                        <p:attrNameLst>
                                          <p:attrName>ppt_w</p:attrName>
                                        </p:attrNameLst>
                                      </p:cBhvr>
                                      <p:tavLst>
                                        <p:tav tm="0">
                                          <p:val>
                                            <p:fltVal val="0"/>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anim calcmode="lin" valueType="num">
                                      <p:cBhvr>
                                        <p:cTn id="41" dur="3000" fill="hold"/>
                                        <p:tgtEl>
                                          <p:spTgt spid="8"/>
                                        </p:tgtEl>
                                        <p:attrNameLst>
                                          <p:attrName>ppt_x</p:attrName>
                                        </p:attrNameLst>
                                      </p:cBhvr>
                                      <p:tavLst>
                                        <p:tav tm="0">
                                          <p:val>
                                            <p:fltVal val="0.5"/>
                                          </p:val>
                                        </p:tav>
                                        <p:tav tm="100000">
                                          <p:val>
                                            <p:strVal val="#ppt_x"/>
                                          </p:val>
                                        </p:tav>
                                      </p:tavLst>
                                    </p:anim>
                                    <p:anim calcmode="lin" valueType="num">
                                      <p:cBhvr>
                                        <p:cTn id="42" dur="3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3000" fill="hold"/>
                                        <p:tgtEl>
                                          <p:spTgt spid="9"/>
                                        </p:tgtEl>
                                        <p:attrNameLst>
                                          <p:attrName>ppt_w</p:attrName>
                                        </p:attrNameLst>
                                      </p:cBhvr>
                                      <p:tavLst>
                                        <p:tav tm="0">
                                          <p:val>
                                            <p:fltVal val="0"/>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anim calcmode="lin" valueType="num">
                                      <p:cBhvr>
                                        <p:cTn id="47" dur="3000" fill="hold"/>
                                        <p:tgtEl>
                                          <p:spTgt spid="9"/>
                                        </p:tgtEl>
                                        <p:attrNameLst>
                                          <p:attrName>ppt_x</p:attrName>
                                        </p:attrNameLst>
                                      </p:cBhvr>
                                      <p:tavLst>
                                        <p:tav tm="0">
                                          <p:val>
                                            <p:fltVal val="0.5"/>
                                          </p:val>
                                        </p:tav>
                                        <p:tav tm="100000">
                                          <p:val>
                                            <p:strVal val="#ppt_x"/>
                                          </p:val>
                                        </p:tav>
                                      </p:tavLst>
                                    </p:anim>
                                    <p:anim calcmode="lin" valueType="num">
                                      <p:cBhvr>
                                        <p:cTn id="48" dur="3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p:val>
                                            <p:fltVal val="0"/>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anim calcmode="lin" valueType="num">
                                      <p:cBhvr>
                                        <p:cTn id="53" dur="3000" fill="hold"/>
                                        <p:tgtEl>
                                          <p:spTgt spid="10"/>
                                        </p:tgtEl>
                                        <p:attrNameLst>
                                          <p:attrName>ppt_x</p:attrName>
                                        </p:attrNameLst>
                                      </p:cBhvr>
                                      <p:tavLst>
                                        <p:tav tm="0">
                                          <p:val>
                                            <p:fltVal val="0.5"/>
                                          </p:val>
                                        </p:tav>
                                        <p:tav tm="100000">
                                          <p:val>
                                            <p:strVal val="#ppt_x"/>
                                          </p:val>
                                        </p:tav>
                                      </p:tavLst>
                                    </p:anim>
                                    <p:anim calcmode="lin" valueType="num">
                                      <p:cBhvr>
                                        <p:cTn id="54" dur="3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0"/>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3"/>
                                        </p:tgtEl>
                                        <p:attrNameLst>
                                          <p:attrName>ppt_w</p:attrName>
                                        </p:attrNameLst>
                                      </p:cBhvr>
                                      <p:tavLst>
                                        <p:tav tm="0">
                                          <p:val>
                                            <p:strVal val="ppt_w"/>
                                          </p:val>
                                        </p:tav>
                                        <p:tav tm="100000">
                                          <p:val>
                                            <p:fltVal val="0"/>
                                          </p:val>
                                        </p:tav>
                                      </p:tavLst>
                                    </p:anim>
                                    <p:anim calcmode="lin" valueType="num">
                                      <p:cBhvr>
                                        <p:cTn id="74" dur="3000"/>
                                        <p:tgtEl>
                                          <p:spTgt spid="3"/>
                                        </p:tgtEl>
                                        <p:attrNameLst>
                                          <p:attrName>ppt_h</p:attrName>
                                        </p:attrNameLst>
                                      </p:cBhvr>
                                      <p:tavLst>
                                        <p:tav tm="0">
                                          <p:val>
                                            <p:strVal val="ppt_h"/>
                                          </p:val>
                                        </p:tav>
                                        <p:tav tm="100000">
                                          <p:val>
                                            <p:fltVal val="0"/>
                                          </p:val>
                                        </p:tav>
                                      </p:tavLst>
                                    </p:anim>
                                    <p:anim calcmode="lin" valueType="num">
                                      <p:cBhvr>
                                        <p:cTn id="75" dur="3000"/>
                                        <p:tgtEl>
                                          <p:spTgt spid="3"/>
                                        </p:tgtEl>
                                        <p:attrNameLst>
                                          <p:attrName>ppt_x</p:attrName>
                                        </p:attrNameLst>
                                      </p:cBhvr>
                                      <p:tavLst>
                                        <p:tav tm="0">
                                          <p:val>
                                            <p:strVal val="ppt_x"/>
                                          </p:val>
                                        </p:tav>
                                        <p:tav tm="100000">
                                          <p:val>
                                            <p:fltVal val="0.5"/>
                                          </p:val>
                                        </p:tav>
                                      </p:tavLst>
                                    </p:anim>
                                    <p:anim calcmode="lin" valueType="num">
                                      <p:cBhvr>
                                        <p:cTn id="76" dur="3000"/>
                                        <p:tgtEl>
                                          <p:spTgt spid="3"/>
                                        </p:tgtEl>
                                        <p:attrNameLst>
                                          <p:attrName>ppt_y</p:attrName>
                                        </p:attrNameLst>
                                      </p:cBhvr>
                                      <p:tavLst>
                                        <p:tav tm="0">
                                          <p:val>
                                            <p:strVal val="ppt_y"/>
                                          </p:val>
                                        </p:tav>
                                        <p:tav tm="100000">
                                          <p:val>
                                            <p:fltVal val="0.5"/>
                                          </p:val>
                                        </p:tav>
                                      </p:tavLst>
                                    </p:anim>
                                    <p:set>
                                      <p:cBhvr>
                                        <p:cTn id="77" dur="1" fill="hold">
                                          <p:stCondLst>
                                            <p:cond delay="2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4"/>
                                        </p:tgtEl>
                                        <p:attrNameLst>
                                          <p:attrName>ppt_w</p:attrName>
                                        </p:attrNameLst>
                                      </p:cBhvr>
                                      <p:tavLst>
                                        <p:tav tm="0">
                                          <p:val>
                                            <p:strVal val="ppt_w"/>
                                          </p:val>
                                        </p:tav>
                                        <p:tav tm="100000">
                                          <p:val>
                                            <p:fltVal val="0"/>
                                          </p:val>
                                        </p:tav>
                                      </p:tavLst>
                                    </p:anim>
                                    <p:anim calcmode="lin" valueType="num">
                                      <p:cBhvr>
                                        <p:cTn id="80" dur="3000"/>
                                        <p:tgtEl>
                                          <p:spTgt spid="4"/>
                                        </p:tgtEl>
                                        <p:attrNameLst>
                                          <p:attrName>ppt_h</p:attrName>
                                        </p:attrNameLst>
                                      </p:cBhvr>
                                      <p:tavLst>
                                        <p:tav tm="0">
                                          <p:val>
                                            <p:strVal val="ppt_h"/>
                                          </p:val>
                                        </p:tav>
                                        <p:tav tm="100000">
                                          <p:val>
                                            <p:fltVal val="0"/>
                                          </p:val>
                                        </p:tav>
                                      </p:tavLst>
                                    </p:anim>
                                    <p:anim calcmode="lin" valueType="num">
                                      <p:cBhvr>
                                        <p:cTn id="81" dur="3000"/>
                                        <p:tgtEl>
                                          <p:spTgt spid="4"/>
                                        </p:tgtEl>
                                        <p:attrNameLst>
                                          <p:attrName>ppt_x</p:attrName>
                                        </p:attrNameLst>
                                      </p:cBhvr>
                                      <p:tavLst>
                                        <p:tav tm="0">
                                          <p:val>
                                            <p:strVal val="ppt_x"/>
                                          </p:val>
                                        </p:tav>
                                        <p:tav tm="100000">
                                          <p:val>
                                            <p:fltVal val="0.5"/>
                                          </p:val>
                                        </p:tav>
                                      </p:tavLst>
                                    </p:anim>
                                    <p:anim calcmode="lin" valueType="num">
                                      <p:cBhvr>
                                        <p:cTn id="82" dur="3000"/>
                                        <p:tgtEl>
                                          <p:spTgt spid="4"/>
                                        </p:tgtEl>
                                        <p:attrNameLst>
                                          <p:attrName>ppt_y</p:attrName>
                                        </p:attrNameLst>
                                      </p:cBhvr>
                                      <p:tavLst>
                                        <p:tav tm="0">
                                          <p:val>
                                            <p:strVal val="ppt_y"/>
                                          </p:val>
                                        </p:tav>
                                        <p:tav tm="100000">
                                          <p:val>
                                            <p:fltVal val="0.5"/>
                                          </p:val>
                                        </p:tav>
                                      </p:tavLst>
                                    </p:anim>
                                    <p:set>
                                      <p:cBhvr>
                                        <p:cTn id="83" dur="1" fill="hold">
                                          <p:stCondLst>
                                            <p:cond delay="2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5"/>
                                        </p:tgtEl>
                                        <p:attrNameLst>
                                          <p:attrName>ppt_w</p:attrName>
                                        </p:attrNameLst>
                                      </p:cBhvr>
                                      <p:tavLst>
                                        <p:tav tm="0">
                                          <p:val>
                                            <p:strVal val="ppt_w"/>
                                          </p:val>
                                        </p:tav>
                                        <p:tav tm="100000">
                                          <p:val>
                                            <p:fltVal val="0"/>
                                          </p:val>
                                        </p:tav>
                                      </p:tavLst>
                                    </p:anim>
                                    <p:anim calcmode="lin" valueType="num">
                                      <p:cBhvr>
                                        <p:cTn id="86" dur="3000"/>
                                        <p:tgtEl>
                                          <p:spTgt spid="5"/>
                                        </p:tgtEl>
                                        <p:attrNameLst>
                                          <p:attrName>ppt_h</p:attrName>
                                        </p:attrNameLst>
                                      </p:cBhvr>
                                      <p:tavLst>
                                        <p:tav tm="0">
                                          <p:val>
                                            <p:strVal val="ppt_h"/>
                                          </p:val>
                                        </p:tav>
                                        <p:tav tm="100000">
                                          <p:val>
                                            <p:fltVal val="0"/>
                                          </p:val>
                                        </p:tav>
                                      </p:tavLst>
                                    </p:anim>
                                    <p:anim calcmode="lin" valueType="num">
                                      <p:cBhvr>
                                        <p:cTn id="87" dur="3000"/>
                                        <p:tgtEl>
                                          <p:spTgt spid="5"/>
                                        </p:tgtEl>
                                        <p:attrNameLst>
                                          <p:attrName>ppt_x</p:attrName>
                                        </p:attrNameLst>
                                      </p:cBhvr>
                                      <p:tavLst>
                                        <p:tav tm="0">
                                          <p:val>
                                            <p:strVal val="ppt_x"/>
                                          </p:val>
                                        </p:tav>
                                        <p:tav tm="100000">
                                          <p:val>
                                            <p:fltVal val="0.5"/>
                                          </p:val>
                                        </p:tav>
                                      </p:tavLst>
                                    </p:anim>
                                    <p:anim calcmode="lin" valueType="num">
                                      <p:cBhvr>
                                        <p:cTn id="88" dur="3000"/>
                                        <p:tgtEl>
                                          <p:spTgt spid="5"/>
                                        </p:tgtEl>
                                        <p:attrNameLst>
                                          <p:attrName>ppt_y</p:attrName>
                                        </p:attrNameLst>
                                      </p:cBhvr>
                                      <p:tavLst>
                                        <p:tav tm="0">
                                          <p:val>
                                            <p:strVal val="ppt_y"/>
                                          </p:val>
                                        </p:tav>
                                        <p:tav tm="100000">
                                          <p:val>
                                            <p:fltVal val="0.5"/>
                                          </p:val>
                                        </p:tav>
                                      </p:tavLst>
                                    </p:anim>
                                    <p:set>
                                      <p:cBhvr>
                                        <p:cTn id="89" dur="1" fill="hold">
                                          <p:stCondLst>
                                            <p:cond delay="2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fltVal val="0"/>
                                          </p:val>
                                        </p:tav>
                                      </p:tavLst>
                                    </p:anim>
                                    <p:anim calcmode="lin" valueType="num">
                                      <p:cBhvr>
                                        <p:cTn id="92" dur="3000"/>
                                        <p:tgtEl>
                                          <p:spTgt spid="6"/>
                                        </p:tgtEl>
                                        <p:attrNameLst>
                                          <p:attrName>ppt_h</p:attrName>
                                        </p:attrNameLst>
                                      </p:cBhvr>
                                      <p:tavLst>
                                        <p:tav tm="0">
                                          <p:val>
                                            <p:strVal val="ppt_h"/>
                                          </p:val>
                                        </p:tav>
                                        <p:tav tm="100000">
                                          <p:val>
                                            <p:fltVal val="0"/>
                                          </p:val>
                                        </p:tav>
                                      </p:tavLst>
                                    </p:anim>
                                    <p:anim calcmode="lin" valueType="num">
                                      <p:cBhvr>
                                        <p:cTn id="93" dur="3000"/>
                                        <p:tgtEl>
                                          <p:spTgt spid="6"/>
                                        </p:tgtEl>
                                        <p:attrNameLst>
                                          <p:attrName>ppt_x</p:attrName>
                                        </p:attrNameLst>
                                      </p:cBhvr>
                                      <p:tavLst>
                                        <p:tav tm="0">
                                          <p:val>
                                            <p:strVal val="ppt_x"/>
                                          </p:val>
                                        </p:tav>
                                        <p:tav tm="100000">
                                          <p:val>
                                            <p:fltVal val="0.5"/>
                                          </p:val>
                                        </p:tav>
                                      </p:tavLst>
                                    </p:anim>
                                    <p:anim calcmode="lin" valueType="num">
                                      <p:cBhvr>
                                        <p:cTn id="94" dur="3000"/>
                                        <p:tgtEl>
                                          <p:spTgt spid="6"/>
                                        </p:tgtEl>
                                        <p:attrNameLst>
                                          <p:attrName>ppt_y</p:attrName>
                                        </p:attrNameLst>
                                      </p:cBhvr>
                                      <p:tavLst>
                                        <p:tav tm="0">
                                          <p:val>
                                            <p:strVal val="ppt_y"/>
                                          </p:val>
                                        </p:tav>
                                        <p:tav tm="100000">
                                          <p:val>
                                            <p:fltVal val="0.5"/>
                                          </p:val>
                                        </p:tav>
                                      </p:tavLst>
                                    </p:anim>
                                    <p:set>
                                      <p:cBhvr>
                                        <p:cTn id="95" dur="1" fill="hold">
                                          <p:stCondLst>
                                            <p:cond delay="2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7"/>
                                        </p:tgtEl>
                                        <p:attrNameLst>
                                          <p:attrName>ppt_w</p:attrName>
                                        </p:attrNameLst>
                                      </p:cBhvr>
                                      <p:tavLst>
                                        <p:tav tm="0">
                                          <p:val>
                                            <p:strVal val="ppt_w"/>
                                          </p:val>
                                        </p:tav>
                                        <p:tav tm="100000">
                                          <p:val>
                                            <p:fltVal val="0"/>
                                          </p:val>
                                        </p:tav>
                                      </p:tavLst>
                                    </p:anim>
                                    <p:anim calcmode="lin" valueType="num">
                                      <p:cBhvr>
                                        <p:cTn id="98" dur="3000"/>
                                        <p:tgtEl>
                                          <p:spTgt spid="7"/>
                                        </p:tgtEl>
                                        <p:attrNameLst>
                                          <p:attrName>ppt_h</p:attrName>
                                        </p:attrNameLst>
                                      </p:cBhvr>
                                      <p:tavLst>
                                        <p:tav tm="0">
                                          <p:val>
                                            <p:strVal val="ppt_h"/>
                                          </p:val>
                                        </p:tav>
                                        <p:tav tm="100000">
                                          <p:val>
                                            <p:fltVal val="0"/>
                                          </p:val>
                                        </p:tav>
                                      </p:tavLst>
                                    </p:anim>
                                    <p:anim calcmode="lin" valueType="num">
                                      <p:cBhvr>
                                        <p:cTn id="99" dur="3000"/>
                                        <p:tgtEl>
                                          <p:spTgt spid="7"/>
                                        </p:tgtEl>
                                        <p:attrNameLst>
                                          <p:attrName>ppt_x</p:attrName>
                                        </p:attrNameLst>
                                      </p:cBhvr>
                                      <p:tavLst>
                                        <p:tav tm="0">
                                          <p:val>
                                            <p:strVal val="ppt_x"/>
                                          </p:val>
                                        </p:tav>
                                        <p:tav tm="100000">
                                          <p:val>
                                            <p:fltVal val="0.5"/>
                                          </p:val>
                                        </p:tav>
                                      </p:tavLst>
                                    </p:anim>
                                    <p:anim calcmode="lin" valueType="num">
                                      <p:cBhvr>
                                        <p:cTn id="100" dur="3000"/>
                                        <p:tgtEl>
                                          <p:spTgt spid="7"/>
                                        </p:tgtEl>
                                        <p:attrNameLst>
                                          <p:attrName>ppt_y</p:attrName>
                                        </p:attrNameLst>
                                      </p:cBhvr>
                                      <p:tavLst>
                                        <p:tav tm="0">
                                          <p:val>
                                            <p:strVal val="ppt_y"/>
                                          </p:val>
                                        </p:tav>
                                        <p:tav tm="100000">
                                          <p:val>
                                            <p:fltVal val="0.5"/>
                                          </p:val>
                                        </p:tav>
                                      </p:tavLst>
                                    </p:anim>
                                    <p:set>
                                      <p:cBhvr>
                                        <p:cTn id="101" dur="1" fill="hold">
                                          <p:stCondLst>
                                            <p:cond delay="2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8"/>
                                        </p:tgtEl>
                                        <p:attrNameLst>
                                          <p:attrName>ppt_w</p:attrName>
                                        </p:attrNameLst>
                                      </p:cBhvr>
                                      <p:tavLst>
                                        <p:tav tm="0">
                                          <p:val>
                                            <p:strVal val="ppt_w"/>
                                          </p:val>
                                        </p:tav>
                                        <p:tav tm="100000">
                                          <p:val>
                                            <p:fltVal val="0"/>
                                          </p:val>
                                        </p:tav>
                                      </p:tavLst>
                                    </p:anim>
                                    <p:anim calcmode="lin" valueType="num">
                                      <p:cBhvr>
                                        <p:cTn id="104" dur="3000"/>
                                        <p:tgtEl>
                                          <p:spTgt spid="8"/>
                                        </p:tgtEl>
                                        <p:attrNameLst>
                                          <p:attrName>ppt_h</p:attrName>
                                        </p:attrNameLst>
                                      </p:cBhvr>
                                      <p:tavLst>
                                        <p:tav tm="0">
                                          <p:val>
                                            <p:strVal val="ppt_h"/>
                                          </p:val>
                                        </p:tav>
                                        <p:tav tm="100000">
                                          <p:val>
                                            <p:fltVal val="0"/>
                                          </p:val>
                                        </p:tav>
                                      </p:tavLst>
                                    </p:anim>
                                    <p:anim calcmode="lin" valueType="num">
                                      <p:cBhvr>
                                        <p:cTn id="105" dur="3000"/>
                                        <p:tgtEl>
                                          <p:spTgt spid="8"/>
                                        </p:tgtEl>
                                        <p:attrNameLst>
                                          <p:attrName>ppt_x</p:attrName>
                                        </p:attrNameLst>
                                      </p:cBhvr>
                                      <p:tavLst>
                                        <p:tav tm="0">
                                          <p:val>
                                            <p:strVal val="ppt_x"/>
                                          </p:val>
                                        </p:tav>
                                        <p:tav tm="100000">
                                          <p:val>
                                            <p:fltVal val="0.5"/>
                                          </p:val>
                                        </p:tav>
                                      </p:tavLst>
                                    </p:anim>
                                    <p:anim calcmode="lin" valueType="num">
                                      <p:cBhvr>
                                        <p:cTn id="106" dur="3000"/>
                                        <p:tgtEl>
                                          <p:spTgt spid="8"/>
                                        </p:tgtEl>
                                        <p:attrNameLst>
                                          <p:attrName>ppt_y</p:attrName>
                                        </p:attrNameLst>
                                      </p:cBhvr>
                                      <p:tavLst>
                                        <p:tav tm="0">
                                          <p:val>
                                            <p:strVal val="ppt_y"/>
                                          </p:val>
                                        </p:tav>
                                        <p:tav tm="100000">
                                          <p:val>
                                            <p:fltVal val="0.5"/>
                                          </p:val>
                                        </p:tav>
                                      </p:tavLst>
                                    </p:anim>
                                    <p:set>
                                      <p:cBhvr>
                                        <p:cTn id="107" dur="1" fill="hold">
                                          <p:stCondLst>
                                            <p:cond delay="2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9"/>
                                        </p:tgtEl>
                                        <p:attrNameLst>
                                          <p:attrName>ppt_w</p:attrName>
                                        </p:attrNameLst>
                                      </p:cBhvr>
                                      <p:tavLst>
                                        <p:tav tm="0">
                                          <p:val>
                                            <p:strVal val="ppt_w"/>
                                          </p:val>
                                        </p:tav>
                                        <p:tav tm="100000">
                                          <p:val>
                                            <p:fltVal val="0"/>
                                          </p:val>
                                        </p:tav>
                                      </p:tavLst>
                                    </p:anim>
                                    <p:anim calcmode="lin" valueType="num">
                                      <p:cBhvr>
                                        <p:cTn id="110" dur="3000"/>
                                        <p:tgtEl>
                                          <p:spTgt spid="9"/>
                                        </p:tgtEl>
                                        <p:attrNameLst>
                                          <p:attrName>ppt_h</p:attrName>
                                        </p:attrNameLst>
                                      </p:cBhvr>
                                      <p:tavLst>
                                        <p:tav tm="0">
                                          <p:val>
                                            <p:strVal val="ppt_h"/>
                                          </p:val>
                                        </p:tav>
                                        <p:tav tm="100000">
                                          <p:val>
                                            <p:fltVal val="0"/>
                                          </p:val>
                                        </p:tav>
                                      </p:tavLst>
                                    </p:anim>
                                    <p:anim calcmode="lin" valueType="num">
                                      <p:cBhvr>
                                        <p:cTn id="111" dur="3000"/>
                                        <p:tgtEl>
                                          <p:spTgt spid="9"/>
                                        </p:tgtEl>
                                        <p:attrNameLst>
                                          <p:attrName>ppt_x</p:attrName>
                                        </p:attrNameLst>
                                      </p:cBhvr>
                                      <p:tavLst>
                                        <p:tav tm="0">
                                          <p:val>
                                            <p:strVal val="ppt_x"/>
                                          </p:val>
                                        </p:tav>
                                        <p:tav tm="100000">
                                          <p:val>
                                            <p:fltVal val="0.5"/>
                                          </p:val>
                                        </p:tav>
                                      </p:tavLst>
                                    </p:anim>
                                    <p:anim calcmode="lin" valueType="num">
                                      <p:cBhvr>
                                        <p:cTn id="112" dur="3000"/>
                                        <p:tgtEl>
                                          <p:spTgt spid="9"/>
                                        </p:tgtEl>
                                        <p:attrNameLst>
                                          <p:attrName>ppt_y</p:attrName>
                                        </p:attrNameLst>
                                      </p:cBhvr>
                                      <p:tavLst>
                                        <p:tav tm="0">
                                          <p:val>
                                            <p:strVal val="ppt_y"/>
                                          </p:val>
                                        </p:tav>
                                        <p:tav tm="100000">
                                          <p:val>
                                            <p:fltVal val="0.5"/>
                                          </p:val>
                                        </p:tav>
                                      </p:tavLst>
                                    </p:anim>
                                    <p:set>
                                      <p:cBhvr>
                                        <p:cTn id="113" dur="1" fill="hold">
                                          <p:stCondLst>
                                            <p:cond delay="2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fltVal val="0"/>
                                          </p:val>
                                        </p:tav>
                                      </p:tavLst>
                                    </p:anim>
                                    <p:anim calcmode="lin" valueType="num">
                                      <p:cBhvr>
                                        <p:cTn id="116" dur="3000"/>
                                        <p:tgtEl>
                                          <p:spTgt spid="10"/>
                                        </p:tgtEl>
                                        <p:attrNameLst>
                                          <p:attrName>ppt_h</p:attrName>
                                        </p:attrNameLst>
                                      </p:cBhvr>
                                      <p:tavLst>
                                        <p:tav tm="0">
                                          <p:val>
                                            <p:strVal val="ppt_h"/>
                                          </p:val>
                                        </p:tav>
                                        <p:tav tm="100000">
                                          <p:val>
                                            <p:fltVal val="0"/>
                                          </p:val>
                                        </p:tav>
                                      </p:tavLst>
                                    </p:anim>
                                    <p:anim calcmode="lin" valueType="num">
                                      <p:cBhvr>
                                        <p:cTn id="117" dur="3000"/>
                                        <p:tgtEl>
                                          <p:spTgt spid="10"/>
                                        </p:tgtEl>
                                        <p:attrNameLst>
                                          <p:attrName>ppt_x</p:attrName>
                                        </p:attrNameLst>
                                      </p:cBhvr>
                                      <p:tavLst>
                                        <p:tav tm="0">
                                          <p:val>
                                            <p:strVal val="ppt_x"/>
                                          </p:val>
                                        </p:tav>
                                        <p:tav tm="100000">
                                          <p:val>
                                            <p:fltVal val="0.5"/>
                                          </p:val>
                                        </p:tav>
                                      </p:tavLst>
                                    </p:anim>
                                    <p:anim calcmode="lin" valueType="num">
                                      <p:cBhvr>
                                        <p:cTn id="118" dur="3000"/>
                                        <p:tgtEl>
                                          <p:spTgt spid="10"/>
                                        </p:tgtEl>
                                        <p:attrNameLst>
                                          <p:attrName>ppt_y</p:attrName>
                                        </p:attrNameLst>
                                      </p:cBhvr>
                                      <p:tavLst>
                                        <p:tav tm="0">
                                          <p:val>
                                            <p:strVal val="ppt_y"/>
                                          </p:val>
                                        </p:tav>
                                        <p:tav tm="100000">
                                          <p:val>
                                            <p:fltVal val="0.5"/>
                                          </p:val>
                                        </p:tav>
                                      </p:tavLst>
                                    </p:anim>
                                    <p:set>
                                      <p:cBhvr>
                                        <p:cTn id="119" dur="1" fill="hold">
                                          <p:stCondLst>
                                            <p:cond delay="2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3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9000">
              <a:schemeClr val="tx1"/>
            </a:gs>
            <a:gs pos="50000">
              <a:srgbClr val="CE2DDF">
                <a:shade val="67500"/>
                <a:satMod val="115000"/>
              </a:srgbClr>
            </a:gs>
            <a:gs pos="100000">
              <a:srgbClr val="CE2DD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13955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rot="1682875">
            <a:off x="-203131" y="1009045"/>
            <a:ext cx="4377261" cy="252191"/>
          </a:xfrm>
          <a:prstGeom prst="rect">
            <a:avLst/>
          </a:prstGeom>
          <a:blipFill dpi="0" rotWithShape="1">
            <a:blip r:embed="rId3">
              <a:lum bright="3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090869">
            <a:off x="5207833" y="855923"/>
            <a:ext cx="4079853" cy="234038"/>
          </a:xfrm>
          <a:prstGeom prst="rect">
            <a:avLst/>
          </a:prstGeom>
          <a:blipFill>
            <a:blip r:embed="rId3">
              <a:lum bright="3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962971">
            <a:off x="-196318" y="3945864"/>
            <a:ext cx="4377261" cy="205820"/>
          </a:xfrm>
          <a:prstGeom prst="rect">
            <a:avLst/>
          </a:prstGeom>
          <a:blipFill dpi="0" rotWithShape="1">
            <a:blip r:embed="rId3">
              <a:lum bright="3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3586">
            <a:off x="5212000" y="3880414"/>
            <a:ext cx="4167294" cy="213451"/>
          </a:xfrm>
          <a:prstGeom prst="rect">
            <a:avLst/>
          </a:prstGeom>
          <a:blipFill>
            <a:blip r:embed="rId3">
              <a:lum bright="3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89517">
            <a:off x="-191806" y="1572440"/>
            <a:ext cx="4269042" cy="236806"/>
          </a:xfrm>
          <a:prstGeom prst="rect">
            <a:avLst/>
          </a:prstGeom>
          <a:blipFill dpi="0" rotWithShape="1">
            <a:blip r:embed="rId3">
              <a:lum bright="3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152596">
            <a:off x="5496899" y="3176666"/>
            <a:ext cx="3714254" cy="220364"/>
          </a:xfrm>
          <a:prstGeom prst="rect">
            <a:avLst/>
          </a:prstGeom>
          <a:blipFill>
            <a:blip r:embed="rId3">
              <a:lum bright="3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5434906" y="1383593"/>
            <a:ext cx="3771958" cy="230833"/>
          </a:xfrm>
          <a:prstGeom prst="rect">
            <a:avLst/>
          </a:prstGeom>
          <a:blipFill>
            <a:blip r:embed="rId3">
              <a:lum bright="3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475896">
            <a:off x="-70515" y="3429929"/>
            <a:ext cx="4046922" cy="228526"/>
          </a:xfrm>
          <a:prstGeom prst="rect">
            <a:avLst/>
          </a:prstGeom>
          <a:blipFill dpi="0" rotWithShape="1">
            <a:blip r:embed="rId3">
              <a:lum bright="3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6058" y="2093409"/>
            <a:ext cx="3910749" cy="234212"/>
          </a:xfrm>
          <a:prstGeom prst="rect">
            <a:avLst/>
          </a:prstGeom>
          <a:blipFill dpi="0" rotWithShape="1">
            <a:blip r:embed="rId3">
              <a:lum bright="3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5446">
            <a:off x="5579777" y="2638035"/>
            <a:ext cx="3569333" cy="219091"/>
          </a:xfrm>
          <a:prstGeom prst="rect">
            <a:avLst/>
          </a:prstGeom>
          <a:blipFill>
            <a:blip r:embed="rId3">
              <a:lum bright="3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1558" y="2853893"/>
            <a:ext cx="3924810" cy="212613"/>
          </a:xfrm>
          <a:prstGeom prst="rect">
            <a:avLst/>
          </a:prstGeom>
          <a:blipFill dpi="0" rotWithShape="1">
            <a:blip r:embed="rId3">
              <a:lum bright="3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1166450">
            <a:off x="5543407" y="1940017"/>
            <a:ext cx="3600464" cy="229392"/>
          </a:xfrm>
          <a:prstGeom prst="rect">
            <a:avLst/>
          </a:prstGeom>
          <a:blipFill>
            <a:blip r:embed="rId3">
              <a:lum bright="3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1+#ppt_w/2"/>
                                          </p:val>
                                        </p:tav>
                                        <p:tav tm="100000">
                                          <p:val>
                                            <p:strVal val="#ppt_x"/>
                                          </p:val>
                                        </p:tav>
                                      </p:tavLst>
                                    </p:anim>
                                    <p:anim calcmode="lin" valueType="num">
                                      <p:cBhvr additive="base">
                                        <p:cTn id="22" dur="20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19" presetClass="entr" presetSubtype="5"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2000" fill="hold"/>
                                        <p:tgtEl>
                                          <p:spTgt spid="6"/>
                                        </p:tgtEl>
                                        <p:attrNameLst>
                                          <p:attrName>ppt_w</p:attrName>
                                        </p:attrNameLst>
                                      </p:cBhvr>
                                      <p:tavLst>
                                        <p:tav tm="0">
                                          <p:val>
                                            <p:strVal val="#ppt_w"/>
                                          </p:val>
                                        </p:tav>
                                        <p:tav tm="100000">
                                          <p:val>
                                            <p:strVal val="#ppt_w"/>
                                          </p:val>
                                        </p:tav>
                                      </p:tavLst>
                                    </p:anim>
                                    <p:anim calcmode="lin" valueType="num">
                                      <p:cBhvr>
                                        <p:cTn id="58" dur="2000" fill="hold"/>
                                        <p:tgtEl>
                                          <p:spTgt spid="6"/>
                                        </p:tgtEl>
                                        <p:attrNameLst>
                                          <p:attrName>ppt_h</p:attrName>
                                        </p:attrNameLst>
                                      </p:cBhvr>
                                      <p:tavLst>
                                        <p:tav tm="0" fmla="#ppt_h*sin(2.5*pi*$)">
                                          <p:val>
                                            <p:fltVal val="0"/>
                                          </p:val>
                                        </p:tav>
                                        <p:tav tm="100000">
                                          <p:val>
                                            <p:fltVal val="1"/>
                                          </p:val>
                                        </p:tav>
                                      </p:tavLst>
                                    </p:anim>
                                  </p:childTnLst>
                                </p:cTn>
                              </p:par>
                              <p:par>
                                <p:cTn id="59" presetID="19" presetClass="entr" presetSubtype="5"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p:val>
                                            <p:strVal val="#ppt_w"/>
                                          </p:val>
                                        </p:tav>
                                        <p:tav tm="100000">
                                          <p:val>
                                            <p:strVal val="#ppt_w"/>
                                          </p:val>
                                        </p:tav>
                                      </p:tavLst>
                                    </p:anim>
                                    <p:anim calcmode="lin" valueType="num">
                                      <p:cBhvr>
                                        <p:cTn id="62" dur="2000" fill="hold"/>
                                        <p:tgtEl>
                                          <p:spTgt spid="8"/>
                                        </p:tgtEl>
                                        <p:attrNameLst>
                                          <p:attrName>ppt_h</p:attrName>
                                        </p:attrNameLst>
                                      </p:cBhvr>
                                      <p:tavLst>
                                        <p:tav tm="0" fmla="#ppt_h*sin(2.5*pi*$)">
                                          <p:val>
                                            <p:fltVal val="0"/>
                                          </p:val>
                                        </p:tav>
                                        <p:tav tm="100000">
                                          <p:val>
                                            <p:fltVal val="1"/>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strVal val="#ppt_w"/>
                                          </p:val>
                                        </p:tav>
                                        <p:tav tm="100000">
                                          <p:val>
                                            <p:strVal val="#ppt_w"/>
                                          </p:val>
                                        </p:tav>
                                      </p:tavLst>
                                    </p:anim>
                                    <p:anim calcmode="lin" valueType="num">
                                      <p:cBhvr>
                                        <p:cTn id="66" dur="2000" fill="hold"/>
                                        <p:tgtEl>
                                          <p:spTgt spid="10"/>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p:val>
                                            <p:strVal val="#ppt_w"/>
                                          </p:val>
                                        </p:tav>
                                        <p:tav tm="100000">
                                          <p:val>
                                            <p:strVal val="#ppt_w"/>
                                          </p:val>
                                        </p:tav>
                                      </p:tavLst>
                                    </p:anim>
                                    <p:anim calcmode="lin" valueType="num">
                                      <p:cBhvr>
                                        <p:cTn id="70" dur="2000" fill="hold"/>
                                        <p:tgtEl>
                                          <p:spTgt spid="11"/>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2000" fill="hold"/>
                                        <p:tgtEl>
                                          <p:spTgt spid="14"/>
                                        </p:tgtEl>
                                        <p:attrNameLst>
                                          <p:attrName>ppt_w</p:attrName>
                                        </p:attrNameLst>
                                      </p:cBhvr>
                                      <p:tavLst>
                                        <p:tav tm="0">
                                          <p:val>
                                            <p:strVal val="#ppt_w"/>
                                          </p:val>
                                        </p:tav>
                                        <p:tav tm="100000">
                                          <p:val>
                                            <p:strVal val="#ppt_w"/>
                                          </p:val>
                                        </p:tav>
                                      </p:tavLst>
                                    </p:anim>
                                    <p:anim calcmode="lin" valueType="num">
                                      <p:cBhvr>
                                        <p:cTn id="74" dur="2000" fill="hold"/>
                                        <p:tgtEl>
                                          <p:spTgt spid="14"/>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2000" fill="hold"/>
                                        <p:tgtEl>
                                          <p:spTgt spid="16"/>
                                        </p:tgtEl>
                                        <p:attrNameLst>
                                          <p:attrName>ppt_w</p:attrName>
                                        </p:attrNameLst>
                                      </p:cBhvr>
                                      <p:tavLst>
                                        <p:tav tm="0">
                                          <p:val>
                                            <p:strVal val="#ppt_w"/>
                                          </p:val>
                                        </p:tav>
                                        <p:tav tm="100000">
                                          <p:val>
                                            <p:strVal val="#ppt_w"/>
                                          </p:val>
                                        </p:tav>
                                      </p:tavLst>
                                    </p:anim>
                                    <p:anim calcmode="lin" valueType="num">
                                      <p:cBhvr>
                                        <p:cTn id="78" dur="2000" fill="hold"/>
                                        <p:tgtEl>
                                          <p:spTgt spid="16"/>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2000" fill="hold"/>
                                        <p:tgtEl>
                                          <p:spTgt spid="5"/>
                                        </p:tgtEl>
                                        <p:attrNameLst>
                                          <p:attrName>ppt_w</p:attrName>
                                        </p:attrNameLst>
                                      </p:cBhvr>
                                      <p:tavLst>
                                        <p:tav tm="0">
                                          <p:val>
                                            <p:strVal val="#ppt_w"/>
                                          </p:val>
                                        </p:tav>
                                        <p:tav tm="100000">
                                          <p:val>
                                            <p:strVal val="#ppt_w"/>
                                          </p:val>
                                        </p:tav>
                                      </p:tavLst>
                                    </p:anim>
                                    <p:anim calcmode="lin" valueType="num">
                                      <p:cBhvr>
                                        <p:cTn id="82" dur="2000" fill="hold"/>
                                        <p:tgtEl>
                                          <p:spTgt spid="5"/>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2000" fill="hold"/>
                                        <p:tgtEl>
                                          <p:spTgt spid="7"/>
                                        </p:tgtEl>
                                        <p:attrNameLst>
                                          <p:attrName>ppt_w</p:attrName>
                                        </p:attrNameLst>
                                      </p:cBhvr>
                                      <p:tavLst>
                                        <p:tav tm="0">
                                          <p:val>
                                            <p:strVal val="#ppt_w"/>
                                          </p:val>
                                        </p:tav>
                                        <p:tav tm="100000">
                                          <p:val>
                                            <p:strVal val="#ppt_w"/>
                                          </p:val>
                                        </p:tav>
                                      </p:tavLst>
                                    </p:anim>
                                    <p:anim calcmode="lin" valueType="num">
                                      <p:cBhvr>
                                        <p:cTn id="86" dur="2000" fill="hold"/>
                                        <p:tgtEl>
                                          <p:spTgt spid="7"/>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2000" fill="hold"/>
                                        <p:tgtEl>
                                          <p:spTgt spid="9"/>
                                        </p:tgtEl>
                                        <p:attrNameLst>
                                          <p:attrName>ppt_w</p:attrName>
                                        </p:attrNameLst>
                                      </p:cBhvr>
                                      <p:tavLst>
                                        <p:tav tm="0">
                                          <p:val>
                                            <p:strVal val="#ppt_w"/>
                                          </p:val>
                                        </p:tav>
                                        <p:tav tm="100000">
                                          <p:val>
                                            <p:strVal val="#ppt_w"/>
                                          </p:val>
                                        </p:tav>
                                      </p:tavLst>
                                    </p:anim>
                                    <p:anim calcmode="lin" valueType="num">
                                      <p:cBhvr>
                                        <p:cTn id="90" dur="2000" fill="hold"/>
                                        <p:tgtEl>
                                          <p:spTgt spid="9"/>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p:val>
                                            <p:strVal val="#ppt_w"/>
                                          </p:val>
                                        </p:tav>
                                        <p:tav tm="100000">
                                          <p:val>
                                            <p:strVal val="#ppt_w"/>
                                          </p:val>
                                        </p:tav>
                                      </p:tavLst>
                                    </p:anim>
                                    <p:anim calcmode="lin" valueType="num">
                                      <p:cBhvr>
                                        <p:cTn id="94" dur="2000" fill="hold"/>
                                        <p:tgtEl>
                                          <p:spTgt spid="12"/>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p:val>
                                            <p:strVal val="#ppt_w"/>
                                          </p:val>
                                        </p:tav>
                                        <p:tav tm="100000">
                                          <p:val>
                                            <p:strVal val="#ppt_w"/>
                                          </p:val>
                                        </p:tav>
                                      </p:tavLst>
                                    </p:anim>
                                    <p:anim calcmode="lin" valueType="num">
                                      <p:cBhvr>
                                        <p:cTn id="98" dur="2000" fill="hold"/>
                                        <p:tgtEl>
                                          <p:spTgt spid="13"/>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2000" fill="hold"/>
                                        <p:tgtEl>
                                          <p:spTgt spid="15"/>
                                        </p:tgtEl>
                                        <p:attrNameLst>
                                          <p:attrName>ppt_w</p:attrName>
                                        </p:attrNameLst>
                                      </p:cBhvr>
                                      <p:tavLst>
                                        <p:tav tm="0">
                                          <p:val>
                                            <p:strVal val="#ppt_w"/>
                                          </p:val>
                                        </p:tav>
                                        <p:tav tm="100000">
                                          <p:val>
                                            <p:strVal val="#ppt_w"/>
                                          </p:val>
                                        </p:tav>
                                      </p:tavLst>
                                    </p:anim>
                                    <p:anim calcmode="lin" valueType="num">
                                      <p:cBhvr>
                                        <p:cTn id="102" dur="2000" fill="hold"/>
                                        <p:tgtEl>
                                          <p:spTgt spid="15"/>
                                        </p:tgtEl>
                                        <p:attrNameLst>
                                          <p:attrName>ppt_h</p:attrName>
                                        </p:attrNameLst>
                                      </p:cBhvr>
                                      <p:tavLst>
                                        <p:tav tm="0" fmla="#ppt_h*sin(2.5*pi*$)">
                                          <p:val>
                                            <p:fltVal val="0"/>
                                          </p:val>
                                        </p:tav>
                                        <p:tav tm="100000">
                                          <p:val>
                                            <p:fltVal val="1"/>
                                          </p:val>
                                        </p:tav>
                                      </p:tavLst>
                                    </p:anim>
                                  </p:childTnLst>
                                </p:cTn>
                              </p:par>
                              <p:par>
                                <p:cTn id="103" presetID="3" presetClass="entr" presetSubtype="5" fill="hold" grpId="4" nodeType="withEffect">
                                  <p:stCondLst>
                                    <p:cond delay="0"/>
                                  </p:stCondLst>
                                  <p:childTnLst>
                                    <p:set>
                                      <p:cBhvr>
                                        <p:cTn id="104" dur="1" fill="hold">
                                          <p:stCondLst>
                                            <p:cond delay="0"/>
                                          </p:stCondLst>
                                        </p:cTn>
                                        <p:tgtEl>
                                          <p:spTgt spid="5"/>
                                        </p:tgtEl>
                                        <p:attrNameLst>
                                          <p:attrName>style.visibility</p:attrName>
                                        </p:attrNameLst>
                                      </p:cBhvr>
                                      <p:to>
                                        <p:strVal val="visible"/>
                                      </p:to>
                                    </p:set>
                                    <p:animEffect transition="in" filter="blinds(vertical)">
                                      <p:cBhvr>
                                        <p:cTn id="105" dur="2000"/>
                                        <p:tgtEl>
                                          <p:spTgt spid="5"/>
                                        </p:tgtEl>
                                      </p:cBhvr>
                                    </p:animEffect>
                                  </p:childTnLst>
                                </p:cTn>
                              </p:par>
                              <p:par>
                                <p:cTn id="106" presetID="3" presetClass="entr" presetSubtype="5" fill="hold" grpId="4" nodeType="withEffect">
                                  <p:stCondLst>
                                    <p:cond delay="0"/>
                                  </p:stCondLst>
                                  <p:childTnLst>
                                    <p:set>
                                      <p:cBhvr>
                                        <p:cTn id="107" dur="1" fill="hold">
                                          <p:stCondLst>
                                            <p:cond delay="0"/>
                                          </p:stCondLst>
                                        </p:cTn>
                                        <p:tgtEl>
                                          <p:spTgt spid="7"/>
                                        </p:tgtEl>
                                        <p:attrNameLst>
                                          <p:attrName>style.visibility</p:attrName>
                                        </p:attrNameLst>
                                      </p:cBhvr>
                                      <p:to>
                                        <p:strVal val="visible"/>
                                      </p:to>
                                    </p:set>
                                    <p:animEffect transition="in" filter="blinds(vertical)">
                                      <p:cBhvr>
                                        <p:cTn id="108" dur="2000"/>
                                        <p:tgtEl>
                                          <p:spTgt spid="7"/>
                                        </p:tgtEl>
                                      </p:cBhvr>
                                    </p:animEffect>
                                  </p:childTnLst>
                                </p:cTn>
                              </p:par>
                              <p:par>
                                <p:cTn id="109" presetID="3" presetClass="entr" presetSubtype="5" fill="hold" grpId="4" nodeType="with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blinds(vertical)">
                                      <p:cBhvr>
                                        <p:cTn id="111" dur="2000"/>
                                        <p:tgtEl>
                                          <p:spTgt spid="9"/>
                                        </p:tgtEl>
                                      </p:cBhvr>
                                    </p:animEffect>
                                  </p:childTnLst>
                                </p:cTn>
                              </p:par>
                              <p:par>
                                <p:cTn id="112" presetID="3" presetClass="entr" presetSubtype="5" fill="hold" grpId="4" nodeType="withEffect">
                                  <p:stCondLst>
                                    <p:cond delay="0"/>
                                  </p:stCondLst>
                                  <p:childTnLst>
                                    <p:set>
                                      <p:cBhvr>
                                        <p:cTn id="113" dur="1" fill="hold">
                                          <p:stCondLst>
                                            <p:cond delay="0"/>
                                          </p:stCondLst>
                                        </p:cTn>
                                        <p:tgtEl>
                                          <p:spTgt spid="12"/>
                                        </p:tgtEl>
                                        <p:attrNameLst>
                                          <p:attrName>style.visibility</p:attrName>
                                        </p:attrNameLst>
                                      </p:cBhvr>
                                      <p:to>
                                        <p:strVal val="visible"/>
                                      </p:to>
                                    </p:set>
                                    <p:animEffect transition="in" filter="blinds(vertical)">
                                      <p:cBhvr>
                                        <p:cTn id="114" dur="2000"/>
                                        <p:tgtEl>
                                          <p:spTgt spid="12"/>
                                        </p:tgtEl>
                                      </p:cBhvr>
                                    </p:animEffect>
                                  </p:childTnLst>
                                </p:cTn>
                              </p:par>
                              <p:par>
                                <p:cTn id="115" presetID="3" presetClass="entr" presetSubtype="5" fill="hold" grpId="4" nodeType="withEffect">
                                  <p:stCondLst>
                                    <p:cond delay="0"/>
                                  </p:stCondLst>
                                  <p:childTnLst>
                                    <p:set>
                                      <p:cBhvr>
                                        <p:cTn id="116" dur="1" fill="hold">
                                          <p:stCondLst>
                                            <p:cond delay="0"/>
                                          </p:stCondLst>
                                        </p:cTn>
                                        <p:tgtEl>
                                          <p:spTgt spid="13"/>
                                        </p:tgtEl>
                                        <p:attrNameLst>
                                          <p:attrName>style.visibility</p:attrName>
                                        </p:attrNameLst>
                                      </p:cBhvr>
                                      <p:to>
                                        <p:strVal val="visible"/>
                                      </p:to>
                                    </p:set>
                                    <p:animEffect transition="in" filter="blinds(vertical)">
                                      <p:cBhvr>
                                        <p:cTn id="117" dur="2000"/>
                                        <p:tgtEl>
                                          <p:spTgt spid="13"/>
                                        </p:tgtEl>
                                      </p:cBhvr>
                                    </p:animEffect>
                                  </p:childTnLst>
                                </p:cTn>
                              </p:par>
                              <p:par>
                                <p:cTn id="118" presetID="3" presetClass="entr" presetSubtype="5" fill="hold" grpId="4" nodeType="with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blinds(vertical)">
                                      <p:cBhvr>
                                        <p:cTn id="120" dur="2000"/>
                                        <p:tgtEl>
                                          <p:spTgt spid="15"/>
                                        </p:tgtEl>
                                      </p:cBhvr>
                                    </p:animEffect>
                                  </p:childTnLst>
                                </p:cTn>
                              </p:par>
                              <p:par>
                                <p:cTn id="121" presetID="3" presetClass="entr" presetSubtype="5" fill="hold" grpId="4"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blinds(vertical)">
                                      <p:cBhvr>
                                        <p:cTn id="123" dur="2000"/>
                                        <p:tgtEl>
                                          <p:spTgt spid="6"/>
                                        </p:tgtEl>
                                      </p:cBhvr>
                                    </p:animEffect>
                                  </p:childTnLst>
                                </p:cTn>
                              </p:par>
                              <p:par>
                                <p:cTn id="124" presetID="3" presetClass="entr" presetSubtype="5" fill="hold" grpId="4"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blinds(vertical)">
                                      <p:cBhvr>
                                        <p:cTn id="126" dur="2000"/>
                                        <p:tgtEl>
                                          <p:spTgt spid="8"/>
                                        </p:tgtEl>
                                      </p:cBhvr>
                                    </p:animEffect>
                                  </p:childTnLst>
                                </p:cTn>
                              </p:par>
                              <p:par>
                                <p:cTn id="127" presetID="3" presetClass="entr" presetSubtype="5" fill="hold" grpId="4"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blinds(vertical)">
                                      <p:cBhvr>
                                        <p:cTn id="129" dur="2000"/>
                                        <p:tgtEl>
                                          <p:spTgt spid="10"/>
                                        </p:tgtEl>
                                      </p:cBhvr>
                                    </p:animEffect>
                                  </p:childTnLst>
                                </p:cTn>
                              </p:par>
                              <p:par>
                                <p:cTn id="130" presetID="3" presetClass="entr" presetSubtype="5" fill="hold" grpId="4" nodeType="withEffect">
                                  <p:stCondLst>
                                    <p:cond delay="0"/>
                                  </p:stCondLst>
                                  <p:childTnLst>
                                    <p:set>
                                      <p:cBhvr>
                                        <p:cTn id="131" dur="1" fill="hold">
                                          <p:stCondLst>
                                            <p:cond delay="0"/>
                                          </p:stCondLst>
                                        </p:cTn>
                                        <p:tgtEl>
                                          <p:spTgt spid="11"/>
                                        </p:tgtEl>
                                        <p:attrNameLst>
                                          <p:attrName>style.visibility</p:attrName>
                                        </p:attrNameLst>
                                      </p:cBhvr>
                                      <p:to>
                                        <p:strVal val="visible"/>
                                      </p:to>
                                    </p:set>
                                    <p:animEffect transition="in" filter="blinds(vertical)">
                                      <p:cBhvr>
                                        <p:cTn id="132" dur="2000"/>
                                        <p:tgtEl>
                                          <p:spTgt spid="11"/>
                                        </p:tgtEl>
                                      </p:cBhvr>
                                    </p:animEffect>
                                  </p:childTnLst>
                                </p:cTn>
                              </p:par>
                              <p:par>
                                <p:cTn id="133" presetID="3" presetClass="entr" presetSubtype="5" fill="hold" grpId="4"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blinds(vertical)">
                                      <p:cBhvr>
                                        <p:cTn id="135" dur="2000"/>
                                        <p:tgtEl>
                                          <p:spTgt spid="14"/>
                                        </p:tgtEl>
                                      </p:cBhvr>
                                    </p:animEffect>
                                  </p:childTnLst>
                                </p:cTn>
                              </p:par>
                              <p:par>
                                <p:cTn id="136" presetID="3" presetClass="entr" presetSubtype="5" fill="hold" grpId="4" nodeType="withEffect">
                                  <p:stCondLst>
                                    <p:cond delay="0"/>
                                  </p:stCondLst>
                                  <p:childTnLst>
                                    <p:set>
                                      <p:cBhvr>
                                        <p:cTn id="137" dur="1" fill="hold">
                                          <p:stCondLst>
                                            <p:cond delay="0"/>
                                          </p:stCondLst>
                                        </p:cTn>
                                        <p:tgtEl>
                                          <p:spTgt spid="16"/>
                                        </p:tgtEl>
                                        <p:attrNameLst>
                                          <p:attrName>style.visibility</p:attrName>
                                        </p:attrNameLst>
                                      </p:cBhvr>
                                      <p:to>
                                        <p:strVal val="visible"/>
                                      </p:to>
                                    </p:set>
                                    <p:animEffect transition="in" filter="blinds(vertical)">
                                      <p:cBhvr>
                                        <p:cTn id="138" dur="2000"/>
                                        <p:tgtEl>
                                          <p:spTgt spid="16"/>
                                        </p:tgtEl>
                                      </p:cBhvr>
                                    </p:animEffect>
                                  </p:childTnLst>
                                </p:cTn>
                              </p:par>
                            </p:childTnLst>
                          </p:cTn>
                        </p:par>
                        <p:par>
                          <p:cTn id="139" fill="hold">
                            <p:stCondLst>
                              <p:cond delay="2000"/>
                            </p:stCondLst>
                            <p:childTnLst>
                              <p:par>
                                <p:cTn id="140" presetID="2" presetClass="exit" presetSubtype="2" fill="hold" grpId="2"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ppt_y"/>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1+ppt_w/2"/>
                                          </p:val>
                                        </p:tav>
                                      </p:tavLst>
                                    </p:anim>
                                    <p:anim calcmode="lin" valueType="num">
                                      <p:cBhvr additive="base">
                                        <p:cTn id="146" dur="2000"/>
                                        <p:tgtEl>
                                          <p:spTgt spid="7"/>
                                        </p:tgtEl>
                                        <p:attrNameLst>
                                          <p:attrName>ppt_y</p:attrName>
                                        </p:attrNameLst>
                                      </p:cBhvr>
                                      <p:tavLst>
                                        <p:tav tm="0">
                                          <p:val>
                                            <p:strVal val="ppt_y"/>
                                          </p:val>
                                        </p:tav>
                                        <p:tav tm="100000">
                                          <p:val>
                                            <p:strVal val="ppt_y"/>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ppt_y"/>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1+ppt_w/2"/>
                                          </p:val>
                                        </p:tav>
                                      </p:tavLst>
                                    </p:anim>
                                    <p:anim calcmode="lin" valueType="num">
                                      <p:cBhvr additive="base">
                                        <p:cTn id="162" dur="2000"/>
                                        <p:tgtEl>
                                          <p:spTgt spid="15"/>
                                        </p:tgtEl>
                                        <p:attrNameLst>
                                          <p:attrName>ppt_y</p:attrName>
                                        </p:attrNameLst>
                                      </p:cBhvr>
                                      <p:tavLst>
                                        <p:tav tm="0">
                                          <p:val>
                                            <p:strVal val="ppt_y"/>
                                          </p:val>
                                        </p:tav>
                                        <p:tav tm="100000">
                                          <p:val>
                                            <p:strVal val="ppt_y"/>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0-ppt_w/2"/>
                                          </p:val>
                                        </p:tav>
                                      </p:tavLst>
                                    </p:anim>
                                    <p:anim calcmode="lin" valueType="num">
                                      <p:cBhvr additive="base">
                                        <p:cTn id="166" dur="2000"/>
                                        <p:tgtEl>
                                          <p:spTgt spid="6"/>
                                        </p:tgtEl>
                                        <p:attrNameLst>
                                          <p:attrName>ppt_y</p:attrName>
                                        </p:attrNameLst>
                                      </p:cBhvr>
                                      <p:tavLst>
                                        <p:tav tm="0">
                                          <p:val>
                                            <p:strVal val="ppt_y"/>
                                          </p:val>
                                        </p:tav>
                                        <p:tav tm="100000">
                                          <p:val>
                                            <p:strVal val="ppt_y"/>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ppt_y"/>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0-ppt_w/2"/>
                                          </p:val>
                                        </p:tav>
                                      </p:tavLst>
                                    </p:anim>
                                    <p:anim calcmode="lin" valueType="num">
                                      <p:cBhvr additive="base">
                                        <p:cTn id="182" dur="2000"/>
                                        <p:tgtEl>
                                          <p:spTgt spid="14"/>
                                        </p:tgtEl>
                                        <p:attrNameLst>
                                          <p:attrName>ppt_y</p:attrName>
                                        </p:attrNameLst>
                                      </p:cBhvr>
                                      <p:tavLst>
                                        <p:tav tm="0">
                                          <p:val>
                                            <p:strVal val="ppt_y"/>
                                          </p:val>
                                        </p:tav>
                                        <p:tav tm="100000">
                                          <p:val>
                                            <p:strVal val="ppt_y"/>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16"/>
                                        </p:tgtEl>
                                        <p:attrNameLst>
                                          <p:attrName>ppt_x</p:attrName>
                                        </p:attrNameLst>
                                      </p:cBhvr>
                                      <p:tavLst>
                                        <p:tav tm="0">
                                          <p:val>
                                            <p:strVal val="ppt_x"/>
                                          </p:val>
                                        </p:tav>
                                        <p:tav tm="100000">
                                          <p:val>
                                            <p:strVal val="0-ppt_w/2"/>
                                          </p:val>
                                        </p:tav>
                                      </p:tavLst>
                                    </p:anim>
                                    <p:anim calcmode="lin" valueType="num">
                                      <p:cBhvr additive="base">
                                        <p:cTn id="186" dur="2000"/>
                                        <p:tgtEl>
                                          <p:spTgt spid="16"/>
                                        </p:tgtEl>
                                        <p:attrNameLst>
                                          <p:attrName>ppt_y</p:attrName>
                                        </p:attrNameLst>
                                      </p:cBhvr>
                                      <p:tavLst>
                                        <p:tav tm="0">
                                          <p:val>
                                            <p:strVal val="ppt_y"/>
                                          </p:val>
                                        </p:tav>
                                        <p:tav tm="100000">
                                          <p:val>
                                            <p:strVal val="ppt_y"/>
                                          </p:val>
                                        </p:tav>
                                      </p:tavLst>
                                    </p:anim>
                                    <p:set>
                                      <p:cBhvr>
                                        <p:cTn id="187" dur="1" fill="hold">
                                          <p:stCondLst>
                                            <p:cond delay="1999"/>
                                          </p:stCondLst>
                                        </p:cTn>
                                        <p:tgtEl>
                                          <p:spTgt spid="16"/>
                                        </p:tgtEl>
                                        <p:attrNameLst>
                                          <p:attrName>style.visibility</p:attrName>
                                        </p:attrNameLst>
                                      </p:cBhvr>
                                      <p:to>
                                        <p:strVal val="hidden"/>
                                      </p:to>
                                    </p:set>
                                  </p:childTnLst>
                                </p:cTn>
                              </p:par>
                              <p:par>
                                <p:cTn id="188" presetID="19" presetClass="exit" presetSubtype="5" fill="hold" grpId="3" nodeType="withEffect">
                                  <p:stCondLst>
                                    <p:cond delay="0"/>
                                  </p:stCondLst>
                                  <p:childTnLst>
                                    <p:anim calcmode="lin" valueType="num">
                                      <p:cBhvr>
                                        <p:cTn id="189" dur="2000"/>
                                        <p:tgtEl>
                                          <p:spTgt spid="6"/>
                                        </p:tgtEl>
                                        <p:attrNameLst>
                                          <p:attrName>ppt_w</p:attrName>
                                        </p:attrNameLst>
                                      </p:cBhvr>
                                      <p:tavLst>
                                        <p:tav tm="0">
                                          <p:val>
                                            <p:strVal val="ppt_w"/>
                                          </p:val>
                                        </p:tav>
                                        <p:tav tm="100000">
                                          <p:val>
                                            <p:strVal val="ppt_w"/>
                                          </p:val>
                                        </p:tav>
                                      </p:tavLst>
                                    </p:anim>
                                    <p:anim calcmode="lin" valueType="num">
                                      <p:cBhvr>
                                        <p:cTn id="19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6"/>
                                        </p:tgtEl>
                                        <p:attrNameLst>
                                          <p:attrName>style.visibility</p:attrName>
                                        </p:attrNameLst>
                                      </p:cBhvr>
                                      <p:to>
                                        <p:strVal val="hidden"/>
                                      </p:to>
                                    </p:set>
                                  </p:childTnLst>
                                </p:cTn>
                              </p:par>
                              <p:par>
                                <p:cTn id="192" presetID="19" presetClass="exit" presetSubtype="5" fill="hold" grpId="3" nodeType="withEffect">
                                  <p:stCondLst>
                                    <p:cond delay="0"/>
                                  </p:stCondLst>
                                  <p:childTnLst>
                                    <p:anim calcmode="lin" valueType="num">
                                      <p:cBhvr>
                                        <p:cTn id="193" dur="2000"/>
                                        <p:tgtEl>
                                          <p:spTgt spid="8"/>
                                        </p:tgtEl>
                                        <p:attrNameLst>
                                          <p:attrName>ppt_w</p:attrName>
                                        </p:attrNameLst>
                                      </p:cBhvr>
                                      <p:tavLst>
                                        <p:tav tm="0">
                                          <p:val>
                                            <p:strVal val="ppt_w"/>
                                          </p:val>
                                        </p:tav>
                                        <p:tav tm="100000">
                                          <p:val>
                                            <p:strVal val="ppt_w"/>
                                          </p:val>
                                        </p:tav>
                                      </p:tavLst>
                                    </p:anim>
                                    <p:anim calcmode="lin" valueType="num">
                                      <p:cBhvr>
                                        <p:cTn id="19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1999"/>
                                          </p:stCondLst>
                                        </p:cTn>
                                        <p:tgtEl>
                                          <p:spTgt spid="8"/>
                                        </p:tgtEl>
                                        <p:attrNameLst>
                                          <p:attrName>style.visibility</p:attrName>
                                        </p:attrNameLst>
                                      </p:cBhvr>
                                      <p:to>
                                        <p:strVal val="hidden"/>
                                      </p:to>
                                    </p:set>
                                  </p:childTnLst>
                                </p:cTn>
                              </p:par>
                              <p:par>
                                <p:cTn id="196" presetID="19" presetClass="exit" presetSubtype="5" fill="hold" grpId="3" nodeType="withEffect">
                                  <p:stCondLst>
                                    <p:cond delay="0"/>
                                  </p:stCondLst>
                                  <p:childTnLst>
                                    <p:anim calcmode="lin" valueType="num">
                                      <p:cBhvr>
                                        <p:cTn id="197" dur="2000"/>
                                        <p:tgtEl>
                                          <p:spTgt spid="10"/>
                                        </p:tgtEl>
                                        <p:attrNameLst>
                                          <p:attrName>ppt_w</p:attrName>
                                        </p:attrNameLst>
                                      </p:cBhvr>
                                      <p:tavLst>
                                        <p:tav tm="0">
                                          <p:val>
                                            <p:strVal val="ppt_w"/>
                                          </p:val>
                                        </p:tav>
                                        <p:tav tm="100000">
                                          <p:val>
                                            <p:strVal val="ppt_w"/>
                                          </p:val>
                                        </p:tav>
                                      </p:tavLst>
                                    </p:anim>
                                    <p:anim calcmode="lin" valueType="num">
                                      <p:cBhvr>
                                        <p:cTn id="19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10"/>
                                        </p:tgtEl>
                                        <p:attrNameLst>
                                          <p:attrName>style.visibility</p:attrName>
                                        </p:attrNameLst>
                                      </p:cBhvr>
                                      <p:to>
                                        <p:strVal val="hidden"/>
                                      </p:to>
                                    </p:set>
                                  </p:childTnLst>
                                </p:cTn>
                              </p:par>
                              <p:par>
                                <p:cTn id="200" presetID="19" presetClass="exit" presetSubtype="5" fill="hold" grpId="3" nodeType="withEffect">
                                  <p:stCondLst>
                                    <p:cond delay="0"/>
                                  </p:stCondLst>
                                  <p:childTnLst>
                                    <p:anim calcmode="lin" valueType="num">
                                      <p:cBhvr>
                                        <p:cTn id="201" dur="2000"/>
                                        <p:tgtEl>
                                          <p:spTgt spid="11"/>
                                        </p:tgtEl>
                                        <p:attrNameLst>
                                          <p:attrName>ppt_w</p:attrName>
                                        </p:attrNameLst>
                                      </p:cBhvr>
                                      <p:tavLst>
                                        <p:tav tm="0">
                                          <p:val>
                                            <p:strVal val="ppt_w"/>
                                          </p:val>
                                        </p:tav>
                                        <p:tav tm="100000">
                                          <p:val>
                                            <p:strVal val="ppt_w"/>
                                          </p:val>
                                        </p:tav>
                                      </p:tavLst>
                                    </p:anim>
                                    <p:anim calcmode="lin" valueType="num">
                                      <p:cBhvr>
                                        <p:cTn id="20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3" dur="1" fill="hold">
                                          <p:stCondLst>
                                            <p:cond delay="1999"/>
                                          </p:stCondLst>
                                        </p:cTn>
                                        <p:tgtEl>
                                          <p:spTgt spid="11"/>
                                        </p:tgtEl>
                                        <p:attrNameLst>
                                          <p:attrName>style.visibility</p:attrName>
                                        </p:attrNameLst>
                                      </p:cBhvr>
                                      <p:to>
                                        <p:strVal val="hidden"/>
                                      </p:to>
                                    </p:set>
                                  </p:childTnLst>
                                </p:cTn>
                              </p:par>
                              <p:par>
                                <p:cTn id="204" presetID="19" presetClass="exit" presetSubtype="5" fill="hold" grpId="3" nodeType="withEffect">
                                  <p:stCondLst>
                                    <p:cond delay="0"/>
                                  </p:stCondLst>
                                  <p:childTnLst>
                                    <p:anim calcmode="lin" valueType="num">
                                      <p:cBhvr>
                                        <p:cTn id="205" dur="2000"/>
                                        <p:tgtEl>
                                          <p:spTgt spid="14"/>
                                        </p:tgtEl>
                                        <p:attrNameLst>
                                          <p:attrName>ppt_w</p:attrName>
                                        </p:attrNameLst>
                                      </p:cBhvr>
                                      <p:tavLst>
                                        <p:tav tm="0">
                                          <p:val>
                                            <p:strVal val="ppt_w"/>
                                          </p:val>
                                        </p:tav>
                                        <p:tav tm="100000">
                                          <p:val>
                                            <p:strVal val="ppt_w"/>
                                          </p:val>
                                        </p:tav>
                                      </p:tavLst>
                                    </p:anim>
                                    <p:anim calcmode="lin" valueType="num">
                                      <p:cBhvr>
                                        <p:cTn id="20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7" dur="1" fill="hold">
                                          <p:stCondLst>
                                            <p:cond delay="1999"/>
                                          </p:stCondLst>
                                        </p:cTn>
                                        <p:tgtEl>
                                          <p:spTgt spid="14"/>
                                        </p:tgtEl>
                                        <p:attrNameLst>
                                          <p:attrName>style.visibility</p:attrName>
                                        </p:attrNameLst>
                                      </p:cBhvr>
                                      <p:to>
                                        <p:strVal val="hidden"/>
                                      </p:to>
                                    </p:set>
                                  </p:childTnLst>
                                </p:cTn>
                              </p:par>
                              <p:par>
                                <p:cTn id="208" presetID="19" presetClass="exit" presetSubtype="5" fill="hold" grpId="3" nodeType="withEffect">
                                  <p:stCondLst>
                                    <p:cond delay="0"/>
                                  </p:stCondLst>
                                  <p:childTnLst>
                                    <p:anim calcmode="lin" valueType="num">
                                      <p:cBhvr>
                                        <p:cTn id="209" dur="2000"/>
                                        <p:tgtEl>
                                          <p:spTgt spid="16"/>
                                        </p:tgtEl>
                                        <p:attrNameLst>
                                          <p:attrName>ppt_w</p:attrName>
                                        </p:attrNameLst>
                                      </p:cBhvr>
                                      <p:tavLst>
                                        <p:tav tm="0">
                                          <p:val>
                                            <p:strVal val="ppt_w"/>
                                          </p:val>
                                        </p:tav>
                                        <p:tav tm="100000">
                                          <p:val>
                                            <p:strVal val="ppt_w"/>
                                          </p:val>
                                        </p:tav>
                                      </p:tavLst>
                                    </p:anim>
                                    <p:anim calcmode="lin" valueType="num">
                                      <p:cBhvr>
                                        <p:cTn id="210"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1" dur="1" fill="hold">
                                          <p:stCondLst>
                                            <p:cond delay="1999"/>
                                          </p:stCondLst>
                                        </p:cTn>
                                        <p:tgtEl>
                                          <p:spTgt spid="16"/>
                                        </p:tgtEl>
                                        <p:attrNameLst>
                                          <p:attrName>style.visibility</p:attrName>
                                        </p:attrNameLst>
                                      </p:cBhvr>
                                      <p:to>
                                        <p:strVal val="hidden"/>
                                      </p:to>
                                    </p:set>
                                  </p:childTnLst>
                                </p:cTn>
                              </p:par>
                              <p:par>
                                <p:cTn id="212" presetID="19" presetClass="exit" presetSubtype="5" fill="hold" grpId="3" nodeType="withEffect">
                                  <p:stCondLst>
                                    <p:cond delay="0"/>
                                  </p:stCondLst>
                                  <p:childTnLst>
                                    <p:anim calcmode="lin" valueType="num">
                                      <p:cBhvr>
                                        <p:cTn id="213" dur="2000"/>
                                        <p:tgtEl>
                                          <p:spTgt spid="5"/>
                                        </p:tgtEl>
                                        <p:attrNameLst>
                                          <p:attrName>ppt_w</p:attrName>
                                        </p:attrNameLst>
                                      </p:cBhvr>
                                      <p:tavLst>
                                        <p:tav tm="0">
                                          <p:val>
                                            <p:strVal val="ppt_w"/>
                                          </p:val>
                                        </p:tav>
                                        <p:tav tm="100000">
                                          <p:val>
                                            <p:strVal val="ppt_w"/>
                                          </p:val>
                                        </p:tav>
                                      </p:tavLst>
                                    </p:anim>
                                    <p:anim calcmode="lin" valueType="num">
                                      <p:cBhvr>
                                        <p:cTn id="21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5" dur="1" fill="hold">
                                          <p:stCondLst>
                                            <p:cond delay="1999"/>
                                          </p:stCondLst>
                                        </p:cTn>
                                        <p:tgtEl>
                                          <p:spTgt spid="5"/>
                                        </p:tgtEl>
                                        <p:attrNameLst>
                                          <p:attrName>style.visibility</p:attrName>
                                        </p:attrNameLst>
                                      </p:cBhvr>
                                      <p:to>
                                        <p:strVal val="hidden"/>
                                      </p:to>
                                    </p:set>
                                  </p:childTnLst>
                                </p:cTn>
                              </p:par>
                              <p:par>
                                <p:cTn id="216" presetID="19" presetClass="exit" presetSubtype="5" fill="hold" grpId="3" nodeType="withEffect">
                                  <p:stCondLst>
                                    <p:cond delay="0"/>
                                  </p:stCondLst>
                                  <p:childTnLst>
                                    <p:anim calcmode="lin" valueType="num">
                                      <p:cBhvr>
                                        <p:cTn id="217" dur="2000"/>
                                        <p:tgtEl>
                                          <p:spTgt spid="7"/>
                                        </p:tgtEl>
                                        <p:attrNameLst>
                                          <p:attrName>ppt_w</p:attrName>
                                        </p:attrNameLst>
                                      </p:cBhvr>
                                      <p:tavLst>
                                        <p:tav tm="0">
                                          <p:val>
                                            <p:strVal val="ppt_w"/>
                                          </p:val>
                                        </p:tav>
                                        <p:tav tm="100000">
                                          <p:val>
                                            <p:strVal val="ppt_w"/>
                                          </p:val>
                                        </p:tav>
                                      </p:tavLst>
                                    </p:anim>
                                    <p:anim calcmode="lin" valueType="num">
                                      <p:cBhvr>
                                        <p:cTn id="21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9" dur="1" fill="hold">
                                          <p:stCondLst>
                                            <p:cond delay="1999"/>
                                          </p:stCondLst>
                                        </p:cTn>
                                        <p:tgtEl>
                                          <p:spTgt spid="7"/>
                                        </p:tgtEl>
                                        <p:attrNameLst>
                                          <p:attrName>style.visibility</p:attrName>
                                        </p:attrNameLst>
                                      </p:cBhvr>
                                      <p:to>
                                        <p:strVal val="hidden"/>
                                      </p:to>
                                    </p:set>
                                  </p:childTnLst>
                                </p:cTn>
                              </p:par>
                              <p:par>
                                <p:cTn id="220" presetID="19" presetClass="exit" presetSubtype="5" fill="hold" grpId="3" nodeType="withEffect">
                                  <p:stCondLst>
                                    <p:cond delay="0"/>
                                  </p:stCondLst>
                                  <p:childTnLst>
                                    <p:anim calcmode="lin" valueType="num">
                                      <p:cBhvr>
                                        <p:cTn id="221" dur="2000"/>
                                        <p:tgtEl>
                                          <p:spTgt spid="9"/>
                                        </p:tgtEl>
                                        <p:attrNameLst>
                                          <p:attrName>ppt_w</p:attrName>
                                        </p:attrNameLst>
                                      </p:cBhvr>
                                      <p:tavLst>
                                        <p:tav tm="0">
                                          <p:val>
                                            <p:strVal val="ppt_w"/>
                                          </p:val>
                                        </p:tav>
                                        <p:tav tm="100000">
                                          <p:val>
                                            <p:strVal val="ppt_w"/>
                                          </p:val>
                                        </p:tav>
                                      </p:tavLst>
                                    </p:anim>
                                    <p:anim calcmode="lin" valueType="num">
                                      <p:cBhvr>
                                        <p:cTn id="22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3" dur="1" fill="hold">
                                          <p:stCondLst>
                                            <p:cond delay="1999"/>
                                          </p:stCondLst>
                                        </p:cTn>
                                        <p:tgtEl>
                                          <p:spTgt spid="9"/>
                                        </p:tgtEl>
                                        <p:attrNameLst>
                                          <p:attrName>style.visibility</p:attrName>
                                        </p:attrNameLst>
                                      </p:cBhvr>
                                      <p:to>
                                        <p:strVal val="hidden"/>
                                      </p:to>
                                    </p:set>
                                  </p:childTnLst>
                                </p:cTn>
                              </p:par>
                              <p:par>
                                <p:cTn id="224" presetID="19" presetClass="exit" presetSubtype="5" fill="hold" grpId="3" nodeType="withEffect">
                                  <p:stCondLst>
                                    <p:cond delay="0"/>
                                  </p:stCondLst>
                                  <p:childTnLst>
                                    <p:anim calcmode="lin" valueType="num">
                                      <p:cBhvr>
                                        <p:cTn id="225" dur="2000"/>
                                        <p:tgtEl>
                                          <p:spTgt spid="12"/>
                                        </p:tgtEl>
                                        <p:attrNameLst>
                                          <p:attrName>ppt_w</p:attrName>
                                        </p:attrNameLst>
                                      </p:cBhvr>
                                      <p:tavLst>
                                        <p:tav tm="0">
                                          <p:val>
                                            <p:strVal val="ppt_w"/>
                                          </p:val>
                                        </p:tav>
                                        <p:tav tm="100000">
                                          <p:val>
                                            <p:strVal val="ppt_w"/>
                                          </p:val>
                                        </p:tav>
                                      </p:tavLst>
                                    </p:anim>
                                    <p:anim calcmode="lin" valueType="num">
                                      <p:cBhvr>
                                        <p:cTn id="22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1999"/>
                                          </p:stCondLst>
                                        </p:cTn>
                                        <p:tgtEl>
                                          <p:spTgt spid="12"/>
                                        </p:tgtEl>
                                        <p:attrNameLst>
                                          <p:attrName>style.visibility</p:attrName>
                                        </p:attrNameLst>
                                      </p:cBhvr>
                                      <p:to>
                                        <p:strVal val="hidden"/>
                                      </p:to>
                                    </p:set>
                                  </p:childTnLst>
                                </p:cTn>
                              </p:par>
                              <p:par>
                                <p:cTn id="228" presetID="19" presetClass="exit" presetSubtype="5" fill="hold" grpId="3" nodeType="withEffect">
                                  <p:stCondLst>
                                    <p:cond delay="0"/>
                                  </p:stCondLst>
                                  <p:childTnLst>
                                    <p:anim calcmode="lin" valueType="num">
                                      <p:cBhvr>
                                        <p:cTn id="229" dur="2000"/>
                                        <p:tgtEl>
                                          <p:spTgt spid="13"/>
                                        </p:tgtEl>
                                        <p:attrNameLst>
                                          <p:attrName>ppt_w</p:attrName>
                                        </p:attrNameLst>
                                      </p:cBhvr>
                                      <p:tavLst>
                                        <p:tav tm="0">
                                          <p:val>
                                            <p:strVal val="ppt_w"/>
                                          </p:val>
                                        </p:tav>
                                        <p:tav tm="100000">
                                          <p:val>
                                            <p:strVal val="ppt_w"/>
                                          </p:val>
                                        </p:tav>
                                      </p:tavLst>
                                    </p:anim>
                                    <p:anim calcmode="lin" valueType="num">
                                      <p:cBhvr>
                                        <p:cTn id="23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1" dur="1" fill="hold">
                                          <p:stCondLst>
                                            <p:cond delay="1999"/>
                                          </p:stCondLst>
                                        </p:cTn>
                                        <p:tgtEl>
                                          <p:spTgt spid="13"/>
                                        </p:tgtEl>
                                        <p:attrNameLst>
                                          <p:attrName>style.visibility</p:attrName>
                                        </p:attrNameLst>
                                      </p:cBhvr>
                                      <p:to>
                                        <p:strVal val="hidden"/>
                                      </p:to>
                                    </p:set>
                                  </p:childTnLst>
                                </p:cTn>
                              </p:par>
                              <p:par>
                                <p:cTn id="232" presetID="19" presetClass="exit" presetSubtype="5" fill="hold" grpId="3" nodeType="withEffect">
                                  <p:stCondLst>
                                    <p:cond delay="0"/>
                                  </p:stCondLst>
                                  <p:childTnLst>
                                    <p:anim calcmode="lin" valueType="num">
                                      <p:cBhvr>
                                        <p:cTn id="233" dur="2000"/>
                                        <p:tgtEl>
                                          <p:spTgt spid="15"/>
                                        </p:tgtEl>
                                        <p:attrNameLst>
                                          <p:attrName>ppt_w</p:attrName>
                                        </p:attrNameLst>
                                      </p:cBhvr>
                                      <p:tavLst>
                                        <p:tav tm="0">
                                          <p:val>
                                            <p:strVal val="ppt_w"/>
                                          </p:val>
                                        </p:tav>
                                        <p:tav tm="100000">
                                          <p:val>
                                            <p:strVal val="ppt_w"/>
                                          </p:val>
                                        </p:tav>
                                      </p:tavLst>
                                    </p:anim>
                                    <p:anim calcmode="lin" valueType="num">
                                      <p:cBhvr>
                                        <p:cTn id="23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1999"/>
                                          </p:stCondLst>
                                        </p:cTn>
                                        <p:tgtEl>
                                          <p:spTgt spid="15"/>
                                        </p:tgtEl>
                                        <p:attrNameLst>
                                          <p:attrName>style.visibility</p:attrName>
                                        </p:attrNameLst>
                                      </p:cBhvr>
                                      <p:to>
                                        <p:strVal val="hidden"/>
                                      </p:to>
                                    </p:set>
                                  </p:childTnLst>
                                </p:cTn>
                              </p:par>
                              <p:par>
                                <p:cTn id="236" presetID="3" presetClass="exit" presetSubtype="5" fill="hold" grpId="5" nodeType="withEffect">
                                  <p:stCondLst>
                                    <p:cond delay="0"/>
                                  </p:stCondLst>
                                  <p:childTnLst>
                                    <p:animEffect transition="out" filter="blinds(vertical)">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3" presetClass="exit" presetSubtype="5" fill="hold" grpId="5" nodeType="withEffect">
                                  <p:stCondLst>
                                    <p:cond delay="0"/>
                                  </p:stCondLst>
                                  <p:childTnLst>
                                    <p:animEffect transition="out" filter="blinds(vertical)">
                                      <p:cBhvr>
                                        <p:cTn id="240" dur="2000"/>
                                        <p:tgtEl>
                                          <p:spTgt spid="7"/>
                                        </p:tgtEl>
                                      </p:cBhvr>
                                    </p:animEffect>
                                    <p:set>
                                      <p:cBhvr>
                                        <p:cTn id="241" dur="1" fill="hold">
                                          <p:stCondLst>
                                            <p:cond delay="1999"/>
                                          </p:stCondLst>
                                        </p:cTn>
                                        <p:tgtEl>
                                          <p:spTgt spid="7"/>
                                        </p:tgtEl>
                                        <p:attrNameLst>
                                          <p:attrName>style.visibility</p:attrName>
                                        </p:attrNameLst>
                                      </p:cBhvr>
                                      <p:to>
                                        <p:strVal val="hidden"/>
                                      </p:to>
                                    </p:set>
                                  </p:childTnLst>
                                </p:cTn>
                              </p:par>
                              <p:par>
                                <p:cTn id="242" presetID="3" presetClass="exit" presetSubtype="5" fill="hold" grpId="5" nodeType="withEffect">
                                  <p:stCondLst>
                                    <p:cond delay="0"/>
                                  </p:stCondLst>
                                  <p:childTnLst>
                                    <p:animEffect transition="out" filter="blinds(vertical)">
                                      <p:cBhvr>
                                        <p:cTn id="243" dur="2000"/>
                                        <p:tgtEl>
                                          <p:spTgt spid="9"/>
                                        </p:tgtEl>
                                      </p:cBhvr>
                                    </p:animEffect>
                                    <p:set>
                                      <p:cBhvr>
                                        <p:cTn id="244" dur="1" fill="hold">
                                          <p:stCondLst>
                                            <p:cond delay="1999"/>
                                          </p:stCondLst>
                                        </p:cTn>
                                        <p:tgtEl>
                                          <p:spTgt spid="9"/>
                                        </p:tgtEl>
                                        <p:attrNameLst>
                                          <p:attrName>style.visibility</p:attrName>
                                        </p:attrNameLst>
                                      </p:cBhvr>
                                      <p:to>
                                        <p:strVal val="hidden"/>
                                      </p:to>
                                    </p:set>
                                  </p:childTnLst>
                                </p:cTn>
                              </p:par>
                              <p:par>
                                <p:cTn id="245" presetID="3" presetClass="exit" presetSubtype="5" fill="hold" grpId="5" nodeType="withEffect">
                                  <p:stCondLst>
                                    <p:cond delay="0"/>
                                  </p:stCondLst>
                                  <p:childTnLst>
                                    <p:animEffect transition="out" filter="blinds(vertical)">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3" presetClass="exit" presetSubtype="5" fill="hold" grpId="5" nodeType="withEffect">
                                  <p:stCondLst>
                                    <p:cond delay="0"/>
                                  </p:stCondLst>
                                  <p:childTnLst>
                                    <p:animEffect transition="out" filter="blinds(vertical)">
                                      <p:cBhvr>
                                        <p:cTn id="249" dur="2000"/>
                                        <p:tgtEl>
                                          <p:spTgt spid="13"/>
                                        </p:tgtEl>
                                      </p:cBhvr>
                                    </p:animEffect>
                                    <p:set>
                                      <p:cBhvr>
                                        <p:cTn id="250" dur="1" fill="hold">
                                          <p:stCondLst>
                                            <p:cond delay="1999"/>
                                          </p:stCondLst>
                                        </p:cTn>
                                        <p:tgtEl>
                                          <p:spTgt spid="13"/>
                                        </p:tgtEl>
                                        <p:attrNameLst>
                                          <p:attrName>style.visibility</p:attrName>
                                        </p:attrNameLst>
                                      </p:cBhvr>
                                      <p:to>
                                        <p:strVal val="hidden"/>
                                      </p:to>
                                    </p:set>
                                  </p:childTnLst>
                                </p:cTn>
                              </p:par>
                              <p:par>
                                <p:cTn id="251" presetID="3" presetClass="exit" presetSubtype="5" fill="hold" grpId="5" nodeType="withEffect">
                                  <p:stCondLst>
                                    <p:cond delay="0"/>
                                  </p:stCondLst>
                                  <p:childTnLst>
                                    <p:animEffect transition="out" filter="blinds(vertical)">
                                      <p:cBhvr>
                                        <p:cTn id="252" dur="2000"/>
                                        <p:tgtEl>
                                          <p:spTgt spid="15"/>
                                        </p:tgtEl>
                                      </p:cBhvr>
                                    </p:animEffect>
                                    <p:set>
                                      <p:cBhvr>
                                        <p:cTn id="253" dur="1" fill="hold">
                                          <p:stCondLst>
                                            <p:cond delay="1999"/>
                                          </p:stCondLst>
                                        </p:cTn>
                                        <p:tgtEl>
                                          <p:spTgt spid="15"/>
                                        </p:tgtEl>
                                        <p:attrNameLst>
                                          <p:attrName>style.visibility</p:attrName>
                                        </p:attrNameLst>
                                      </p:cBhvr>
                                      <p:to>
                                        <p:strVal val="hidden"/>
                                      </p:to>
                                    </p:set>
                                  </p:childTnLst>
                                </p:cTn>
                              </p:par>
                              <p:par>
                                <p:cTn id="254" presetID="3" presetClass="exit" presetSubtype="5" fill="hold" grpId="5" nodeType="withEffect">
                                  <p:stCondLst>
                                    <p:cond delay="0"/>
                                  </p:stCondLst>
                                  <p:childTnLst>
                                    <p:animEffect transition="out" filter="blinds(vertical)">
                                      <p:cBhvr>
                                        <p:cTn id="255" dur="2000"/>
                                        <p:tgtEl>
                                          <p:spTgt spid="6"/>
                                        </p:tgtEl>
                                      </p:cBhvr>
                                    </p:animEffect>
                                    <p:set>
                                      <p:cBhvr>
                                        <p:cTn id="256" dur="1" fill="hold">
                                          <p:stCondLst>
                                            <p:cond delay="1999"/>
                                          </p:stCondLst>
                                        </p:cTn>
                                        <p:tgtEl>
                                          <p:spTgt spid="6"/>
                                        </p:tgtEl>
                                        <p:attrNameLst>
                                          <p:attrName>style.visibility</p:attrName>
                                        </p:attrNameLst>
                                      </p:cBhvr>
                                      <p:to>
                                        <p:strVal val="hidden"/>
                                      </p:to>
                                    </p:set>
                                  </p:childTnLst>
                                </p:cTn>
                              </p:par>
                              <p:par>
                                <p:cTn id="257" presetID="3" presetClass="exit" presetSubtype="5" fill="hold" grpId="5" nodeType="withEffect">
                                  <p:stCondLst>
                                    <p:cond delay="0"/>
                                  </p:stCondLst>
                                  <p:childTnLst>
                                    <p:animEffect transition="out" filter="blinds(vertical)">
                                      <p:cBhvr>
                                        <p:cTn id="258" dur="2000"/>
                                        <p:tgtEl>
                                          <p:spTgt spid="8"/>
                                        </p:tgtEl>
                                      </p:cBhvr>
                                    </p:animEffect>
                                    <p:set>
                                      <p:cBhvr>
                                        <p:cTn id="259" dur="1" fill="hold">
                                          <p:stCondLst>
                                            <p:cond delay="1999"/>
                                          </p:stCondLst>
                                        </p:cTn>
                                        <p:tgtEl>
                                          <p:spTgt spid="8"/>
                                        </p:tgtEl>
                                        <p:attrNameLst>
                                          <p:attrName>style.visibility</p:attrName>
                                        </p:attrNameLst>
                                      </p:cBhvr>
                                      <p:to>
                                        <p:strVal val="hidden"/>
                                      </p:to>
                                    </p:set>
                                  </p:childTnLst>
                                </p:cTn>
                              </p:par>
                              <p:par>
                                <p:cTn id="260" presetID="3" presetClass="exit" presetSubtype="5" fill="hold" grpId="5" nodeType="withEffect">
                                  <p:stCondLst>
                                    <p:cond delay="0"/>
                                  </p:stCondLst>
                                  <p:childTnLst>
                                    <p:animEffect transition="out" filter="blinds(vertical)">
                                      <p:cBhvr>
                                        <p:cTn id="261" dur="2000"/>
                                        <p:tgtEl>
                                          <p:spTgt spid="10"/>
                                        </p:tgtEl>
                                      </p:cBhvr>
                                    </p:animEffect>
                                    <p:set>
                                      <p:cBhvr>
                                        <p:cTn id="262" dur="1" fill="hold">
                                          <p:stCondLst>
                                            <p:cond delay="1999"/>
                                          </p:stCondLst>
                                        </p:cTn>
                                        <p:tgtEl>
                                          <p:spTgt spid="10"/>
                                        </p:tgtEl>
                                        <p:attrNameLst>
                                          <p:attrName>style.visibility</p:attrName>
                                        </p:attrNameLst>
                                      </p:cBhvr>
                                      <p:to>
                                        <p:strVal val="hidden"/>
                                      </p:to>
                                    </p:set>
                                  </p:childTnLst>
                                </p:cTn>
                              </p:par>
                              <p:par>
                                <p:cTn id="263" presetID="3" presetClass="exit" presetSubtype="5" fill="hold" grpId="5" nodeType="withEffect">
                                  <p:stCondLst>
                                    <p:cond delay="0"/>
                                  </p:stCondLst>
                                  <p:childTnLst>
                                    <p:animEffect transition="out" filter="blinds(vertical)">
                                      <p:cBhvr>
                                        <p:cTn id="264" dur="2000"/>
                                        <p:tgtEl>
                                          <p:spTgt spid="11"/>
                                        </p:tgtEl>
                                      </p:cBhvr>
                                    </p:animEffect>
                                    <p:set>
                                      <p:cBhvr>
                                        <p:cTn id="265" dur="1" fill="hold">
                                          <p:stCondLst>
                                            <p:cond delay="1999"/>
                                          </p:stCondLst>
                                        </p:cTn>
                                        <p:tgtEl>
                                          <p:spTgt spid="11"/>
                                        </p:tgtEl>
                                        <p:attrNameLst>
                                          <p:attrName>style.visibility</p:attrName>
                                        </p:attrNameLst>
                                      </p:cBhvr>
                                      <p:to>
                                        <p:strVal val="hidden"/>
                                      </p:to>
                                    </p:set>
                                  </p:childTnLst>
                                </p:cTn>
                              </p:par>
                              <p:par>
                                <p:cTn id="266" presetID="3" presetClass="exit" presetSubtype="5" fill="hold" grpId="5" nodeType="withEffect">
                                  <p:stCondLst>
                                    <p:cond delay="0"/>
                                  </p:stCondLst>
                                  <p:childTnLst>
                                    <p:animEffect transition="out" filter="blinds(vertical)">
                                      <p:cBhvr>
                                        <p:cTn id="267" dur="2000"/>
                                        <p:tgtEl>
                                          <p:spTgt spid="14"/>
                                        </p:tgtEl>
                                      </p:cBhvr>
                                    </p:animEffect>
                                    <p:set>
                                      <p:cBhvr>
                                        <p:cTn id="268" dur="1" fill="hold">
                                          <p:stCondLst>
                                            <p:cond delay="1999"/>
                                          </p:stCondLst>
                                        </p:cTn>
                                        <p:tgtEl>
                                          <p:spTgt spid="14"/>
                                        </p:tgtEl>
                                        <p:attrNameLst>
                                          <p:attrName>style.visibility</p:attrName>
                                        </p:attrNameLst>
                                      </p:cBhvr>
                                      <p:to>
                                        <p:strVal val="hidden"/>
                                      </p:to>
                                    </p:set>
                                  </p:childTnLst>
                                </p:cTn>
                              </p:par>
                              <p:par>
                                <p:cTn id="269" presetID="3" presetClass="exit" presetSubtype="5" fill="hold" grpId="5" nodeType="withEffect">
                                  <p:stCondLst>
                                    <p:cond delay="0"/>
                                  </p:stCondLst>
                                  <p:childTnLst>
                                    <p:animEffect transition="out" filter="blinds(vertical)">
                                      <p:cBhvr>
                                        <p:cTn id="270" dur="2000"/>
                                        <p:tgtEl>
                                          <p:spTgt spid="16"/>
                                        </p:tgtEl>
                                      </p:cBhvr>
                                    </p:animEffect>
                                    <p:set>
                                      <p:cBhvr>
                                        <p:cTn id="271" dur="1" fill="hold">
                                          <p:stCondLst>
                                            <p:cond delay="1999"/>
                                          </p:stCondLst>
                                        </p:cTn>
                                        <p:tgtEl>
                                          <p:spTgt spid="16"/>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071539" y="1643056"/>
            <a:ext cx="7286676" cy="615553"/>
          </a:xfrm>
          <a:prstGeom prst="rect">
            <a:avLst/>
          </a:prstGeom>
          <a:noFill/>
        </p:spPr>
        <p:txBody>
          <a:bodyPr wrap="square" rtlCol="0">
            <a:spAutoFit/>
          </a:bodyPr>
          <a:lstStyle/>
          <a:p>
            <a:pPr algn="ctr"/>
            <a:endParaRPr lang="es-PE" sz="1600" b="1" dirty="0" smtClean="0"/>
          </a:p>
          <a:p>
            <a:endParaRPr lang="es-PE" dirty="0"/>
          </a:p>
        </p:txBody>
      </p:sp>
      <p:sp>
        <p:nvSpPr>
          <p:cNvPr id="4" name="3 CuadroTexto"/>
          <p:cNvSpPr txBox="1"/>
          <p:nvPr/>
        </p:nvSpPr>
        <p:spPr>
          <a:xfrm>
            <a:off x="1928794" y="1857370"/>
            <a:ext cx="5500726" cy="1631216"/>
          </a:xfrm>
          <a:prstGeom prst="rect">
            <a:avLst/>
          </a:prstGeom>
          <a:noFill/>
        </p:spPr>
        <p:txBody>
          <a:bodyPr wrap="square" rtlCol="0">
            <a:spAutoFit/>
          </a:bodyPr>
          <a:lstStyle/>
          <a:p>
            <a:pPr algn="ctr"/>
            <a:r>
              <a:rPr lang="es-PE" sz="2000" dirty="0" smtClean="0"/>
              <a:t>Cada amanecer puede ser una oportunidad perfecta para empezar a conquistar tus sueños. Nunca es tarde, es ahora en que puedes empezar a luchar por ellos.</a:t>
            </a:r>
          </a:p>
          <a:p>
            <a:pPr algn="ctr"/>
            <a:r>
              <a:rPr lang="es-PE" sz="2000" dirty="0" smtClean="0"/>
              <a:t>“Mientras más alimentes tu mente con pensamientos positivos, más podrás atraer grandes cosas a tu vida.”</a:t>
            </a:r>
            <a:endParaRPr lang="es-PE" sz="2000" dirty="0"/>
          </a:p>
        </p:txBody>
      </p:sp>
      <p:sp>
        <p:nvSpPr>
          <p:cNvPr id="5" name="4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000">
              <a:srgbClr val="FD99D5"/>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5256324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6" name="15 Rectángulo"/>
          <p:cNvSpPr/>
          <p:nvPr/>
        </p:nvSpPr>
        <p:spPr>
          <a:xfrm rot="18875311">
            <a:off x="3351987" y="446767"/>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939732">
            <a:off x="4426149" y="449322"/>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75311">
            <a:off x="3351986" y="1012436"/>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939732">
            <a:off x="4426148" y="1014991"/>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3351988" y="1589775"/>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939732">
            <a:off x="4426150" y="1592330"/>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3351987" y="2155444"/>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939732">
            <a:off x="4426149" y="2157999"/>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3351986" y="2738600"/>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939732">
            <a:off x="4426148" y="2741155"/>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3351985" y="3304269"/>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939732">
            <a:off x="4426147" y="3306824"/>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8875311">
            <a:off x="3351987" y="3881608"/>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4426149" y="3884163"/>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8875311">
            <a:off x="3351986" y="4447277"/>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4426148" y="4449832"/>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8875311">
            <a:off x="5387030" y="446767"/>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8875311">
            <a:off x="5387029" y="1012436"/>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8875311">
            <a:off x="5387031" y="1589775"/>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8875311">
            <a:off x="5387030" y="2155444"/>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5387029" y="2738600"/>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5387028" y="3304269"/>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5387030" y="3881608"/>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5387029" y="4447277"/>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3939732">
            <a:off x="2425886" y="459549"/>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3939732">
            <a:off x="2425885" y="1025218"/>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3939732">
            <a:off x="2425887" y="1602557"/>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3939732">
            <a:off x="2425886" y="2168226"/>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2425885" y="2751382"/>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2425884" y="3317051"/>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2425886" y="3894390"/>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2425885" y="4460059"/>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8875311">
            <a:off x="1315064" y="446766"/>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8875311">
            <a:off x="1315063" y="1012435"/>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8875311">
            <a:off x="1315065" y="1589774"/>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8875311">
            <a:off x="1315064" y="2155443"/>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8875311">
            <a:off x="1315063" y="2738599"/>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8875311">
            <a:off x="1315062" y="3304268"/>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8875311">
            <a:off x="1315064" y="3881607"/>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8875311">
            <a:off x="1315063" y="4447276"/>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6497851" y="443506"/>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6497850" y="1009175"/>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6497852" y="1586514"/>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3939732">
            <a:off x="6497851" y="2152183"/>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3939732">
            <a:off x="6497850" y="2735339"/>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3939732">
            <a:off x="6497849" y="3301008"/>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3939732">
            <a:off x="6497851" y="3878347"/>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3939732">
            <a:off x="6497850" y="4444016"/>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3939732">
            <a:off x="354183" y="459550"/>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3939732">
            <a:off x="354182" y="1025219"/>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3939732">
            <a:off x="354184" y="1602558"/>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3939732">
            <a:off x="354183" y="2168227"/>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13939732">
            <a:off x="354182" y="2751383"/>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13939732">
            <a:off x="354181" y="3317052"/>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13939732">
            <a:off x="354183" y="3894391"/>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13939732">
            <a:off x="354182" y="4460060"/>
            <a:ext cx="1238504" cy="239935"/>
          </a:xfrm>
          <a:prstGeom prst="rect">
            <a:avLst/>
          </a:prstGeom>
          <a:blipFill>
            <a:blip r:embed="rId4" cstate="print">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18875311">
            <a:off x="7458733" y="446767"/>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18875311">
            <a:off x="7458732" y="1012436"/>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18875311">
            <a:off x="7458734" y="1589775"/>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18875311">
            <a:off x="7458733" y="2155444"/>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18875311">
            <a:off x="7458732" y="2738600"/>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18875311">
            <a:off x="7458731" y="3304269"/>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18875311">
            <a:off x="7458733" y="3881608"/>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18875311">
            <a:off x="7458732" y="4447277"/>
            <a:ext cx="1359050" cy="249456"/>
          </a:xfrm>
          <a:prstGeom prst="rect">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0" y="-214332"/>
            <a:ext cx="9572692" cy="6143668"/>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0"/>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64"/>
                                        </p:tgtEl>
                                        <p:attrNameLst>
                                          <p:attrName>style.visibility</p:attrName>
                                        </p:attrNameLst>
                                      </p:cBhvr>
                                      <p:to>
                                        <p:strVal val="visible"/>
                                      </p:to>
                                    </p:set>
                                    <p:anim calcmode="lin" valueType="num">
                                      <p:cBhvr additive="base">
                                        <p:cTn id="9" dur="2000" fill="hold"/>
                                        <p:tgtEl>
                                          <p:spTgt spid="64"/>
                                        </p:tgtEl>
                                        <p:attrNameLst>
                                          <p:attrName>ppt_x</p:attrName>
                                        </p:attrNameLst>
                                      </p:cBhvr>
                                      <p:tavLst>
                                        <p:tav tm="0">
                                          <p:val>
                                            <p:strVal val="0-#ppt_w/2"/>
                                          </p:val>
                                        </p:tav>
                                        <p:tav tm="100000">
                                          <p:val>
                                            <p:strVal val="#ppt_x"/>
                                          </p:val>
                                        </p:tav>
                                      </p:tavLst>
                                    </p:anim>
                                    <p:anim calcmode="lin" valueType="num">
                                      <p:cBhvr additive="base">
                                        <p:cTn id="10" dur="2000" fill="hold"/>
                                        <p:tgtEl>
                                          <p:spTgt spid="6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65"/>
                                        </p:tgtEl>
                                        <p:attrNameLst>
                                          <p:attrName>style.visibility</p:attrName>
                                        </p:attrNameLst>
                                      </p:cBhvr>
                                      <p:to>
                                        <p:strVal val="visible"/>
                                      </p:to>
                                    </p:set>
                                    <p:anim calcmode="lin" valueType="num">
                                      <p:cBhvr additive="base">
                                        <p:cTn id="13" dur="2000" fill="hold"/>
                                        <p:tgtEl>
                                          <p:spTgt spid="65"/>
                                        </p:tgtEl>
                                        <p:attrNameLst>
                                          <p:attrName>ppt_x</p:attrName>
                                        </p:attrNameLst>
                                      </p:cBhvr>
                                      <p:tavLst>
                                        <p:tav tm="0">
                                          <p:val>
                                            <p:strVal val="0-#ppt_w/2"/>
                                          </p:val>
                                        </p:tav>
                                        <p:tav tm="100000">
                                          <p:val>
                                            <p:strVal val="#ppt_x"/>
                                          </p:val>
                                        </p:tav>
                                      </p:tavLst>
                                    </p:anim>
                                    <p:anim calcmode="lin" valueType="num">
                                      <p:cBhvr additive="base">
                                        <p:cTn id="14" dur="2000" fill="hold"/>
                                        <p:tgtEl>
                                          <p:spTgt spid="6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66"/>
                                        </p:tgtEl>
                                        <p:attrNameLst>
                                          <p:attrName>style.visibility</p:attrName>
                                        </p:attrNameLst>
                                      </p:cBhvr>
                                      <p:to>
                                        <p:strVal val="visible"/>
                                      </p:to>
                                    </p:set>
                                    <p:anim calcmode="lin" valueType="num">
                                      <p:cBhvr additive="base">
                                        <p:cTn id="17" dur="2000" fill="hold"/>
                                        <p:tgtEl>
                                          <p:spTgt spid="66"/>
                                        </p:tgtEl>
                                        <p:attrNameLst>
                                          <p:attrName>ppt_x</p:attrName>
                                        </p:attrNameLst>
                                      </p:cBhvr>
                                      <p:tavLst>
                                        <p:tav tm="0">
                                          <p:val>
                                            <p:strVal val="0-#ppt_w/2"/>
                                          </p:val>
                                        </p:tav>
                                        <p:tav tm="100000">
                                          <p:val>
                                            <p:strVal val="#ppt_x"/>
                                          </p:val>
                                        </p:tav>
                                      </p:tavLst>
                                    </p:anim>
                                    <p:anim calcmode="lin" valueType="num">
                                      <p:cBhvr additive="base">
                                        <p:cTn id="18" dur="2000" fill="hold"/>
                                        <p:tgtEl>
                                          <p:spTgt spid="66"/>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additive="base">
                                        <p:cTn id="21" dur="2000" fill="hold"/>
                                        <p:tgtEl>
                                          <p:spTgt spid="67"/>
                                        </p:tgtEl>
                                        <p:attrNameLst>
                                          <p:attrName>ppt_x</p:attrName>
                                        </p:attrNameLst>
                                      </p:cBhvr>
                                      <p:tavLst>
                                        <p:tav tm="0">
                                          <p:val>
                                            <p:strVal val="0-#ppt_w/2"/>
                                          </p:val>
                                        </p:tav>
                                        <p:tav tm="100000">
                                          <p:val>
                                            <p:strVal val="#ppt_x"/>
                                          </p:val>
                                        </p:tav>
                                      </p:tavLst>
                                    </p:anim>
                                    <p:anim calcmode="lin" valueType="num">
                                      <p:cBhvr additive="base">
                                        <p:cTn id="22" dur="2000" fill="hold"/>
                                        <p:tgtEl>
                                          <p:spTgt spid="6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68"/>
                                        </p:tgtEl>
                                        <p:attrNameLst>
                                          <p:attrName>style.visibility</p:attrName>
                                        </p:attrNameLst>
                                      </p:cBhvr>
                                      <p:to>
                                        <p:strVal val="visible"/>
                                      </p:to>
                                    </p:set>
                                    <p:anim calcmode="lin" valueType="num">
                                      <p:cBhvr additive="base">
                                        <p:cTn id="25" dur="2000" fill="hold"/>
                                        <p:tgtEl>
                                          <p:spTgt spid="68"/>
                                        </p:tgtEl>
                                        <p:attrNameLst>
                                          <p:attrName>ppt_x</p:attrName>
                                        </p:attrNameLst>
                                      </p:cBhvr>
                                      <p:tavLst>
                                        <p:tav tm="0">
                                          <p:val>
                                            <p:strVal val="0-#ppt_w/2"/>
                                          </p:val>
                                        </p:tav>
                                        <p:tav tm="100000">
                                          <p:val>
                                            <p:strVal val="#ppt_x"/>
                                          </p:val>
                                        </p:tav>
                                      </p:tavLst>
                                    </p:anim>
                                    <p:anim calcmode="lin" valueType="num">
                                      <p:cBhvr additive="base">
                                        <p:cTn id="26" dur="2000" fill="hold"/>
                                        <p:tgtEl>
                                          <p:spTgt spid="68"/>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2000" fill="hold"/>
                                        <p:tgtEl>
                                          <p:spTgt spid="69"/>
                                        </p:tgtEl>
                                        <p:attrNameLst>
                                          <p:attrName>ppt_x</p:attrName>
                                        </p:attrNameLst>
                                      </p:cBhvr>
                                      <p:tavLst>
                                        <p:tav tm="0">
                                          <p:val>
                                            <p:strVal val="0-#ppt_w/2"/>
                                          </p:val>
                                        </p:tav>
                                        <p:tav tm="100000">
                                          <p:val>
                                            <p:strVal val="#ppt_x"/>
                                          </p:val>
                                        </p:tav>
                                      </p:tavLst>
                                    </p:anim>
                                    <p:anim calcmode="lin" valueType="num">
                                      <p:cBhvr additive="base">
                                        <p:cTn id="30" dur="2000"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2000" fill="hold"/>
                                        <p:tgtEl>
                                          <p:spTgt spid="70"/>
                                        </p:tgtEl>
                                        <p:attrNameLst>
                                          <p:attrName>ppt_x</p:attrName>
                                        </p:attrNameLst>
                                      </p:cBhvr>
                                      <p:tavLst>
                                        <p:tav tm="0">
                                          <p:val>
                                            <p:strVal val="0-#ppt_w/2"/>
                                          </p:val>
                                        </p:tav>
                                        <p:tav tm="100000">
                                          <p:val>
                                            <p:strVal val="#ppt_x"/>
                                          </p:val>
                                        </p:tav>
                                      </p:tavLst>
                                    </p:anim>
                                    <p:anim calcmode="lin" valueType="num">
                                      <p:cBhvr additive="base">
                                        <p:cTn id="34" dur="2000"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additive="base">
                                        <p:cTn id="37" dur="2000" fill="hold"/>
                                        <p:tgtEl>
                                          <p:spTgt spid="71"/>
                                        </p:tgtEl>
                                        <p:attrNameLst>
                                          <p:attrName>ppt_x</p:attrName>
                                        </p:attrNameLst>
                                      </p:cBhvr>
                                      <p:tavLst>
                                        <p:tav tm="0">
                                          <p:val>
                                            <p:strVal val="0-#ppt_w/2"/>
                                          </p:val>
                                        </p:tav>
                                        <p:tav tm="100000">
                                          <p:val>
                                            <p:strVal val="#ppt_x"/>
                                          </p:val>
                                        </p:tav>
                                      </p:tavLst>
                                    </p:anim>
                                    <p:anim calcmode="lin" valueType="num">
                                      <p:cBhvr additive="base">
                                        <p:cTn id="38" dur="2000" fill="hold"/>
                                        <p:tgtEl>
                                          <p:spTgt spid="71"/>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additive="base">
                                        <p:cTn id="41" dur="2000" fill="hold"/>
                                        <p:tgtEl>
                                          <p:spTgt spid="48"/>
                                        </p:tgtEl>
                                        <p:attrNameLst>
                                          <p:attrName>ppt_x</p:attrName>
                                        </p:attrNameLst>
                                      </p:cBhvr>
                                      <p:tavLst>
                                        <p:tav tm="0">
                                          <p:val>
                                            <p:strVal val="1+#ppt_w/2"/>
                                          </p:val>
                                        </p:tav>
                                        <p:tav tm="100000">
                                          <p:val>
                                            <p:strVal val="#ppt_x"/>
                                          </p:val>
                                        </p:tav>
                                      </p:tavLst>
                                    </p:anim>
                                    <p:anim calcmode="lin" valueType="num">
                                      <p:cBhvr additive="base">
                                        <p:cTn id="42" dur="2000" fill="hold"/>
                                        <p:tgtEl>
                                          <p:spTgt spid="48"/>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2000" fill="hold"/>
                                        <p:tgtEl>
                                          <p:spTgt spid="49"/>
                                        </p:tgtEl>
                                        <p:attrNameLst>
                                          <p:attrName>ppt_x</p:attrName>
                                        </p:attrNameLst>
                                      </p:cBhvr>
                                      <p:tavLst>
                                        <p:tav tm="0">
                                          <p:val>
                                            <p:strVal val="1+#ppt_w/2"/>
                                          </p:val>
                                        </p:tav>
                                        <p:tav tm="100000">
                                          <p:val>
                                            <p:strVal val="#ppt_x"/>
                                          </p:val>
                                        </p:tav>
                                      </p:tavLst>
                                    </p:anim>
                                    <p:anim calcmode="lin" valueType="num">
                                      <p:cBhvr additive="base">
                                        <p:cTn id="46" dur="2000" fill="hold"/>
                                        <p:tgtEl>
                                          <p:spTgt spid="49"/>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anim calcmode="lin" valueType="num">
                                      <p:cBhvr additive="base">
                                        <p:cTn id="49" dur="2000" fill="hold"/>
                                        <p:tgtEl>
                                          <p:spTgt spid="50"/>
                                        </p:tgtEl>
                                        <p:attrNameLst>
                                          <p:attrName>ppt_x</p:attrName>
                                        </p:attrNameLst>
                                      </p:cBhvr>
                                      <p:tavLst>
                                        <p:tav tm="0">
                                          <p:val>
                                            <p:strVal val="1+#ppt_w/2"/>
                                          </p:val>
                                        </p:tav>
                                        <p:tav tm="100000">
                                          <p:val>
                                            <p:strVal val="#ppt_x"/>
                                          </p:val>
                                        </p:tav>
                                      </p:tavLst>
                                    </p:anim>
                                    <p:anim calcmode="lin" valueType="num">
                                      <p:cBhvr additive="base">
                                        <p:cTn id="50" dur="2000" fill="hold"/>
                                        <p:tgtEl>
                                          <p:spTgt spid="50"/>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51"/>
                                        </p:tgtEl>
                                        <p:attrNameLst>
                                          <p:attrName>style.visibility</p:attrName>
                                        </p:attrNameLst>
                                      </p:cBhvr>
                                      <p:to>
                                        <p:strVal val="visible"/>
                                      </p:to>
                                    </p:set>
                                    <p:anim calcmode="lin" valueType="num">
                                      <p:cBhvr additive="base">
                                        <p:cTn id="53" dur="2000" fill="hold"/>
                                        <p:tgtEl>
                                          <p:spTgt spid="51"/>
                                        </p:tgtEl>
                                        <p:attrNameLst>
                                          <p:attrName>ppt_x</p:attrName>
                                        </p:attrNameLst>
                                      </p:cBhvr>
                                      <p:tavLst>
                                        <p:tav tm="0">
                                          <p:val>
                                            <p:strVal val="1+#ppt_w/2"/>
                                          </p:val>
                                        </p:tav>
                                        <p:tav tm="100000">
                                          <p:val>
                                            <p:strVal val="#ppt_x"/>
                                          </p:val>
                                        </p:tav>
                                      </p:tavLst>
                                    </p:anim>
                                    <p:anim calcmode="lin" valueType="num">
                                      <p:cBhvr additive="base">
                                        <p:cTn id="54" dur="2000" fill="hold"/>
                                        <p:tgtEl>
                                          <p:spTgt spid="51"/>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52"/>
                                        </p:tgtEl>
                                        <p:attrNameLst>
                                          <p:attrName>style.visibility</p:attrName>
                                        </p:attrNameLst>
                                      </p:cBhvr>
                                      <p:to>
                                        <p:strVal val="visible"/>
                                      </p:to>
                                    </p:set>
                                    <p:anim calcmode="lin" valueType="num">
                                      <p:cBhvr additive="base">
                                        <p:cTn id="57" dur="2000" fill="hold"/>
                                        <p:tgtEl>
                                          <p:spTgt spid="52"/>
                                        </p:tgtEl>
                                        <p:attrNameLst>
                                          <p:attrName>ppt_x</p:attrName>
                                        </p:attrNameLst>
                                      </p:cBhvr>
                                      <p:tavLst>
                                        <p:tav tm="0">
                                          <p:val>
                                            <p:strVal val="1+#ppt_w/2"/>
                                          </p:val>
                                        </p:tav>
                                        <p:tav tm="100000">
                                          <p:val>
                                            <p:strVal val="#ppt_x"/>
                                          </p:val>
                                        </p:tav>
                                      </p:tavLst>
                                    </p:anim>
                                    <p:anim calcmode="lin" valueType="num">
                                      <p:cBhvr additive="base">
                                        <p:cTn id="58" dur="2000" fill="hold"/>
                                        <p:tgtEl>
                                          <p:spTgt spid="52"/>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additive="base">
                                        <p:cTn id="61" dur="2000" fill="hold"/>
                                        <p:tgtEl>
                                          <p:spTgt spid="53"/>
                                        </p:tgtEl>
                                        <p:attrNameLst>
                                          <p:attrName>ppt_x</p:attrName>
                                        </p:attrNameLst>
                                      </p:cBhvr>
                                      <p:tavLst>
                                        <p:tav tm="0">
                                          <p:val>
                                            <p:strVal val="1+#ppt_w/2"/>
                                          </p:val>
                                        </p:tav>
                                        <p:tav tm="100000">
                                          <p:val>
                                            <p:strVal val="#ppt_x"/>
                                          </p:val>
                                        </p:tav>
                                      </p:tavLst>
                                    </p:anim>
                                    <p:anim calcmode="lin" valueType="num">
                                      <p:cBhvr additive="base">
                                        <p:cTn id="62" dur="2000" fill="hold"/>
                                        <p:tgtEl>
                                          <p:spTgt spid="53"/>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54"/>
                                        </p:tgtEl>
                                        <p:attrNameLst>
                                          <p:attrName>style.visibility</p:attrName>
                                        </p:attrNameLst>
                                      </p:cBhvr>
                                      <p:to>
                                        <p:strVal val="visible"/>
                                      </p:to>
                                    </p:set>
                                    <p:anim calcmode="lin" valueType="num">
                                      <p:cBhvr additive="base">
                                        <p:cTn id="65" dur="2000" fill="hold"/>
                                        <p:tgtEl>
                                          <p:spTgt spid="54"/>
                                        </p:tgtEl>
                                        <p:attrNameLst>
                                          <p:attrName>ppt_x</p:attrName>
                                        </p:attrNameLst>
                                      </p:cBhvr>
                                      <p:tavLst>
                                        <p:tav tm="0">
                                          <p:val>
                                            <p:strVal val="1+#ppt_w/2"/>
                                          </p:val>
                                        </p:tav>
                                        <p:tav tm="100000">
                                          <p:val>
                                            <p:strVal val="#ppt_x"/>
                                          </p:val>
                                        </p:tav>
                                      </p:tavLst>
                                    </p:anim>
                                    <p:anim calcmode="lin" valueType="num">
                                      <p:cBhvr additive="base">
                                        <p:cTn id="66" dur="2000" fill="hold"/>
                                        <p:tgtEl>
                                          <p:spTgt spid="54"/>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55"/>
                                        </p:tgtEl>
                                        <p:attrNameLst>
                                          <p:attrName>style.visibility</p:attrName>
                                        </p:attrNameLst>
                                      </p:cBhvr>
                                      <p:to>
                                        <p:strVal val="visible"/>
                                      </p:to>
                                    </p:set>
                                    <p:anim calcmode="lin" valueType="num">
                                      <p:cBhvr additive="base">
                                        <p:cTn id="69" dur="2000" fill="hold"/>
                                        <p:tgtEl>
                                          <p:spTgt spid="55"/>
                                        </p:tgtEl>
                                        <p:attrNameLst>
                                          <p:attrName>ppt_x</p:attrName>
                                        </p:attrNameLst>
                                      </p:cBhvr>
                                      <p:tavLst>
                                        <p:tav tm="0">
                                          <p:val>
                                            <p:strVal val="1+#ppt_w/2"/>
                                          </p:val>
                                        </p:tav>
                                        <p:tav tm="100000">
                                          <p:val>
                                            <p:strVal val="#ppt_x"/>
                                          </p:val>
                                        </p:tav>
                                      </p:tavLst>
                                    </p:anim>
                                    <p:anim calcmode="lin" valueType="num">
                                      <p:cBhvr additive="base">
                                        <p:cTn id="70" dur="2000" fill="hold"/>
                                        <p:tgtEl>
                                          <p:spTgt spid="55"/>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40"/>
                                        </p:tgtEl>
                                        <p:attrNameLst>
                                          <p:attrName>style.visibility</p:attrName>
                                        </p:attrNameLst>
                                      </p:cBhvr>
                                      <p:to>
                                        <p:strVal val="visible"/>
                                      </p:to>
                                    </p:set>
                                    <p:anim calcmode="lin" valueType="num">
                                      <p:cBhvr additive="base">
                                        <p:cTn id="73" dur="2000" fill="hold"/>
                                        <p:tgtEl>
                                          <p:spTgt spid="40"/>
                                        </p:tgtEl>
                                        <p:attrNameLst>
                                          <p:attrName>ppt_x</p:attrName>
                                        </p:attrNameLst>
                                      </p:cBhvr>
                                      <p:tavLst>
                                        <p:tav tm="0">
                                          <p:val>
                                            <p:strVal val="0-#ppt_w/2"/>
                                          </p:val>
                                        </p:tav>
                                        <p:tav tm="100000">
                                          <p:val>
                                            <p:strVal val="#ppt_x"/>
                                          </p:val>
                                        </p:tav>
                                      </p:tavLst>
                                    </p:anim>
                                    <p:anim calcmode="lin" valueType="num">
                                      <p:cBhvr additive="base">
                                        <p:cTn id="74" dur="2000" fill="hold"/>
                                        <p:tgtEl>
                                          <p:spTgt spid="40"/>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additive="base">
                                        <p:cTn id="77" dur="2000" fill="hold"/>
                                        <p:tgtEl>
                                          <p:spTgt spid="41"/>
                                        </p:tgtEl>
                                        <p:attrNameLst>
                                          <p:attrName>ppt_x</p:attrName>
                                        </p:attrNameLst>
                                      </p:cBhvr>
                                      <p:tavLst>
                                        <p:tav tm="0">
                                          <p:val>
                                            <p:strVal val="0-#ppt_w/2"/>
                                          </p:val>
                                        </p:tav>
                                        <p:tav tm="100000">
                                          <p:val>
                                            <p:strVal val="#ppt_x"/>
                                          </p:val>
                                        </p:tav>
                                      </p:tavLst>
                                    </p:anim>
                                    <p:anim calcmode="lin" valueType="num">
                                      <p:cBhvr additive="base">
                                        <p:cTn id="78" dur="2000" fill="hold"/>
                                        <p:tgtEl>
                                          <p:spTgt spid="41"/>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2000" fill="hold"/>
                                        <p:tgtEl>
                                          <p:spTgt spid="42"/>
                                        </p:tgtEl>
                                        <p:attrNameLst>
                                          <p:attrName>ppt_x</p:attrName>
                                        </p:attrNameLst>
                                      </p:cBhvr>
                                      <p:tavLst>
                                        <p:tav tm="0">
                                          <p:val>
                                            <p:strVal val="0-#ppt_w/2"/>
                                          </p:val>
                                        </p:tav>
                                        <p:tav tm="100000">
                                          <p:val>
                                            <p:strVal val="#ppt_x"/>
                                          </p:val>
                                        </p:tav>
                                      </p:tavLst>
                                    </p:anim>
                                    <p:anim calcmode="lin" valueType="num">
                                      <p:cBhvr additive="base">
                                        <p:cTn id="82" dur="2000" fill="hold"/>
                                        <p:tgtEl>
                                          <p:spTgt spid="42"/>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43"/>
                                        </p:tgtEl>
                                        <p:attrNameLst>
                                          <p:attrName>style.visibility</p:attrName>
                                        </p:attrNameLst>
                                      </p:cBhvr>
                                      <p:to>
                                        <p:strVal val="visible"/>
                                      </p:to>
                                    </p:set>
                                    <p:anim calcmode="lin" valueType="num">
                                      <p:cBhvr additive="base">
                                        <p:cTn id="85" dur="2000" fill="hold"/>
                                        <p:tgtEl>
                                          <p:spTgt spid="43"/>
                                        </p:tgtEl>
                                        <p:attrNameLst>
                                          <p:attrName>ppt_x</p:attrName>
                                        </p:attrNameLst>
                                      </p:cBhvr>
                                      <p:tavLst>
                                        <p:tav tm="0">
                                          <p:val>
                                            <p:strVal val="0-#ppt_w/2"/>
                                          </p:val>
                                        </p:tav>
                                        <p:tav tm="100000">
                                          <p:val>
                                            <p:strVal val="#ppt_x"/>
                                          </p:val>
                                        </p:tav>
                                      </p:tavLst>
                                    </p:anim>
                                    <p:anim calcmode="lin" valueType="num">
                                      <p:cBhvr additive="base">
                                        <p:cTn id="86" dur="2000" fill="hold"/>
                                        <p:tgtEl>
                                          <p:spTgt spid="43"/>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 calcmode="lin" valueType="num">
                                      <p:cBhvr additive="base">
                                        <p:cTn id="89" dur="2000" fill="hold"/>
                                        <p:tgtEl>
                                          <p:spTgt spid="44"/>
                                        </p:tgtEl>
                                        <p:attrNameLst>
                                          <p:attrName>ppt_x</p:attrName>
                                        </p:attrNameLst>
                                      </p:cBhvr>
                                      <p:tavLst>
                                        <p:tav tm="0">
                                          <p:val>
                                            <p:strVal val="0-#ppt_w/2"/>
                                          </p:val>
                                        </p:tav>
                                        <p:tav tm="100000">
                                          <p:val>
                                            <p:strVal val="#ppt_x"/>
                                          </p:val>
                                        </p:tav>
                                      </p:tavLst>
                                    </p:anim>
                                    <p:anim calcmode="lin" valueType="num">
                                      <p:cBhvr additive="base">
                                        <p:cTn id="90" dur="2000" fill="hold"/>
                                        <p:tgtEl>
                                          <p:spTgt spid="44"/>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45"/>
                                        </p:tgtEl>
                                        <p:attrNameLst>
                                          <p:attrName>style.visibility</p:attrName>
                                        </p:attrNameLst>
                                      </p:cBhvr>
                                      <p:to>
                                        <p:strVal val="visible"/>
                                      </p:to>
                                    </p:set>
                                    <p:anim calcmode="lin" valueType="num">
                                      <p:cBhvr additive="base">
                                        <p:cTn id="93" dur="2000" fill="hold"/>
                                        <p:tgtEl>
                                          <p:spTgt spid="45"/>
                                        </p:tgtEl>
                                        <p:attrNameLst>
                                          <p:attrName>ppt_x</p:attrName>
                                        </p:attrNameLst>
                                      </p:cBhvr>
                                      <p:tavLst>
                                        <p:tav tm="0">
                                          <p:val>
                                            <p:strVal val="0-#ppt_w/2"/>
                                          </p:val>
                                        </p:tav>
                                        <p:tav tm="100000">
                                          <p:val>
                                            <p:strVal val="#ppt_x"/>
                                          </p:val>
                                        </p:tav>
                                      </p:tavLst>
                                    </p:anim>
                                    <p:anim calcmode="lin" valueType="num">
                                      <p:cBhvr additive="base">
                                        <p:cTn id="94" dur="2000" fill="hold"/>
                                        <p:tgtEl>
                                          <p:spTgt spid="45"/>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additive="base">
                                        <p:cTn id="97" dur="2000" fill="hold"/>
                                        <p:tgtEl>
                                          <p:spTgt spid="46"/>
                                        </p:tgtEl>
                                        <p:attrNameLst>
                                          <p:attrName>ppt_x</p:attrName>
                                        </p:attrNameLst>
                                      </p:cBhvr>
                                      <p:tavLst>
                                        <p:tav tm="0">
                                          <p:val>
                                            <p:strVal val="0-#ppt_w/2"/>
                                          </p:val>
                                        </p:tav>
                                        <p:tav tm="100000">
                                          <p:val>
                                            <p:strVal val="#ppt_x"/>
                                          </p:val>
                                        </p:tav>
                                      </p:tavLst>
                                    </p:anim>
                                    <p:anim calcmode="lin" valueType="num">
                                      <p:cBhvr additive="base">
                                        <p:cTn id="98" dur="2000" fill="hold"/>
                                        <p:tgtEl>
                                          <p:spTgt spid="46"/>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additive="base">
                                        <p:cTn id="101" dur="2000" fill="hold"/>
                                        <p:tgtEl>
                                          <p:spTgt spid="47"/>
                                        </p:tgtEl>
                                        <p:attrNameLst>
                                          <p:attrName>ppt_x</p:attrName>
                                        </p:attrNameLst>
                                      </p:cBhvr>
                                      <p:tavLst>
                                        <p:tav tm="0">
                                          <p:val>
                                            <p:strVal val="0-#ppt_w/2"/>
                                          </p:val>
                                        </p:tav>
                                        <p:tav tm="100000">
                                          <p:val>
                                            <p:strVal val="#ppt_x"/>
                                          </p:val>
                                        </p:tav>
                                      </p:tavLst>
                                    </p:anim>
                                    <p:anim calcmode="lin" valueType="num">
                                      <p:cBhvr additive="base">
                                        <p:cTn id="102" dur="2000" fill="hold"/>
                                        <p:tgtEl>
                                          <p:spTgt spid="47"/>
                                        </p:tgtEl>
                                        <p:attrNameLst>
                                          <p:attrName>ppt_y</p:attrName>
                                        </p:attrNameLst>
                                      </p:cBhvr>
                                      <p:tavLst>
                                        <p:tav tm="0">
                                          <p:val>
                                            <p:strVal val="0-#ppt_h/2"/>
                                          </p:val>
                                        </p:tav>
                                        <p:tav tm="100000">
                                          <p:val>
                                            <p:strVal val="#ppt_y"/>
                                          </p:val>
                                        </p:tav>
                                      </p:tavLst>
                                    </p:anim>
                                  </p:childTnLst>
                                </p:cTn>
                              </p:par>
                              <p:par>
                                <p:cTn id="103" presetID="2" presetClass="entr" presetSubtype="3" fill="hold" grpId="0" nodeType="withEffect">
                                  <p:stCondLst>
                                    <p:cond delay="0"/>
                                  </p:stCondLst>
                                  <p:childTnLst>
                                    <p:set>
                                      <p:cBhvr>
                                        <p:cTn id="104" dur="1" fill="hold">
                                          <p:stCondLst>
                                            <p:cond delay="0"/>
                                          </p:stCondLst>
                                        </p:cTn>
                                        <p:tgtEl>
                                          <p:spTgt spid="16"/>
                                        </p:tgtEl>
                                        <p:attrNameLst>
                                          <p:attrName>style.visibility</p:attrName>
                                        </p:attrNameLst>
                                      </p:cBhvr>
                                      <p:to>
                                        <p:strVal val="visible"/>
                                      </p:to>
                                    </p:set>
                                    <p:anim calcmode="lin" valueType="num">
                                      <p:cBhvr additive="base">
                                        <p:cTn id="105" dur="2000" fill="hold"/>
                                        <p:tgtEl>
                                          <p:spTgt spid="16"/>
                                        </p:tgtEl>
                                        <p:attrNameLst>
                                          <p:attrName>ppt_x</p:attrName>
                                        </p:attrNameLst>
                                      </p:cBhvr>
                                      <p:tavLst>
                                        <p:tav tm="0">
                                          <p:val>
                                            <p:strVal val="1+#ppt_w/2"/>
                                          </p:val>
                                        </p:tav>
                                        <p:tav tm="100000">
                                          <p:val>
                                            <p:strVal val="#ppt_x"/>
                                          </p:val>
                                        </p:tav>
                                      </p:tavLst>
                                    </p:anim>
                                    <p:anim calcmode="lin" valueType="num">
                                      <p:cBhvr additive="base">
                                        <p:cTn id="106" dur="2000" fill="hold"/>
                                        <p:tgtEl>
                                          <p:spTgt spid="16"/>
                                        </p:tgtEl>
                                        <p:attrNameLst>
                                          <p:attrName>ppt_y</p:attrName>
                                        </p:attrNameLst>
                                      </p:cBhvr>
                                      <p:tavLst>
                                        <p:tav tm="0">
                                          <p:val>
                                            <p:strVal val="0-#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2000" fill="hold"/>
                                        <p:tgtEl>
                                          <p:spTgt spid="18"/>
                                        </p:tgtEl>
                                        <p:attrNameLst>
                                          <p:attrName>ppt_x</p:attrName>
                                        </p:attrNameLst>
                                      </p:cBhvr>
                                      <p:tavLst>
                                        <p:tav tm="0">
                                          <p:val>
                                            <p:strVal val="1+#ppt_w/2"/>
                                          </p:val>
                                        </p:tav>
                                        <p:tav tm="100000">
                                          <p:val>
                                            <p:strVal val="#ppt_x"/>
                                          </p:val>
                                        </p:tav>
                                      </p:tavLst>
                                    </p:anim>
                                    <p:anim calcmode="lin" valueType="num">
                                      <p:cBhvr additive="base">
                                        <p:cTn id="110" dur="2000" fill="hold"/>
                                        <p:tgtEl>
                                          <p:spTgt spid="18"/>
                                        </p:tgtEl>
                                        <p:attrNameLst>
                                          <p:attrName>ppt_y</p:attrName>
                                        </p:attrNameLst>
                                      </p:cBhvr>
                                      <p:tavLst>
                                        <p:tav tm="0">
                                          <p:val>
                                            <p:strVal val="0-#ppt_h/2"/>
                                          </p:val>
                                        </p:tav>
                                        <p:tav tm="100000">
                                          <p:val>
                                            <p:strVal val="#ppt_y"/>
                                          </p:val>
                                        </p:tav>
                                      </p:tavLst>
                                    </p:anim>
                                  </p:childTnLst>
                                </p:cTn>
                              </p:par>
                              <p:par>
                                <p:cTn id="111" presetID="2" presetClass="entr" presetSubtype="3"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0-#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1+#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3"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1+#ppt_w/2"/>
                                          </p:val>
                                        </p:tav>
                                        <p:tav tm="100000">
                                          <p:val>
                                            <p:strVal val="#ppt_x"/>
                                          </p:val>
                                        </p:tav>
                                      </p:tavLst>
                                    </p:anim>
                                    <p:anim calcmode="lin" valueType="num">
                                      <p:cBhvr additive="base">
                                        <p:cTn id="122" dur="2000" fill="hold"/>
                                        <p:tgtEl>
                                          <p:spTgt spid="24"/>
                                        </p:tgtEl>
                                        <p:attrNameLst>
                                          <p:attrName>ppt_y</p:attrName>
                                        </p:attrNameLst>
                                      </p:cBhvr>
                                      <p:tavLst>
                                        <p:tav tm="0">
                                          <p:val>
                                            <p:strVal val="0-#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2000" fill="hold"/>
                                        <p:tgtEl>
                                          <p:spTgt spid="26"/>
                                        </p:tgtEl>
                                        <p:attrNameLst>
                                          <p:attrName>ppt_x</p:attrName>
                                        </p:attrNameLst>
                                      </p:cBhvr>
                                      <p:tavLst>
                                        <p:tav tm="0">
                                          <p:val>
                                            <p:strVal val="1+#ppt_w/2"/>
                                          </p:val>
                                        </p:tav>
                                        <p:tav tm="100000">
                                          <p:val>
                                            <p:strVal val="#ppt_x"/>
                                          </p:val>
                                        </p:tav>
                                      </p:tavLst>
                                    </p:anim>
                                    <p:anim calcmode="lin" valueType="num">
                                      <p:cBhvr additive="base">
                                        <p:cTn id="126" dur="2000" fill="hold"/>
                                        <p:tgtEl>
                                          <p:spTgt spid="26"/>
                                        </p:tgtEl>
                                        <p:attrNameLst>
                                          <p:attrName>ppt_y</p:attrName>
                                        </p:attrNameLst>
                                      </p:cBhvr>
                                      <p:tavLst>
                                        <p:tav tm="0">
                                          <p:val>
                                            <p:strVal val="0-#ppt_h/2"/>
                                          </p:val>
                                        </p:tav>
                                        <p:tav tm="100000">
                                          <p:val>
                                            <p:strVal val="#ppt_y"/>
                                          </p:val>
                                        </p:tav>
                                      </p:tavLst>
                                    </p:anim>
                                  </p:childTnLst>
                                </p:cTn>
                              </p:par>
                              <p:par>
                                <p:cTn id="127" presetID="2" presetClass="entr" presetSubtype="3" fill="hold" grpId="0"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0-#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30"/>
                                        </p:tgtEl>
                                        <p:attrNameLst>
                                          <p:attrName>style.visibility</p:attrName>
                                        </p:attrNameLst>
                                      </p:cBhvr>
                                      <p:to>
                                        <p:strVal val="visible"/>
                                      </p:to>
                                    </p:set>
                                    <p:anim calcmode="lin" valueType="num">
                                      <p:cBhvr additive="base">
                                        <p:cTn id="133" dur="2000" fill="hold"/>
                                        <p:tgtEl>
                                          <p:spTgt spid="30"/>
                                        </p:tgtEl>
                                        <p:attrNameLst>
                                          <p:attrName>ppt_x</p:attrName>
                                        </p:attrNameLst>
                                      </p:cBhvr>
                                      <p:tavLst>
                                        <p:tav tm="0">
                                          <p:val>
                                            <p:strVal val="1+#ppt_w/2"/>
                                          </p:val>
                                        </p:tav>
                                        <p:tav tm="100000">
                                          <p:val>
                                            <p:strVal val="#ppt_x"/>
                                          </p:val>
                                        </p:tav>
                                      </p:tavLst>
                                    </p:anim>
                                    <p:anim calcmode="lin" valueType="num">
                                      <p:cBhvr additive="base">
                                        <p:cTn id="134" dur="2000" fill="hold"/>
                                        <p:tgtEl>
                                          <p:spTgt spid="30"/>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additive="base">
                                        <p:cTn id="137" dur="2000" fill="hold"/>
                                        <p:tgtEl>
                                          <p:spTgt spid="17"/>
                                        </p:tgtEl>
                                        <p:attrNameLst>
                                          <p:attrName>ppt_x</p:attrName>
                                        </p:attrNameLst>
                                      </p:cBhvr>
                                      <p:tavLst>
                                        <p:tav tm="0">
                                          <p:val>
                                            <p:strVal val="0-#ppt_w/2"/>
                                          </p:val>
                                        </p:tav>
                                        <p:tav tm="100000">
                                          <p:val>
                                            <p:strVal val="#ppt_x"/>
                                          </p:val>
                                        </p:tav>
                                      </p:tavLst>
                                    </p:anim>
                                    <p:anim calcmode="lin" valueType="num">
                                      <p:cBhvr additive="base">
                                        <p:cTn id="138" dur="2000" fill="hold"/>
                                        <p:tgtEl>
                                          <p:spTgt spid="17"/>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2000" fill="hold"/>
                                        <p:tgtEl>
                                          <p:spTgt spid="19"/>
                                        </p:tgtEl>
                                        <p:attrNameLst>
                                          <p:attrName>ppt_x</p:attrName>
                                        </p:attrNameLst>
                                      </p:cBhvr>
                                      <p:tavLst>
                                        <p:tav tm="0">
                                          <p:val>
                                            <p:strVal val="0-#ppt_w/2"/>
                                          </p:val>
                                        </p:tav>
                                        <p:tav tm="100000">
                                          <p:val>
                                            <p:strVal val="#ppt_x"/>
                                          </p:val>
                                        </p:tav>
                                      </p:tavLst>
                                    </p:anim>
                                    <p:anim calcmode="lin" valueType="num">
                                      <p:cBhvr additive="base">
                                        <p:cTn id="142" dur="2000" fill="hold"/>
                                        <p:tgtEl>
                                          <p:spTgt spid="19"/>
                                        </p:tgtEl>
                                        <p:attrNameLst>
                                          <p:attrName>ppt_y</p:attrName>
                                        </p:attrNameLst>
                                      </p:cBhvr>
                                      <p:tavLst>
                                        <p:tav tm="0">
                                          <p:val>
                                            <p:strVal val="0-#ppt_h/2"/>
                                          </p:val>
                                        </p:tav>
                                        <p:tav tm="100000">
                                          <p:val>
                                            <p:strVal val="#ppt_y"/>
                                          </p:val>
                                        </p:tav>
                                      </p:tavLst>
                                    </p:anim>
                                  </p:childTnLst>
                                </p:cTn>
                              </p:par>
                              <p:par>
                                <p:cTn id="143" presetID="2" presetClass="entr" presetSubtype="9" fill="hold" grpId="0" nodeType="withEffect">
                                  <p:stCondLst>
                                    <p:cond delay="0"/>
                                  </p:stCondLst>
                                  <p:childTnLst>
                                    <p:set>
                                      <p:cBhvr>
                                        <p:cTn id="144" dur="1" fill="hold">
                                          <p:stCondLst>
                                            <p:cond delay="0"/>
                                          </p:stCondLst>
                                        </p:cTn>
                                        <p:tgtEl>
                                          <p:spTgt spid="21"/>
                                        </p:tgtEl>
                                        <p:attrNameLst>
                                          <p:attrName>style.visibility</p:attrName>
                                        </p:attrNameLst>
                                      </p:cBhvr>
                                      <p:to>
                                        <p:strVal val="visible"/>
                                      </p:to>
                                    </p:set>
                                    <p:anim calcmode="lin" valueType="num">
                                      <p:cBhvr additive="base">
                                        <p:cTn id="145" dur="2000" fill="hold"/>
                                        <p:tgtEl>
                                          <p:spTgt spid="21"/>
                                        </p:tgtEl>
                                        <p:attrNameLst>
                                          <p:attrName>ppt_x</p:attrName>
                                        </p:attrNameLst>
                                      </p:cBhvr>
                                      <p:tavLst>
                                        <p:tav tm="0">
                                          <p:val>
                                            <p:strVal val="0-#ppt_w/2"/>
                                          </p:val>
                                        </p:tav>
                                        <p:tav tm="100000">
                                          <p:val>
                                            <p:strVal val="#ppt_x"/>
                                          </p:val>
                                        </p:tav>
                                      </p:tavLst>
                                    </p:anim>
                                    <p:anim calcmode="lin" valueType="num">
                                      <p:cBhvr additive="base">
                                        <p:cTn id="146" dur="2000" fill="hold"/>
                                        <p:tgtEl>
                                          <p:spTgt spid="21"/>
                                        </p:tgtEl>
                                        <p:attrNameLst>
                                          <p:attrName>ppt_y</p:attrName>
                                        </p:attrNameLst>
                                      </p:cBhvr>
                                      <p:tavLst>
                                        <p:tav tm="0">
                                          <p:val>
                                            <p:strVal val="0-#ppt_h/2"/>
                                          </p:val>
                                        </p:tav>
                                        <p:tav tm="100000">
                                          <p:val>
                                            <p:strVal val="#ppt_y"/>
                                          </p:val>
                                        </p:tav>
                                      </p:tavLst>
                                    </p:anim>
                                  </p:childTnLst>
                                </p:cTn>
                              </p:par>
                              <p:par>
                                <p:cTn id="147" presetID="2" presetClass="entr" presetSubtype="9" fill="hold" grpId="0" nodeType="withEffect">
                                  <p:stCondLst>
                                    <p:cond delay="0"/>
                                  </p:stCondLst>
                                  <p:childTnLst>
                                    <p:set>
                                      <p:cBhvr>
                                        <p:cTn id="148" dur="1" fill="hold">
                                          <p:stCondLst>
                                            <p:cond delay="0"/>
                                          </p:stCondLst>
                                        </p:cTn>
                                        <p:tgtEl>
                                          <p:spTgt spid="23"/>
                                        </p:tgtEl>
                                        <p:attrNameLst>
                                          <p:attrName>style.visibility</p:attrName>
                                        </p:attrNameLst>
                                      </p:cBhvr>
                                      <p:to>
                                        <p:strVal val="visible"/>
                                      </p:to>
                                    </p:set>
                                    <p:anim calcmode="lin" valueType="num">
                                      <p:cBhvr additive="base">
                                        <p:cTn id="149" dur="2000" fill="hold"/>
                                        <p:tgtEl>
                                          <p:spTgt spid="23"/>
                                        </p:tgtEl>
                                        <p:attrNameLst>
                                          <p:attrName>ppt_x</p:attrName>
                                        </p:attrNameLst>
                                      </p:cBhvr>
                                      <p:tavLst>
                                        <p:tav tm="0">
                                          <p:val>
                                            <p:strVal val="0-#ppt_w/2"/>
                                          </p:val>
                                        </p:tav>
                                        <p:tav tm="100000">
                                          <p:val>
                                            <p:strVal val="#ppt_x"/>
                                          </p:val>
                                        </p:tav>
                                      </p:tavLst>
                                    </p:anim>
                                    <p:anim calcmode="lin" valueType="num">
                                      <p:cBhvr additive="base">
                                        <p:cTn id="150" dur="2000" fill="hold"/>
                                        <p:tgtEl>
                                          <p:spTgt spid="23"/>
                                        </p:tgtEl>
                                        <p:attrNameLst>
                                          <p:attrName>ppt_y</p:attrName>
                                        </p:attrNameLst>
                                      </p:cBhvr>
                                      <p:tavLst>
                                        <p:tav tm="0">
                                          <p:val>
                                            <p:strVal val="0-#ppt_h/2"/>
                                          </p:val>
                                        </p:tav>
                                        <p:tav tm="100000">
                                          <p:val>
                                            <p:strVal val="#ppt_y"/>
                                          </p:val>
                                        </p:tav>
                                      </p:tavLst>
                                    </p:anim>
                                  </p:childTnLst>
                                </p:cTn>
                              </p:par>
                              <p:par>
                                <p:cTn id="151" presetID="2" presetClass="entr" presetSubtype="9" fill="hold" grpId="0"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0-#ppt_w/2"/>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2" presetClass="entr" presetSubtype="9"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additive="base">
                                        <p:cTn id="157" dur="2000" fill="hold"/>
                                        <p:tgtEl>
                                          <p:spTgt spid="27"/>
                                        </p:tgtEl>
                                        <p:attrNameLst>
                                          <p:attrName>ppt_x</p:attrName>
                                        </p:attrNameLst>
                                      </p:cBhvr>
                                      <p:tavLst>
                                        <p:tav tm="0">
                                          <p:val>
                                            <p:strVal val="0-#ppt_w/2"/>
                                          </p:val>
                                        </p:tav>
                                        <p:tav tm="100000">
                                          <p:val>
                                            <p:strVal val="#ppt_x"/>
                                          </p:val>
                                        </p:tav>
                                      </p:tavLst>
                                    </p:anim>
                                    <p:anim calcmode="lin" valueType="num">
                                      <p:cBhvr additive="base">
                                        <p:cTn id="158" dur="2000" fill="hold"/>
                                        <p:tgtEl>
                                          <p:spTgt spid="27"/>
                                        </p:tgtEl>
                                        <p:attrNameLst>
                                          <p:attrName>ppt_y</p:attrName>
                                        </p:attrNameLst>
                                      </p:cBhvr>
                                      <p:tavLst>
                                        <p:tav tm="0">
                                          <p:val>
                                            <p:strVal val="0-#ppt_h/2"/>
                                          </p:val>
                                        </p:tav>
                                        <p:tav tm="100000">
                                          <p:val>
                                            <p:strVal val="#ppt_y"/>
                                          </p:val>
                                        </p:tav>
                                      </p:tavLst>
                                    </p:anim>
                                  </p:childTnLst>
                                </p:cTn>
                              </p:par>
                              <p:par>
                                <p:cTn id="159" presetID="2" presetClass="entr" presetSubtype="9" fill="hold" grpId="0" nodeType="withEffect">
                                  <p:stCondLst>
                                    <p:cond delay="0"/>
                                  </p:stCondLst>
                                  <p:childTnLst>
                                    <p:set>
                                      <p:cBhvr>
                                        <p:cTn id="160" dur="1" fill="hold">
                                          <p:stCondLst>
                                            <p:cond delay="0"/>
                                          </p:stCondLst>
                                        </p:cTn>
                                        <p:tgtEl>
                                          <p:spTgt spid="29"/>
                                        </p:tgtEl>
                                        <p:attrNameLst>
                                          <p:attrName>style.visibility</p:attrName>
                                        </p:attrNameLst>
                                      </p:cBhvr>
                                      <p:to>
                                        <p:strVal val="visible"/>
                                      </p:to>
                                    </p:set>
                                    <p:anim calcmode="lin" valueType="num">
                                      <p:cBhvr additive="base">
                                        <p:cTn id="161" dur="2000" fill="hold"/>
                                        <p:tgtEl>
                                          <p:spTgt spid="29"/>
                                        </p:tgtEl>
                                        <p:attrNameLst>
                                          <p:attrName>ppt_x</p:attrName>
                                        </p:attrNameLst>
                                      </p:cBhvr>
                                      <p:tavLst>
                                        <p:tav tm="0">
                                          <p:val>
                                            <p:strVal val="0-#ppt_w/2"/>
                                          </p:val>
                                        </p:tav>
                                        <p:tav tm="100000">
                                          <p:val>
                                            <p:strVal val="#ppt_x"/>
                                          </p:val>
                                        </p:tav>
                                      </p:tavLst>
                                    </p:anim>
                                    <p:anim calcmode="lin" valueType="num">
                                      <p:cBhvr additive="base">
                                        <p:cTn id="162" dur="2000" fill="hold"/>
                                        <p:tgtEl>
                                          <p:spTgt spid="29"/>
                                        </p:tgtEl>
                                        <p:attrNameLst>
                                          <p:attrName>ppt_y</p:attrName>
                                        </p:attrNameLst>
                                      </p:cBhvr>
                                      <p:tavLst>
                                        <p:tav tm="0">
                                          <p:val>
                                            <p:strVal val="0-#ppt_h/2"/>
                                          </p:val>
                                        </p:tav>
                                        <p:tav tm="100000">
                                          <p:val>
                                            <p:strVal val="#ppt_y"/>
                                          </p:val>
                                        </p:tav>
                                      </p:tavLst>
                                    </p:anim>
                                  </p:childTnLst>
                                </p:cTn>
                              </p:par>
                              <p:par>
                                <p:cTn id="163" presetID="2" presetClass="entr" presetSubtype="9" fill="hold" grpId="0" nodeType="withEffect">
                                  <p:stCondLst>
                                    <p:cond delay="0"/>
                                  </p:stCondLst>
                                  <p:childTnLst>
                                    <p:set>
                                      <p:cBhvr>
                                        <p:cTn id="164" dur="1" fill="hold">
                                          <p:stCondLst>
                                            <p:cond delay="0"/>
                                          </p:stCondLst>
                                        </p:cTn>
                                        <p:tgtEl>
                                          <p:spTgt spid="31"/>
                                        </p:tgtEl>
                                        <p:attrNameLst>
                                          <p:attrName>style.visibility</p:attrName>
                                        </p:attrNameLst>
                                      </p:cBhvr>
                                      <p:to>
                                        <p:strVal val="visible"/>
                                      </p:to>
                                    </p:set>
                                    <p:anim calcmode="lin" valueType="num">
                                      <p:cBhvr additive="base">
                                        <p:cTn id="165" dur="2000" fill="hold"/>
                                        <p:tgtEl>
                                          <p:spTgt spid="31"/>
                                        </p:tgtEl>
                                        <p:attrNameLst>
                                          <p:attrName>ppt_x</p:attrName>
                                        </p:attrNameLst>
                                      </p:cBhvr>
                                      <p:tavLst>
                                        <p:tav tm="0">
                                          <p:val>
                                            <p:strVal val="0-#ppt_w/2"/>
                                          </p:val>
                                        </p:tav>
                                        <p:tav tm="100000">
                                          <p:val>
                                            <p:strVal val="#ppt_x"/>
                                          </p:val>
                                        </p:tav>
                                      </p:tavLst>
                                    </p:anim>
                                    <p:anim calcmode="lin" valueType="num">
                                      <p:cBhvr additive="base">
                                        <p:cTn id="166" dur="2000" fill="hold"/>
                                        <p:tgtEl>
                                          <p:spTgt spid="31"/>
                                        </p:tgtEl>
                                        <p:attrNameLst>
                                          <p:attrName>ppt_y</p:attrName>
                                        </p:attrNameLst>
                                      </p:cBhvr>
                                      <p:tavLst>
                                        <p:tav tm="0">
                                          <p:val>
                                            <p:strVal val="0-#ppt_h/2"/>
                                          </p:val>
                                        </p:tav>
                                        <p:tav tm="100000">
                                          <p:val>
                                            <p:strVal val="#ppt_y"/>
                                          </p:val>
                                        </p:tav>
                                      </p:tavLst>
                                    </p:anim>
                                  </p:childTnLst>
                                </p:cTn>
                              </p:par>
                              <p:par>
                                <p:cTn id="167" presetID="2" presetClass="entr" presetSubtype="3"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additive="base">
                                        <p:cTn id="169" dur="2000" fill="hold"/>
                                        <p:tgtEl>
                                          <p:spTgt spid="32"/>
                                        </p:tgtEl>
                                        <p:attrNameLst>
                                          <p:attrName>ppt_x</p:attrName>
                                        </p:attrNameLst>
                                      </p:cBhvr>
                                      <p:tavLst>
                                        <p:tav tm="0">
                                          <p:val>
                                            <p:strVal val="1+#ppt_w/2"/>
                                          </p:val>
                                        </p:tav>
                                        <p:tav tm="100000">
                                          <p:val>
                                            <p:strVal val="#ppt_x"/>
                                          </p:val>
                                        </p:tav>
                                      </p:tavLst>
                                    </p:anim>
                                    <p:anim calcmode="lin" valueType="num">
                                      <p:cBhvr additive="base">
                                        <p:cTn id="170" dur="2000" fill="hold"/>
                                        <p:tgtEl>
                                          <p:spTgt spid="32"/>
                                        </p:tgtEl>
                                        <p:attrNameLst>
                                          <p:attrName>ppt_y</p:attrName>
                                        </p:attrNameLst>
                                      </p:cBhvr>
                                      <p:tavLst>
                                        <p:tav tm="0">
                                          <p:val>
                                            <p:strVal val="0-#ppt_h/2"/>
                                          </p:val>
                                        </p:tav>
                                        <p:tav tm="100000">
                                          <p:val>
                                            <p:strVal val="#ppt_y"/>
                                          </p:val>
                                        </p:tav>
                                      </p:tavLst>
                                    </p:anim>
                                  </p:childTnLst>
                                </p:cTn>
                              </p:par>
                              <p:par>
                                <p:cTn id="171" presetID="2" presetClass="entr" presetSubtype="3" fill="hold" grpId="0" nodeType="withEffect">
                                  <p:stCondLst>
                                    <p:cond delay="0"/>
                                  </p:stCondLst>
                                  <p:childTnLst>
                                    <p:set>
                                      <p:cBhvr>
                                        <p:cTn id="172" dur="1" fill="hold">
                                          <p:stCondLst>
                                            <p:cond delay="0"/>
                                          </p:stCondLst>
                                        </p:cTn>
                                        <p:tgtEl>
                                          <p:spTgt spid="33"/>
                                        </p:tgtEl>
                                        <p:attrNameLst>
                                          <p:attrName>style.visibility</p:attrName>
                                        </p:attrNameLst>
                                      </p:cBhvr>
                                      <p:to>
                                        <p:strVal val="visible"/>
                                      </p:to>
                                    </p:set>
                                    <p:anim calcmode="lin" valueType="num">
                                      <p:cBhvr additive="base">
                                        <p:cTn id="173" dur="2000" fill="hold"/>
                                        <p:tgtEl>
                                          <p:spTgt spid="33"/>
                                        </p:tgtEl>
                                        <p:attrNameLst>
                                          <p:attrName>ppt_x</p:attrName>
                                        </p:attrNameLst>
                                      </p:cBhvr>
                                      <p:tavLst>
                                        <p:tav tm="0">
                                          <p:val>
                                            <p:strVal val="1+#ppt_w/2"/>
                                          </p:val>
                                        </p:tav>
                                        <p:tav tm="100000">
                                          <p:val>
                                            <p:strVal val="#ppt_x"/>
                                          </p:val>
                                        </p:tav>
                                      </p:tavLst>
                                    </p:anim>
                                    <p:anim calcmode="lin" valueType="num">
                                      <p:cBhvr additive="base">
                                        <p:cTn id="174" dur="2000" fill="hold"/>
                                        <p:tgtEl>
                                          <p:spTgt spid="33"/>
                                        </p:tgtEl>
                                        <p:attrNameLst>
                                          <p:attrName>ppt_y</p:attrName>
                                        </p:attrNameLst>
                                      </p:cBhvr>
                                      <p:tavLst>
                                        <p:tav tm="0">
                                          <p:val>
                                            <p:strVal val="0-#ppt_h/2"/>
                                          </p:val>
                                        </p:tav>
                                        <p:tav tm="100000">
                                          <p:val>
                                            <p:strVal val="#ppt_y"/>
                                          </p:val>
                                        </p:tav>
                                      </p:tavLst>
                                    </p:anim>
                                  </p:childTnLst>
                                </p:cTn>
                              </p:par>
                              <p:par>
                                <p:cTn id="175" presetID="2" presetClass="entr" presetSubtype="3" fill="hold" grpId="0" nodeType="withEffect">
                                  <p:stCondLst>
                                    <p:cond delay="0"/>
                                  </p:stCondLst>
                                  <p:childTnLst>
                                    <p:set>
                                      <p:cBhvr>
                                        <p:cTn id="176" dur="1" fill="hold">
                                          <p:stCondLst>
                                            <p:cond delay="0"/>
                                          </p:stCondLst>
                                        </p:cTn>
                                        <p:tgtEl>
                                          <p:spTgt spid="34"/>
                                        </p:tgtEl>
                                        <p:attrNameLst>
                                          <p:attrName>style.visibility</p:attrName>
                                        </p:attrNameLst>
                                      </p:cBhvr>
                                      <p:to>
                                        <p:strVal val="visible"/>
                                      </p:to>
                                    </p:set>
                                    <p:anim calcmode="lin" valueType="num">
                                      <p:cBhvr additive="base">
                                        <p:cTn id="177" dur="2000" fill="hold"/>
                                        <p:tgtEl>
                                          <p:spTgt spid="34"/>
                                        </p:tgtEl>
                                        <p:attrNameLst>
                                          <p:attrName>ppt_x</p:attrName>
                                        </p:attrNameLst>
                                      </p:cBhvr>
                                      <p:tavLst>
                                        <p:tav tm="0">
                                          <p:val>
                                            <p:strVal val="1+#ppt_w/2"/>
                                          </p:val>
                                        </p:tav>
                                        <p:tav tm="100000">
                                          <p:val>
                                            <p:strVal val="#ppt_x"/>
                                          </p:val>
                                        </p:tav>
                                      </p:tavLst>
                                    </p:anim>
                                    <p:anim calcmode="lin" valueType="num">
                                      <p:cBhvr additive="base">
                                        <p:cTn id="178" dur="2000" fill="hold"/>
                                        <p:tgtEl>
                                          <p:spTgt spid="34"/>
                                        </p:tgtEl>
                                        <p:attrNameLst>
                                          <p:attrName>ppt_y</p:attrName>
                                        </p:attrNameLst>
                                      </p:cBhvr>
                                      <p:tavLst>
                                        <p:tav tm="0">
                                          <p:val>
                                            <p:strVal val="0-#ppt_h/2"/>
                                          </p:val>
                                        </p:tav>
                                        <p:tav tm="100000">
                                          <p:val>
                                            <p:strVal val="#ppt_y"/>
                                          </p:val>
                                        </p:tav>
                                      </p:tavLst>
                                    </p:anim>
                                  </p:childTnLst>
                                </p:cTn>
                              </p:par>
                              <p:par>
                                <p:cTn id="179" presetID="2" presetClass="entr" presetSubtype="3" fill="hold" grpId="0" nodeType="withEffect">
                                  <p:stCondLst>
                                    <p:cond delay="0"/>
                                  </p:stCondLst>
                                  <p:childTnLst>
                                    <p:set>
                                      <p:cBhvr>
                                        <p:cTn id="180" dur="1" fill="hold">
                                          <p:stCondLst>
                                            <p:cond delay="0"/>
                                          </p:stCondLst>
                                        </p:cTn>
                                        <p:tgtEl>
                                          <p:spTgt spid="35"/>
                                        </p:tgtEl>
                                        <p:attrNameLst>
                                          <p:attrName>style.visibility</p:attrName>
                                        </p:attrNameLst>
                                      </p:cBhvr>
                                      <p:to>
                                        <p:strVal val="visible"/>
                                      </p:to>
                                    </p:set>
                                    <p:anim calcmode="lin" valueType="num">
                                      <p:cBhvr additive="base">
                                        <p:cTn id="181" dur="2000" fill="hold"/>
                                        <p:tgtEl>
                                          <p:spTgt spid="35"/>
                                        </p:tgtEl>
                                        <p:attrNameLst>
                                          <p:attrName>ppt_x</p:attrName>
                                        </p:attrNameLst>
                                      </p:cBhvr>
                                      <p:tavLst>
                                        <p:tav tm="0">
                                          <p:val>
                                            <p:strVal val="1+#ppt_w/2"/>
                                          </p:val>
                                        </p:tav>
                                        <p:tav tm="100000">
                                          <p:val>
                                            <p:strVal val="#ppt_x"/>
                                          </p:val>
                                        </p:tav>
                                      </p:tavLst>
                                    </p:anim>
                                    <p:anim calcmode="lin" valueType="num">
                                      <p:cBhvr additive="base">
                                        <p:cTn id="182" dur="2000" fill="hold"/>
                                        <p:tgtEl>
                                          <p:spTgt spid="35"/>
                                        </p:tgtEl>
                                        <p:attrNameLst>
                                          <p:attrName>ppt_y</p:attrName>
                                        </p:attrNameLst>
                                      </p:cBhvr>
                                      <p:tavLst>
                                        <p:tav tm="0">
                                          <p:val>
                                            <p:strVal val="0-#ppt_h/2"/>
                                          </p:val>
                                        </p:tav>
                                        <p:tav tm="100000">
                                          <p:val>
                                            <p:strVal val="#ppt_y"/>
                                          </p:val>
                                        </p:tav>
                                      </p:tavLst>
                                    </p:anim>
                                  </p:childTnLst>
                                </p:cTn>
                              </p:par>
                              <p:par>
                                <p:cTn id="183" presetID="2" presetClass="entr" presetSubtype="3" fill="hold" grpId="0" nodeType="withEffect">
                                  <p:stCondLst>
                                    <p:cond delay="0"/>
                                  </p:stCondLst>
                                  <p:childTnLst>
                                    <p:set>
                                      <p:cBhvr>
                                        <p:cTn id="184" dur="1" fill="hold">
                                          <p:stCondLst>
                                            <p:cond delay="0"/>
                                          </p:stCondLst>
                                        </p:cTn>
                                        <p:tgtEl>
                                          <p:spTgt spid="36"/>
                                        </p:tgtEl>
                                        <p:attrNameLst>
                                          <p:attrName>style.visibility</p:attrName>
                                        </p:attrNameLst>
                                      </p:cBhvr>
                                      <p:to>
                                        <p:strVal val="visible"/>
                                      </p:to>
                                    </p:set>
                                    <p:anim calcmode="lin" valueType="num">
                                      <p:cBhvr additive="base">
                                        <p:cTn id="185" dur="2000" fill="hold"/>
                                        <p:tgtEl>
                                          <p:spTgt spid="36"/>
                                        </p:tgtEl>
                                        <p:attrNameLst>
                                          <p:attrName>ppt_x</p:attrName>
                                        </p:attrNameLst>
                                      </p:cBhvr>
                                      <p:tavLst>
                                        <p:tav tm="0">
                                          <p:val>
                                            <p:strVal val="1+#ppt_w/2"/>
                                          </p:val>
                                        </p:tav>
                                        <p:tav tm="100000">
                                          <p:val>
                                            <p:strVal val="#ppt_x"/>
                                          </p:val>
                                        </p:tav>
                                      </p:tavLst>
                                    </p:anim>
                                    <p:anim calcmode="lin" valueType="num">
                                      <p:cBhvr additive="base">
                                        <p:cTn id="186" dur="2000" fill="hold"/>
                                        <p:tgtEl>
                                          <p:spTgt spid="36"/>
                                        </p:tgtEl>
                                        <p:attrNameLst>
                                          <p:attrName>ppt_y</p:attrName>
                                        </p:attrNameLst>
                                      </p:cBhvr>
                                      <p:tavLst>
                                        <p:tav tm="0">
                                          <p:val>
                                            <p:strVal val="0-#ppt_h/2"/>
                                          </p:val>
                                        </p:tav>
                                        <p:tav tm="100000">
                                          <p:val>
                                            <p:strVal val="#ppt_y"/>
                                          </p:val>
                                        </p:tav>
                                      </p:tavLst>
                                    </p:anim>
                                  </p:childTnLst>
                                </p:cTn>
                              </p:par>
                              <p:par>
                                <p:cTn id="187" presetID="2" presetClass="entr" presetSubtype="3" fill="hold" grpId="0" nodeType="withEffect">
                                  <p:stCondLst>
                                    <p:cond delay="0"/>
                                  </p:stCondLst>
                                  <p:childTnLst>
                                    <p:set>
                                      <p:cBhvr>
                                        <p:cTn id="188" dur="1" fill="hold">
                                          <p:stCondLst>
                                            <p:cond delay="0"/>
                                          </p:stCondLst>
                                        </p:cTn>
                                        <p:tgtEl>
                                          <p:spTgt spid="37"/>
                                        </p:tgtEl>
                                        <p:attrNameLst>
                                          <p:attrName>style.visibility</p:attrName>
                                        </p:attrNameLst>
                                      </p:cBhvr>
                                      <p:to>
                                        <p:strVal val="visible"/>
                                      </p:to>
                                    </p:set>
                                    <p:anim calcmode="lin" valueType="num">
                                      <p:cBhvr additive="base">
                                        <p:cTn id="189" dur="2000" fill="hold"/>
                                        <p:tgtEl>
                                          <p:spTgt spid="37"/>
                                        </p:tgtEl>
                                        <p:attrNameLst>
                                          <p:attrName>ppt_x</p:attrName>
                                        </p:attrNameLst>
                                      </p:cBhvr>
                                      <p:tavLst>
                                        <p:tav tm="0">
                                          <p:val>
                                            <p:strVal val="1+#ppt_w/2"/>
                                          </p:val>
                                        </p:tav>
                                        <p:tav tm="100000">
                                          <p:val>
                                            <p:strVal val="#ppt_x"/>
                                          </p:val>
                                        </p:tav>
                                      </p:tavLst>
                                    </p:anim>
                                    <p:anim calcmode="lin" valueType="num">
                                      <p:cBhvr additive="base">
                                        <p:cTn id="190" dur="2000" fill="hold"/>
                                        <p:tgtEl>
                                          <p:spTgt spid="37"/>
                                        </p:tgtEl>
                                        <p:attrNameLst>
                                          <p:attrName>ppt_y</p:attrName>
                                        </p:attrNameLst>
                                      </p:cBhvr>
                                      <p:tavLst>
                                        <p:tav tm="0">
                                          <p:val>
                                            <p:strVal val="0-#ppt_h/2"/>
                                          </p:val>
                                        </p:tav>
                                        <p:tav tm="100000">
                                          <p:val>
                                            <p:strVal val="#ppt_y"/>
                                          </p:val>
                                        </p:tav>
                                      </p:tavLst>
                                    </p:anim>
                                  </p:childTnLst>
                                </p:cTn>
                              </p:par>
                              <p:par>
                                <p:cTn id="191" presetID="2" presetClass="entr" presetSubtype="3" fill="hold" grpId="0" nodeType="withEffect">
                                  <p:stCondLst>
                                    <p:cond delay="0"/>
                                  </p:stCondLst>
                                  <p:childTnLst>
                                    <p:set>
                                      <p:cBhvr>
                                        <p:cTn id="192" dur="1" fill="hold">
                                          <p:stCondLst>
                                            <p:cond delay="0"/>
                                          </p:stCondLst>
                                        </p:cTn>
                                        <p:tgtEl>
                                          <p:spTgt spid="38"/>
                                        </p:tgtEl>
                                        <p:attrNameLst>
                                          <p:attrName>style.visibility</p:attrName>
                                        </p:attrNameLst>
                                      </p:cBhvr>
                                      <p:to>
                                        <p:strVal val="visible"/>
                                      </p:to>
                                    </p:set>
                                    <p:anim calcmode="lin" valueType="num">
                                      <p:cBhvr additive="base">
                                        <p:cTn id="193" dur="2000" fill="hold"/>
                                        <p:tgtEl>
                                          <p:spTgt spid="38"/>
                                        </p:tgtEl>
                                        <p:attrNameLst>
                                          <p:attrName>ppt_x</p:attrName>
                                        </p:attrNameLst>
                                      </p:cBhvr>
                                      <p:tavLst>
                                        <p:tav tm="0">
                                          <p:val>
                                            <p:strVal val="1+#ppt_w/2"/>
                                          </p:val>
                                        </p:tav>
                                        <p:tav tm="100000">
                                          <p:val>
                                            <p:strVal val="#ppt_x"/>
                                          </p:val>
                                        </p:tav>
                                      </p:tavLst>
                                    </p:anim>
                                    <p:anim calcmode="lin" valueType="num">
                                      <p:cBhvr additive="base">
                                        <p:cTn id="194" dur="2000" fill="hold"/>
                                        <p:tgtEl>
                                          <p:spTgt spid="38"/>
                                        </p:tgtEl>
                                        <p:attrNameLst>
                                          <p:attrName>ppt_y</p:attrName>
                                        </p:attrNameLst>
                                      </p:cBhvr>
                                      <p:tavLst>
                                        <p:tav tm="0">
                                          <p:val>
                                            <p:strVal val="0-#ppt_h/2"/>
                                          </p:val>
                                        </p:tav>
                                        <p:tav tm="100000">
                                          <p:val>
                                            <p:strVal val="#ppt_y"/>
                                          </p:val>
                                        </p:tav>
                                      </p:tavLst>
                                    </p:anim>
                                  </p:childTnLst>
                                </p:cTn>
                              </p:par>
                              <p:par>
                                <p:cTn id="195" presetID="2" presetClass="entr" presetSubtype="3" fill="hold" grpId="0" nodeType="withEffect">
                                  <p:stCondLst>
                                    <p:cond delay="0"/>
                                  </p:stCondLst>
                                  <p:childTnLst>
                                    <p:set>
                                      <p:cBhvr>
                                        <p:cTn id="196" dur="1" fill="hold">
                                          <p:stCondLst>
                                            <p:cond delay="0"/>
                                          </p:stCondLst>
                                        </p:cTn>
                                        <p:tgtEl>
                                          <p:spTgt spid="39"/>
                                        </p:tgtEl>
                                        <p:attrNameLst>
                                          <p:attrName>style.visibility</p:attrName>
                                        </p:attrNameLst>
                                      </p:cBhvr>
                                      <p:to>
                                        <p:strVal val="visible"/>
                                      </p:to>
                                    </p:set>
                                    <p:anim calcmode="lin" valueType="num">
                                      <p:cBhvr additive="base">
                                        <p:cTn id="197" dur="2000" fill="hold"/>
                                        <p:tgtEl>
                                          <p:spTgt spid="39"/>
                                        </p:tgtEl>
                                        <p:attrNameLst>
                                          <p:attrName>ppt_x</p:attrName>
                                        </p:attrNameLst>
                                      </p:cBhvr>
                                      <p:tavLst>
                                        <p:tav tm="0">
                                          <p:val>
                                            <p:strVal val="1+#ppt_w/2"/>
                                          </p:val>
                                        </p:tav>
                                        <p:tav tm="100000">
                                          <p:val>
                                            <p:strVal val="#ppt_x"/>
                                          </p:val>
                                        </p:tav>
                                      </p:tavLst>
                                    </p:anim>
                                    <p:anim calcmode="lin" valueType="num">
                                      <p:cBhvr additive="base">
                                        <p:cTn id="198" dur="2000" fill="hold"/>
                                        <p:tgtEl>
                                          <p:spTgt spid="39"/>
                                        </p:tgtEl>
                                        <p:attrNameLst>
                                          <p:attrName>ppt_y</p:attrName>
                                        </p:attrNameLst>
                                      </p:cBhvr>
                                      <p:tavLst>
                                        <p:tav tm="0">
                                          <p:val>
                                            <p:strVal val="0-#ppt_h/2"/>
                                          </p:val>
                                        </p:tav>
                                        <p:tav tm="100000">
                                          <p:val>
                                            <p:strVal val="#ppt_y"/>
                                          </p:val>
                                        </p:tav>
                                      </p:tavLst>
                                    </p:anim>
                                  </p:childTnLst>
                                </p:cTn>
                              </p:par>
                              <p:par>
                                <p:cTn id="199" presetID="2" presetClass="entr" presetSubtype="9" fill="hold" grpId="0" nodeType="withEffect">
                                  <p:stCondLst>
                                    <p:cond delay="0"/>
                                  </p:stCondLst>
                                  <p:childTnLst>
                                    <p:set>
                                      <p:cBhvr>
                                        <p:cTn id="200" dur="1" fill="hold">
                                          <p:stCondLst>
                                            <p:cond delay="0"/>
                                          </p:stCondLst>
                                        </p:cTn>
                                        <p:tgtEl>
                                          <p:spTgt spid="56"/>
                                        </p:tgtEl>
                                        <p:attrNameLst>
                                          <p:attrName>style.visibility</p:attrName>
                                        </p:attrNameLst>
                                      </p:cBhvr>
                                      <p:to>
                                        <p:strVal val="visible"/>
                                      </p:to>
                                    </p:set>
                                    <p:anim calcmode="lin" valueType="num">
                                      <p:cBhvr additive="base">
                                        <p:cTn id="201" dur="2000" fill="hold"/>
                                        <p:tgtEl>
                                          <p:spTgt spid="56"/>
                                        </p:tgtEl>
                                        <p:attrNameLst>
                                          <p:attrName>ppt_x</p:attrName>
                                        </p:attrNameLst>
                                      </p:cBhvr>
                                      <p:tavLst>
                                        <p:tav tm="0">
                                          <p:val>
                                            <p:strVal val="0-#ppt_w/2"/>
                                          </p:val>
                                        </p:tav>
                                        <p:tav tm="100000">
                                          <p:val>
                                            <p:strVal val="#ppt_x"/>
                                          </p:val>
                                        </p:tav>
                                      </p:tavLst>
                                    </p:anim>
                                    <p:anim calcmode="lin" valueType="num">
                                      <p:cBhvr additive="base">
                                        <p:cTn id="202" dur="2000" fill="hold"/>
                                        <p:tgtEl>
                                          <p:spTgt spid="56"/>
                                        </p:tgtEl>
                                        <p:attrNameLst>
                                          <p:attrName>ppt_y</p:attrName>
                                        </p:attrNameLst>
                                      </p:cBhvr>
                                      <p:tavLst>
                                        <p:tav tm="0">
                                          <p:val>
                                            <p:strVal val="0-#ppt_h/2"/>
                                          </p:val>
                                        </p:tav>
                                        <p:tav tm="100000">
                                          <p:val>
                                            <p:strVal val="#ppt_y"/>
                                          </p:val>
                                        </p:tav>
                                      </p:tavLst>
                                    </p:anim>
                                  </p:childTnLst>
                                </p:cTn>
                              </p:par>
                              <p:par>
                                <p:cTn id="203" presetID="2" presetClass="entr" presetSubtype="9" fill="hold" grpId="0" nodeType="withEffect">
                                  <p:stCondLst>
                                    <p:cond delay="0"/>
                                  </p:stCondLst>
                                  <p:childTnLst>
                                    <p:set>
                                      <p:cBhvr>
                                        <p:cTn id="204" dur="1" fill="hold">
                                          <p:stCondLst>
                                            <p:cond delay="0"/>
                                          </p:stCondLst>
                                        </p:cTn>
                                        <p:tgtEl>
                                          <p:spTgt spid="57"/>
                                        </p:tgtEl>
                                        <p:attrNameLst>
                                          <p:attrName>style.visibility</p:attrName>
                                        </p:attrNameLst>
                                      </p:cBhvr>
                                      <p:to>
                                        <p:strVal val="visible"/>
                                      </p:to>
                                    </p:set>
                                    <p:anim calcmode="lin" valueType="num">
                                      <p:cBhvr additive="base">
                                        <p:cTn id="205" dur="2000" fill="hold"/>
                                        <p:tgtEl>
                                          <p:spTgt spid="57"/>
                                        </p:tgtEl>
                                        <p:attrNameLst>
                                          <p:attrName>ppt_x</p:attrName>
                                        </p:attrNameLst>
                                      </p:cBhvr>
                                      <p:tavLst>
                                        <p:tav tm="0">
                                          <p:val>
                                            <p:strVal val="0-#ppt_w/2"/>
                                          </p:val>
                                        </p:tav>
                                        <p:tav tm="100000">
                                          <p:val>
                                            <p:strVal val="#ppt_x"/>
                                          </p:val>
                                        </p:tav>
                                      </p:tavLst>
                                    </p:anim>
                                    <p:anim calcmode="lin" valueType="num">
                                      <p:cBhvr additive="base">
                                        <p:cTn id="206" dur="2000" fill="hold"/>
                                        <p:tgtEl>
                                          <p:spTgt spid="57"/>
                                        </p:tgtEl>
                                        <p:attrNameLst>
                                          <p:attrName>ppt_y</p:attrName>
                                        </p:attrNameLst>
                                      </p:cBhvr>
                                      <p:tavLst>
                                        <p:tav tm="0">
                                          <p:val>
                                            <p:strVal val="0-#ppt_h/2"/>
                                          </p:val>
                                        </p:tav>
                                        <p:tav tm="100000">
                                          <p:val>
                                            <p:strVal val="#ppt_y"/>
                                          </p:val>
                                        </p:tav>
                                      </p:tavLst>
                                    </p:anim>
                                  </p:childTnLst>
                                </p:cTn>
                              </p:par>
                              <p:par>
                                <p:cTn id="207" presetID="2" presetClass="entr" presetSubtype="9" fill="hold" grpId="0" nodeType="withEffect">
                                  <p:stCondLst>
                                    <p:cond delay="0"/>
                                  </p:stCondLst>
                                  <p:childTnLst>
                                    <p:set>
                                      <p:cBhvr>
                                        <p:cTn id="208" dur="1" fill="hold">
                                          <p:stCondLst>
                                            <p:cond delay="0"/>
                                          </p:stCondLst>
                                        </p:cTn>
                                        <p:tgtEl>
                                          <p:spTgt spid="58"/>
                                        </p:tgtEl>
                                        <p:attrNameLst>
                                          <p:attrName>style.visibility</p:attrName>
                                        </p:attrNameLst>
                                      </p:cBhvr>
                                      <p:to>
                                        <p:strVal val="visible"/>
                                      </p:to>
                                    </p:set>
                                    <p:anim calcmode="lin" valueType="num">
                                      <p:cBhvr additive="base">
                                        <p:cTn id="209" dur="2000" fill="hold"/>
                                        <p:tgtEl>
                                          <p:spTgt spid="58"/>
                                        </p:tgtEl>
                                        <p:attrNameLst>
                                          <p:attrName>ppt_x</p:attrName>
                                        </p:attrNameLst>
                                      </p:cBhvr>
                                      <p:tavLst>
                                        <p:tav tm="0">
                                          <p:val>
                                            <p:strVal val="0-#ppt_w/2"/>
                                          </p:val>
                                        </p:tav>
                                        <p:tav tm="100000">
                                          <p:val>
                                            <p:strVal val="#ppt_x"/>
                                          </p:val>
                                        </p:tav>
                                      </p:tavLst>
                                    </p:anim>
                                    <p:anim calcmode="lin" valueType="num">
                                      <p:cBhvr additive="base">
                                        <p:cTn id="210" dur="2000" fill="hold"/>
                                        <p:tgtEl>
                                          <p:spTgt spid="58"/>
                                        </p:tgtEl>
                                        <p:attrNameLst>
                                          <p:attrName>ppt_y</p:attrName>
                                        </p:attrNameLst>
                                      </p:cBhvr>
                                      <p:tavLst>
                                        <p:tav tm="0">
                                          <p:val>
                                            <p:strVal val="0-#ppt_h/2"/>
                                          </p:val>
                                        </p:tav>
                                        <p:tav tm="100000">
                                          <p:val>
                                            <p:strVal val="#ppt_y"/>
                                          </p:val>
                                        </p:tav>
                                      </p:tavLst>
                                    </p:anim>
                                  </p:childTnLst>
                                </p:cTn>
                              </p:par>
                              <p:par>
                                <p:cTn id="211" presetID="2" presetClass="entr" presetSubtype="9" fill="hold" grpId="0" nodeType="withEffect">
                                  <p:stCondLst>
                                    <p:cond delay="0"/>
                                  </p:stCondLst>
                                  <p:childTnLst>
                                    <p:set>
                                      <p:cBhvr>
                                        <p:cTn id="212" dur="1" fill="hold">
                                          <p:stCondLst>
                                            <p:cond delay="0"/>
                                          </p:stCondLst>
                                        </p:cTn>
                                        <p:tgtEl>
                                          <p:spTgt spid="59"/>
                                        </p:tgtEl>
                                        <p:attrNameLst>
                                          <p:attrName>style.visibility</p:attrName>
                                        </p:attrNameLst>
                                      </p:cBhvr>
                                      <p:to>
                                        <p:strVal val="visible"/>
                                      </p:to>
                                    </p:set>
                                    <p:anim calcmode="lin" valueType="num">
                                      <p:cBhvr additive="base">
                                        <p:cTn id="213" dur="2000" fill="hold"/>
                                        <p:tgtEl>
                                          <p:spTgt spid="59"/>
                                        </p:tgtEl>
                                        <p:attrNameLst>
                                          <p:attrName>ppt_x</p:attrName>
                                        </p:attrNameLst>
                                      </p:cBhvr>
                                      <p:tavLst>
                                        <p:tav tm="0">
                                          <p:val>
                                            <p:strVal val="0-#ppt_w/2"/>
                                          </p:val>
                                        </p:tav>
                                        <p:tav tm="100000">
                                          <p:val>
                                            <p:strVal val="#ppt_x"/>
                                          </p:val>
                                        </p:tav>
                                      </p:tavLst>
                                    </p:anim>
                                    <p:anim calcmode="lin" valueType="num">
                                      <p:cBhvr additive="base">
                                        <p:cTn id="214" dur="2000" fill="hold"/>
                                        <p:tgtEl>
                                          <p:spTgt spid="59"/>
                                        </p:tgtEl>
                                        <p:attrNameLst>
                                          <p:attrName>ppt_y</p:attrName>
                                        </p:attrNameLst>
                                      </p:cBhvr>
                                      <p:tavLst>
                                        <p:tav tm="0">
                                          <p:val>
                                            <p:strVal val="0-#ppt_h/2"/>
                                          </p:val>
                                        </p:tav>
                                        <p:tav tm="100000">
                                          <p:val>
                                            <p:strVal val="#ppt_y"/>
                                          </p:val>
                                        </p:tav>
                                      </p:tavLst>
                                    </p:anim>
                                  </p:childTnLst>
                                </p:cTn>
                              </p:par>
                              <p:par>
                                <p:cTn id="215" presetID="2" presetClass="entr" presetSubtype="9" fill="hold" grpId="0" nodeType="withEffect">
                                  <p:stCondLst>
                                    <p:cond delay="0"/>
                                  </p:stCondLst>
                                  <p:childTnLst>
                                    <p:set>
                                      <p:cBhvr>
                                        <p:cTn id="216" dur="1" fill="hold">
                                          <p:stCondLst>
                                            <p:cond delay="0"/>
                                          </p:stCondLst>
                                        </p:cTn>
                                        <p:tgtEl>
                                          <p:spTgt spid="60"/>
                                        </p:tgtEl>
                                        <p:attrNameLst>
                                          <p:attrName>style.visibility</p:attrName>
                                        </p:attrNameLst>
                                      </p:cBhvr>
                                      <p:to>
                                        <p:strVal val="visible"/>
                                      </p:to>
                                    </p:set>
                                    <p:anim calcmode="lin" valueType="num">
                                      <p:cBhvr additive="base">
                                        <p:cTn id="217" dur="2000" fill="hold"/>
                                        <p:tgtEl>
                                          <p:spTgt spid="60"/>
                                        </p:tgtEl>
                                        <p:attrNameLst>
                                          <p:attrName>ppt_x</p:attrName>
                                        </p:attrNameLst>
                                      </p:cBhvr>
                                      <p:tavLst>
                                        <p:tav tm="0">
                                          <p:val>
                                            <p:strVal val="0-#ppt_w/2"/>
                                          </p:val>
                                        </p:tav>
                                        <p:tav tm="100000">
                                          <p:val>
                                            <p:strVal val="#ppt_x"/>
                                          </p:val>
                                        </p:tav>
                                      </p:tavLst>
                                    </p:anim>
                                    <p:anim calcmode="lin" valueType="num">
                                      <p:cBhvr additive="base">
                                        <p:cTn id="218" dur="2000" fill="hold"/>
                                        <p:tgtEl>
                                          <p:spTgt spid="60"/>
                                        </p:tgtEl>
                                        <p:attrNameLst>
                                          <p:attrName>ppt_y</p:attrName>
                                        </p:attrNameLst>
                                      </p:cBhvr>
                                      <p:tavLst>
                                        <p:tav tm="0">
                                          <p:val>
                                            <p:strVal val="0-#ppt_h/2"/>
                                          </p:val>
                                        </p:tav>
                                        <p:tav tm="100000">
                                          <p:val>
                                            <p:strVal val="#ppt_y"/>
                                          </p:val>
                                        </p:tav>
                                      </p:tavLst>
                                    </p:anim>
                                  </p:childTnLst>
                                </p:cTn>
                              </p:par>
                              <p:par>
                                <p:cTn id="219" presetID="2" presetClass="entr" presetSubtype="9" fill="hold" grpId="0" nodeType="withEffect">
                                  <p:stCondLst>
                                    <p:cond delay="0"/>
                                  </p:stCondLst>
                                  <p:childTnLst>
                                    <p:set>
                                      <p:cBhvr>
                                        <p:cTn id="220" dur="1" fill="hold">
                                          <p:stCondLst>
                                            <p:cond delay="0"/>
                                          </p:stCondLst>
                                        </p:cTn>
                                        <p:tgtEl>
                                          <p:spTgt spid="61"/>
                                        </p:tgtEl>
                                        <p:attrNameLst>
                                          <p:attrName>style.visibility</p:attrName>
                                        </p:attrNameLst>
                                      </p:cBhvr>
                                      <p:to>
                                        <p:strVal val="visible"/>
                                      </p:to>
                                    </p:set>
                                    <p:anim calcmode="lin" valueType="num">
                                      <p:cBhvr additive="base">
                                        <p:cTn id="221" dur="2000" fill="hold"/>
                                        <p:tgtEl>
                                          <p:spTgt spid="61"/>
                                        </p:tgtEl>
                                        <p:attrNameLst>
                                          <p:attrName>ppt_x</p:attrName>
                                        </p:attrNameLst>
                                      </p:cBhvr>
                                      <p:tavLst>
                                        <p:tav tm="0">
                                          <p:val>
                                            <p:strVal val="0-#ppt_w/2"/>
                                          </p:val>
                                        </p:tav>
                                        <p:tav tm="100000">
                                          <p:val>
                                            <p:strVal val="#ppt_x"/>
                                          </p:val>
                                        </p:tav>
                                      </p:tavLst>
                                    </p:anim>
                                    <p:anim calcmode="lin" valueType="num">
                                      <p:cBhvr additive="base">
                                        <p:cTn id="222" dur="2000" fill="hold"/>
                                        <p:tgtEl>
                                          <p:spTgt spid="61"/>
                                        </p:tgtEl>
                                        <p:attrNameLst>
                                          <p:attrName>ppt_y</p:attrName>
                                        </p:attrNameLst>
                                      </p:cBhvr>
                                      <p:tavLst>
                                        <p:tav tm="0">
                                          <p:val>
                                            <p:strVal val="0-#ppt_h/2"/>
                                          </p:val>
                                        </p:tav>
                                        <p:tav tm="100000">
                                          <p:val>
                                            <p:strVal val="#ppt_y"/>
                                          </p:val>
                                        </p:tav>
                                      </p:tavLst>
                                    </p:anim>
                                  </p:childTnLst>
                                </p:cTn>
                              </p:par>
                              <p:par>
                                <p:cTn id="223" presetID="2" presetClass="entr" presetSubtype="9" fill="hold" grpId="0" nodeType="withEffect">
                                  <p:stCondLst>
                                    <p:cond delay="0"/>
                                  </p:stCondLst>
                                  <p:childTnLst>
                                    <p:set>
                                      <p:cBhvr>
                                        <p:cTn id="224" dur="1" fill="hold">
                                          <p:stCondLst>
                                            <p:cond delay="0"/>
                                          </p:stCondLst>
                                        </p:cTn>
                                        <p:tgtEl>
                                          <p:spTgt spid="62"/>
                                        </p:tgtEl>
                                        <p:attrNameLst>
                                          <p:attrName>style.visibility</p:attrName>
                                        </p:attrNameLst>
                                      </p:cBhvr>
                                      <p:to>
                                        <p:strVal val="visible"/>
                                      </p:to>
                                    </p:set>
                                    <p:anim calcmode="lin" valueType="num">
                                      <p:cBhvr additive="base">
                                        <p:cTn id="225" dur="2000" fill="hold"/>
                                        <p:tgtEl>
                                          <p:spTgt spid="62"/>
                                        </p:tgtEl>
                                        <p:attrNameLst>
                                          <p:attrName>ppt_x</p:attrName>
                                        </p:attrNameLst>
                                      </p:cBhvr>
                                      <p:tavLst>
                                        <p:tav tm="0">
                                          <p:val>
                                            <p:strVal val="0-#ppt_w/2"/>
                                          </p:val>
                                        </p:tav>
                                        <p:tav tm="100000">
                                          <p:val>
                                            <p:strVal val="#ppt_x"/>
                                          </p:val>
                                        </p:tav>
                                      </p:tavLst>
                                    </p:anim>
                                    <p:anim calcmode="lin" valueType="num">
                                      <p:cBhvr additive="base">
                                        <p:cTn id="226" dur="2000" fill="hold"/>
                                        <p:tgtEl>
                                          <p:spTgt spid="62"/>
                                        </p:tgtEl>
                                        <p:attrNameLst>
                                          <p:attrName>ppt_y</p:attrName>
                                        </p:attrNameLst>
                                      </p:cBhvr>
                                      <p:tavLst>
                                        <p:tav tm="0">
                                          <p:val>
                                            <p:strVal val="0-#ppt_h/2"/>
                                          </p:val>
                                        </p:tav>
                                        <p:tav tm="100000">
                                          <p:val>
                                            <p:strVal val="#ppt_y"/>
                                          </p:val>
                                        </p:tav>
                                      </p:tavLst>
                                    </p:anim>
                                  </p:childTnLst>
                                </p:cTn>
                              </p:par>
                              <p:par>
                                <p:cTn id="227" presetID="2" presetClass="entr" presetSubtype="9" fill="hold" grpId="0" nodeType="withEffect">
                                  <p:stCondLst>
                                    <p:cond delay="0"/>
                                  </p:stCondLst>
                                  <p:childTnLst>
                                    <p:set>
                                      <p:cBhvr>
                                        <p:cTn id="228" dur="1" fill="hold">
                                          <p:stCondLst>
                                            <p:cond delay="0"/>
                                          </p:stCondLst>
                                        </p:cTn>
                                        <p:tgtEl>
                                          <p:spTgt spid="63"/>
                                        </p:tgtEl>
                                        <p:attrNameLst>
                                          <p:attrName>style.visibility</p:attrName>
                                        </p:attrNameLst>
                                      </p:cBhvr>
                                      <p:to>
                                        <p:strVal val="visible"/>
                                      </p:to>
                                    </p:set>
                                    <p:anim calcmode="lin" valueType="num">
                                      <p:cBhvr additive="base">
                                        <p:cTn id="229" dur="2000" fill="hold"/>
                                        <p:tgtEl>
                                          <p:spTgt spid="63"/>
                                        </p:tgtEl>
                                        <p:attrNameLst>
                                          <p:attrName>ppt_x</p:attrName>
                                        </p:attrNameLst>
                                      </p:cBhvr>
                                      <p:tavLst>
                                        <p:tav tm="0">
                                          <p:val>
                                            <p:strVal val="0-#ppt_w/2"/>
                                          </p:val>
                                        </p:tav>
                                        <p:tav tm="100000">
                                          <p:val>
                                            <p:strVal val="#ppt_x"/>
                                          </p:val>
                                        </p:tav>
                                      </p:tavLst>
                                    </p:anim>
                                    <p:anim calcmode="lin" valueType="num">
                                      <p:cBhvr additive="base">
                                        <p:cTn id="230" dur="2000" fill="hold"/>
                                        <p:tgtEl>
                                          <p:spTgt spid="63"/>
                                        </p:tgtEl>
                                        <p:attrNameLst>
                                          <p:attrName>ppt_y</p:attrName>
                                        </p:attrNameLst>
                                      </p:cBhvr>
                                      <p:tavLst>
                                        <p:tav tm="0">
                                          <p:val>
                                            <p:strVal val="0-#ppt_h/2"/>
                                          </p:val>
                                        </p:tav>
                                        <p:tav tm="100000">
                                          <p:val>
                                            <p:strVal val="#ppt_y"/>
                                          </p:val>
                                        </p:tav>
                                      </p:tavLst>
                                    </p:anim>
                                  </p:childTnLst>
                                </p:cTn>
                              </p:par>
                              <p:par>
                                <p:cTn id="231" presetID="2" presetClass="entr" presetSubtype="3" fill="hold" grpId="0" nodeType="withEffect">
                                  <p:stCondLst>
                                    <p:cond delay="0"/>
                                  </p:stCondLst>
                                  <p:childTnLst>
                                    <p:set>
                                      <p:cBhvr>
                                        <p:cTn id="232" dur="1" fill="hold">
                                          <p:stCondLst>
                                            <p:cond delay="0"/>
                                          </p:stCondLst>
                                        </p:cTn>
                                        <p:tgtEl>
                                          <p:spTgt spid="72"/>
                                        </p:tgtEl>
                                        <p:attrNameLst>
                                          <p:attrName>style.visibility</p:attrName>
                                        </p:attrNameLst>
                                      </p:cBhvr>
                                      <p:to>
                                        <p:strVal val="visible"/>
                                      </p:to>
                                    </p:set>
                                    <p:anim calcmode="lin" valueType="num">
                                      <p:cBhvr additive="base">
                                        <p:cTn id="233" dur="2000" fill="hold"/>
                                        <p:tgtEl>
                                          <p:spTgt spid="72"/>
                                        </p:tgtEl>
                                        <p:attrNameLst>
                                          <p:attrName>ppt_x</p:attrName>
                                        </p:attrNameLst>
                                      </p:cBhvr>
                                      <p:tavLst>
                                        <p:tav tm="0">
                                          <p:val>
                                            <p:strVal val="1+#ppt_w/2"/>
                                          </p:val>
                                        </p:tav>
                                        <p:tav tm="100000">
                                          <p:val>
                                            <p:strVal val="#ppt_x"/>
                                          </p:val>
                                        </p:tav>
                                      </p:tavLst>
                                    </p:anim>
                                    <p:anim calcmode="lin" valueType="num">
                                      <p:cBhvr additive="base">
                                        <p:cTn id="234" dur="2000" fill="hold"/>
                                        <p:tgtEl>
                                          <p:spTgt spid="72"/>
                                        </p:tgtEl>
                                        <p:attrNameLst>
                                          <p:attrName>ppt_y</p:attrName>
                                        </p:attrNameLst>
                                      </p:cBhvr>
                                      <p:tavLst>
                                        <p:tav tm="0">
                                          <p:val>
                                            <p:strVal val="0-#ppt_h/2"/>
                                          </p:val>
                                        </p:tav>
                                        <p:tav tm="100000">
                                          <p:val>
                                            <p:strVal val="#ppt_y"/>
                                          </p:val>
                                        </p:tav>
                                      </p:tavLst>
                                    </p:anim>
                                  </p:childTnLst>
                                </p:cTn>
                              </p:par>
                              <p:par>
                                <p:cTn id="235" presetID="2" presetClass="entr" presetSubtype="3" fill="hold" grpId="0" nodeType="withEffect">
                                  <p:stCondLst>
                                    <p:cond delay="0"/>
                                  </p:stCondLst>
                                  <p:childTnLst>
                                    <p:set>
                                      <p:cBhvr>
                                        <p:cTn id="236" dur="1" fill="hold">
                                          <p:stCondLst>
                                            <p:cond delay="0"/>
                                          </p:stCondLst>
                                        </p:cTn>
                                        <p:tgtEl>
                                          <p:spTgt spid="73"/>
                                        </p:tgtEl>
                                        <p:attrNameLst>
                                          <p:attrName>style.visibility</p:attrName>
                                        </p:attrNameLst>
                                      </p:cBhvr>
                                      <p:to>
                                        <p:strVal val="visible"/>
                                      </p:to>
                                    </p:set>
                                    <p:anim calcmode="lin" valueType="num">
                                      <p:cBhvr additive="base">
                                        <p:cTn id="237" dur="2000" fill="hold"/>
                                        <p:tgtEl>
                                          <p:spTgt spid="73"/>
                                        </p:tgtEl>
                                        <p:attrNameLst>
                                          <p:attrName>ppt_x</p:attrName>
                                        </p:attrNameLst>
                                      </p:cBhvr>
                                      <p:tavLst>
                                        <p:tav tm="0">
                                          <p:val>
                                            <p:strVal val="1+#ppt_w/2"/>
                                          </p:val>
                                        </p:tav>
                                        <p:tav tm="100000">
                                          <p:val>
                                            <p:strVal val="#ppt_x"/>
                                          </p:val>
                                        </p:tav>
                                      </p:tavLst>
                                    </p:anim>
                                    <p:anim calcmode="lin" valueType="num">
                                      <p:cBhvr additive="base">
                                        <p:cTn id="238" dur="2000" fill="hold"/>
                                        <p:tgtEl>
                                          <p:spTgt spid="73"/>
                                        </p:tgtEl>
                                        <p:attrNameLst>
                                          <p:attrName>ppt_y</p:attrName>
                                        </p:attrNameLst>
                                      </p:cBhvr>
                                      <p:tavLst>
                                        <p:tav tm="0">
                                          <p:val>
                                            <p:strVal val="0-#ppt_h/2"/>
                                          </p:val>
                                        </p:tav>
                                        <p:tav tm="100000">
                                          <p:val>
                                            <p:strVal val="#ppt_y"/>
                                          </p:val>
                                        </p:tav>
                                      </p:tavLst>
                                    </p:anim>
                                  </p:childTnLst>
                                </p:cTn>
                              </p:par>
                              <p:par>
                                <p:cTn id="239" presetID="2" presetClass="entr" presetSubtype="3" fill="hold" grpId="0" nodeType="withEffect">
                                  <p:stCondLst>
                                    <p:cond delay="0"/>
                                  </p:stCondLst>
                                  <p:childTnLst>
                                    <p:set>
                                      <p:cBhvr>
                                        <p:cTn id="240" dur="1" fill="hold">
                                          <p:stCondLst>
                                            <p:cond delay="0"/>
                                          </p:stCondLst>
                                        </p:cTn>
                                        <p:tgtEl>
                                          <p:spTgt spid="74"/>
                                        </p:tgtEl>
                                        <p:attrNameLst>
                                          <p:attrName>style.visibility</p:attrName>
                                        </p:attrNameLst>
                                      </p:cBhvr>
                                      <p:to>
                                        <p:strVal val="visible"/>
                                      </p:to>
                                    </p:set>
                                    <p:anim calcmode="lin" valueType="num">
                                      <p:cBhvr additive="base">
                                        <p:cTn id="241" dur="2000" fill="hold"/>
                                        <p:tgtEl>
                                          <p:spTgt spid="74"/>
                                        </p:tgtEl>
                                        <p:attrNameLst>
                                          <p:attrName>ppt_x</p:attrName>
                                        </p:attrNameLst>
                                      </p:cBhvr>
                                      <p:tavLst>
                                        <p:tav tm="0">
                                          <p:val>
                                            <p:strVal val="1+#ppt_w/2"/>
                                          </p:val>
                                        </p:tav>
                                        <p:tav tm="100000">
                                          <p:val>
                                            <p:strVal val="#ppt_x"/>
                                          </p:val>
                                        </p:tav>
                                      </p:tavLst>
                                    </p:anim>
                                    <p:anim calcmode="lin" valueType="num">
                                      <p:cBhvr additive="base">
                                        <p:cTn id="242" dur="2000" fill="hold"/>
                                        <p:tgtEl>
                                          <p:spTgt spid="74"/>
                                        </p:tgtEl>
                                        <p:attrNameLst>
                                          <p:attrName>ppt_y</p:attrName>
                                        </p:attrNameLst>
                                      </p:cBhvr>
                                      <p:tavLst>
                                        <p:tav tm="0">
                                          <p:val>
                                            <p:strVal val="0-#ppt_h/2"/>
                                          </p:val>
                                        </p:tav>
                                        <p:tav tm="100000">
                                          <p:val>
                                            <p:strVal val="#ppt_y"/>
                                          </p:val>
                                        </p:tav>
                                      </p:tavLst>
                                    </p:anim>
                                  </p:childTnLst>
                                </p:cTn>
                              </p:par>
                              <p:par>
                                <p:cTn id="243" presetID="2" presetClass="entr" presetSubtype="3" fill="hold" grpId="0" nodeType="withEffect">
                                  <p:stCondLst>
                                    <p:cond delay="0"/>
                                  </p:stCondLst>
                                  <p:childTnLst>
                                    <p:set>
                                      <p:cBhvr>
                                        <p:cTn id="244" dur="1" fill="hold">
                                          <p:stCondLst>
                                            <p:cond delay="0"/>
                                          </p:stCondLst>
                                        </p:cTn>
                                        <p:tgtEl>
                                          <p:spTgt spid="75"/>
                                        </p:tgtEl>
                                        <p:attrNameLst>
                                          <p:attrName>style.visibility</p:attrName>
                                        </p:attrNameLst>
                                      </p:cBhvr>
                                      <p:to>
                                        <p:strVal val="visible"/>
                                      </p:to>
                                    </p:set>
                                    <p:anim calcmode="lin" valueType="num">
                                      <p:cBhvr additive="base">
                                        <p:cTn id="245" dur="2000" fill="hold"/>
                                        <p:tgtEl>
                                          <p:spTgt spid="75"/>
                                        </p:tgtEl>
                                        <p:attrNameLst>
                                          <p:attrName>ppt_x</p:attrName>
                                        </p:attrNameLst>
                                      </p:cBhvr>
                                      <p:tavLst>
                                        <p:tav tm="0">
                                          <p:val>
                                            <p:strVal val="1+#ppt_w/2"/>
                                          </p:val>
                                        </p:tav>
                                        <p:tav tm="100000">
                                          <p:val>
                                            <p:strVal val="#ppt_x"/>
                                          </p:val>
                                        </p:tav>
                                      </p:tavLst>
                                    </p:anim>
                                    <p:anim calcmode="lin" valueType="num">
                                      <p:cBhvr additive="base">
                                        <p:cTn id="246" dur="2000" fill="hold"/>
                                        <p:tgtEl>
                                          <p:spTgt spid="75"/>
                                        </p:tgtEl>
                                        <p:attrNameLst>
                                          <p:attrName>ppt_y</p:attrName>
                                        </p:attrNameLst>
                                      </p:cBhvr>
                                      <p:tavLst>
                                        <p:tav tm="0">
                                          <p:val>
                                            <p:strVal val="0-#ppt_h/2"/>
                                          </p:val>
                                        </p:tav>
                                        <p:tav tm="100000">
                                          <p:val>
                                            <p:strVal val="#ppt_y"/>
                                          </p:val>
                                        </p:tav>
                                      </p:tavLst>
                                    </p:anim>
                                  </p:childTnLst>
                                </p:cTn>
                              </p:par>
                              <p:par>
                                <p:cTn id="247" presetID="2" presetClass="entr" presetSubtype="3" fill="hold" grpId="0" nodeType="withEffect">
                                  <p:stCondLst>
                                    <p:cond delay="0"/>
                                  </p:stCondLst>
                                  <p:childTnLst>
                                    <p:set>
                                      <p:cBhvr>
                                        <p:cTn id="248" dur="1" fill="hold">
                                          <p:stCondLst>
                                            <p:cond delay="0"/>
                                          </p:stCondLst>
                                        </p:cTn>
                                        <p:tgtEl>
                                          <p:spTgt spid="76"/>
                                        </p:tgtEl>
                                        <p:attrNameLst>
                                          <p:attrName>style.visibility</p:attrName>
                                        </p:attrNameLst>
                                      </p:cBhvr>
                                      <p:to>
                                        <p:strVal val="visible"/>
                                      </p:to>
                                    </p:set>
                                    <p:anim calcmode="lin" valueType="num">
                                      <p:cBhvr additive="base">
                                        <p:cTn id="249" dur="2000" fill="hold"/>
                                        <p:tgtEl>
                                          <p:spTgt spid="76"/>
                                        </p:tgtEl>
                                        <p:attrNameLst>
                                          <p:attrName>ppt_x</p:attrName>
                                        </p:attrNameLst>
                                      </p:cBhvr>
                                      <p:tavLst>
                                        <p:tav tm="0">
                                          <p:val>
                                            <p:strVal val="1+#ppt_w/2"/>
                                          </p:val>
                                        </p:tav>
                                        <p:tav tm="100000">
                                          <p:val>
                                            <p:strVal val="#ppt_x"/>
                                          </p:val>
                                        </p:tav>
                                      </p:tavLst>
                                    </p:anim>
                                    <p:anim calcmode="lin" valueType="num">
                                      <p:cBhvr additive="base">
                                        <p:cTn id="250" dur="2000" fill="hold"/>
                                        <p:tgtEl>
                                          <p:spTgt spid="76"/>
                                        </p:tgtEl>
                                        <p:attrNameLst>
                                          <p:attrName>ppt_y</p:attrName>
                                        </p:attrNameLst>
                                      </p:cBhvr>
                                      <p:tavLst>
                                        <p:tav tm="0">
                                          <p:val>
                                            <p:strVal val="0-#ppt_h/2"/>
                                          </p:val>
                                        </p:tav>
                                        <p:tav tm="100000">
                                          <p:val>
                                            <p:strVal val="#ppt_y"/>
                                          </p:val>
                                        </p:tav>
                                      </p:tavLst>
                                    </p:anim>
                                  </p:childTnLst>
                                </p:cTn>
                              </p:par>
                              <p:par>
                                <p:cTn id="251" presetID="2" presetClass="entr" presetSubtype="3" fill="hold" grpId="0" nodeType="withEffect">
                                  <p:stCondLst>
                                    <p:cond delay="0"/>
                                  </p:stCondLst>
                                  <p:childTnLst>
                                    <p:set>
                                      <p:cBhvr>
                                        <p:cTn id="252" dur="1" fill="hold">
                                          <p:stCondLst>
                                            <p:cond delay="0"/>
                                          </p:stCondLst>
                                        </p:cTn>
                                        <p:tgtEl>
                                          <p:spTgt spid="77"/>
                                        </p:tgtEl>
                                        <p:attrNameLst>
                                          <p:attrName>style.visibility</p:attrName>
                                        </p:attrNameLst>
                                      </p:cBhvr>
                                      <p:to>
                                        <p:strVal val="visible"/>
                                      </p:to>
                                    </p:set>
                                    <p:anim calcmode="lin" valueType="num">
                                      <p:cBhvr additive="base">
                                        <p:cTn id="253" dur="2000" fill="hold"/>
                                        <p:tgtEl>
                                          <p:spTgt spid="77"/>
                                        </p:tgtEl>
                                        <p:attrNameLst>
                                          <p:attrName>ppt_x</p:attrName>
                                        </p:attrNameLst>
                                      </p:cBhvr>
                                      <p:tavLst>
                                        <p:tav tm="0">
                                          <p:val>
                                            <p:strVal val="1+#ppt_w/2"/>
                                          </p:val>
                                        </p:tav>
                                        <p:tav tm="100000">
                                          <p:val>
                                            <p:strVal val="#ppt_x"/>
                                          </p:val>
                                        </p:tav>
                                      </p:tavLst>
                                    </p:anim>
                                    <p:anim calcmode="lin" valueType="num">
                                      <p:cBhvr additive="base">
                                        <p:cTn id="254" dur="2000" fill="hold"/>
                                        <p:tgtEl>
                                          <p:spTgt spid="77"/>
                                        </p:tgtEl>
                                        <p:attrNameLst>
                                          <p:attrName>ppt_y</p:attrName>
                                        </p:attrNameLst>
                                      </p:cBhvr>
                                      <p:tavLst>
                                        <p:tav tm="0">
                                          <p:val>
                                            <p:strVal val="0-#ppt_h/2"/>
                                          </p:val>
                                        </p:tav>
                                        <p:tav tm="100000">
                                          <p:val>
                                            <p:strVal val="#ppt_y"/>
                                          </p:val>
                                        </p:tav>
                                      </p:tavLst>
                                    </p:anim>
                                  </p:childTnLst>
                                </p:cTn>
                              </p:par>
                              <p:par>
                                <p:cTn id="255" presetID="2" presetClass="entr" presetSubtype="3" fill="hold" grpId="0" nodeType="withEffect">
                                  <p:stCondLst>
                                    <p:cond delay="0"/>
                                  </p:stCondLst>
                                  <p:childTnLst>
                                    <p:set>
                                      <p:cBhvr>
                                        <p:cTn id="256" dur="1" fill="hold">
                                          <p:stCondLst>
                                            <p:cond delay="0"/>
                                          </p:stCondLst>
                                        </p:cTn>
                                        <p:tgtEl>
                                          <p:spTgt spid="78"/>
                                        </p:tgtEl>
                                        <p:attrNameLst>
                                          <p:attrName>style.visibility</p:attrName>
                                        </p:attrNameLst>
                                      </p:cBhvr>
                                      <p:to>
                                        <p:strVal val="visible"/>
                                      </p:to>
                                    </p:set>
                                    <p:anim calcmode="lin" valueType="num">
                                      <p:cBhvr additive="base">
                                        <p:cTn id="257" dur="2000" fill="hold"/>
                                        <p:tgtEl>
                                          <p:spTgt spid="78"/>
                                        </p:tgtEl>
                                        <p:attrNameLst>
                                          <p:attrName>ppt_x</p:attrName>
                                        </p:attrNameLst>
                                      </p:cBhvr>
                                      <p:tavLst>
                                        <p:tav tm="0">
                                          <p:val>
                                            <p:strVal val="1+#ppt_w/2"/>
                                          </p:val>
                                        </p:tav>
                                        <p:tav tm="100000">
                                          <p:val>
                                            <p:strVal val="#ppt_x"/>
                                          </p:val>
                                        </p:tav>
                                      </p:tavLst>
                                    </p:anim>
                                    <p:anim calcmode="lin" valueType="num">
                                      <p:cBhvr additive="base">
                                        <p:cTn id="258" dur="2000" fill="hold"/>
                                        <p:tgtEl>
                                          <p:spTgt spid="78"/>
                                        </p:tgtEl>
                                        <p:attrNameLst>
                                          <p:attrName>ppt_y</p:attrName>
                                        </p:attrNameLst>
                                      </p:cBhvr>
                                      <p:tavLst>
                                        <p:tav tm="0">
                                          <p:val>
                                            <p:strVal val="0-#ppt_h/2"/>
                                          </p:val>
                                        </p:tav>
                                        <p:tav tm="100000">
                                          <p:val>
                                            <p:strVal val="#ppt_y"/>
                                          </p:val>
                                        </p:tav>
                                      </p:tavLst>
                                    </p:anim>
                                  </p:childTnLst>
                                </p:cTn>
                              </p:par>
                              <p:par>
                                <p:cTn id="259" presetID="2" presetClass="entr" presetSubtype="3" fill="hold" grpId="0" nodeType="withEffect">
                                  <p:stCondLst>
                                    <p:cond delay="0"/>
                                  </p:stCondLst>
                                  <p:childTnLst>
                                    <p:set>
                                      <p:cBhvr>
                                        <p:cTn id="260" dur="1" fill="hold">
                                          <p:stCondLst>
                                            <p:cond delay="0"/>
                                          </p:stCondLst>
                                        </p:cTn>
                                        <p:tgtEl>
                                          <p:spTgt spid="79"/>
                                        </p:tgtEl>
                                        <p:attrNameLst>
                                          <p:attrName>style.visibility</p:attrName>
                                        </p:attrNameLst>
                                      </p:cBhvr>
                                      <p:to>
                                        <p:strVal val="visible"/>
                                      </p:to>
                                    </p:set>
                                    <p:anim calcmode="lin" valueType="num">
                                      <p:cBhvr additive="base">
                                        <p:cTn id="261" dur="2000" fill="hold"/>
                                        <p:tgtEl>
                                          <p:spTgt spid="79"/>
                                        </p:tgtEl>
                                        <p:attrNameLst>
                                          <p:attrName>ppt_x</p:attrName>
                                        </p:attrNameLst>
                                      </p:cBhvr>
                                      <p:tavLst>
                                        <p:tav tm="0">
                                          <p:val>
                                            <p:strVal val="1+#ppt_w/2"/>
                                          </p:val>
                                        </p:tav>
                                        <p:tav tm="100000">
                                          <p:val>
                                            <p:strVal val="#ppt_x"/>
                                          </p:val>
                                        </p:tav>
                                      </p:tavLst>
                                    </p:anim>
                                    <p:anim calcmode="lin" valueType="num">
                                      <p:cBhvr additive="base">
                                        <p:cTn id="262" dur="2000" fill="hold"/>
                                        <p:tgtEl>
                                          <p:spTgt spid="79"/>
                                        </p:tgtEl>
                                        <p:attrNameLst>
                                          <p:attrName>ppt_y</p:attrName>
                                        </p:attrNameLst>
                                      </p:cBhvr>
                                      <p:tavLst>
                                        <p:tav tm="0">
                                          <p:val>
                                            <p:strVal val="0-#ppt_h/2"/>
                                          </p:val>
                                        </p:tav>
                                        <p:tav tm="100000">
                                          <p:val>
                                            <p:strVal val="#ppt_y"/>
                                          </p:val>
                                        </p:tav>
                                      </p:tavLst>
                                    </p:anim>
                                  </p:childTnLst>
                                </p:cTn>
                              </p:par>
                            </p:childTnLst>
                          </p:cTn>
                        </p:par>
                        <p:par>
                          <p:cTn id="263" fill="hold">
                            <p:stCondLst>
                              <p:cond delay="2000"/>
                            </p:stCondLst>
                            <p:childTnLst>
                              <p:par>
                                <p:cTn id="264" presetID="2" presetClass="exit" presetSubtype="4" fill="hold" grpId="1" nodeType="afterEffect">
                                  <p:stCondLst>
                                    <p:cond delay="0"/>
                                  </p:stCondLst>
                                  <p:childTnLst>
                                    <p:anim calcmode="lin" valueType="num">
                                      <p:cBhvr additive="base">
                                        <p:cTn id="265" dur="2000"/>
                                        <p:tgtEl>
                                          <p:spTgt spid="16"/>
                                        </p:tgtEl>
                                        <p:attrNameLst>
                                          <p:attrName>ppt_x</p:attrName>
                                        </p:attrNameLst>
                                      </p:cBhvr>
                                      <p:tavLst>
                                        <p:tav tm="0">
                                          <p:val>
                                            <p:strVal val="ppt_x"/>
                                          </p:val>
                                        </p:tav>
                                        <p:tav tm="100000">
                                          <p:val>
                                            <p:strVal val="ppt_x"/>
                                          </p:val>
                                        </p:tav>
                                      </p:tavLst>
                                    </p:anim>
                                    <p:anim calcmode="lin" valueType="num">
                                      <p:cBhvr additive="base">
                                        <p:cTn id="266" dur="2000"/>
                                        <p:tgtEl>
                                          <p:spTgt spid="16"/>
                                        </p:tgtEl>
                                        <p:attrNameLst>
                                          <p:attrName>ppt_y</p:attrName>
                                        </p:attrNameLst>
                                      </p:cBhvr>
                                      <p:tavLst>
                                        <p:tav tm="0">
                                          <p:val>
                                            <p:strVal val="ppt_y"/>
                                          </p:val>
                                        </p:tav>
                                        <p:tav tm="100000">
                                          <p:val>
                                            <p:strVal val="1+ppt_h/2"/>
                                          </p:val>
                                        </p:tav>
                                      </p:tavLst>
                                    </p:anim>
                                    <p:set>
                                      <p:cBhvr>
                                        <p:cTn id="267" dur="1" fill="hold">
                                          <p:stCondLst>
                                            <p:cond delay="1999"/>
                                          </p:stCondLst>
                                        </p:cTn>
                                        <p:tgtEl>
                                          <p:spTgt spid="16"/>
                                        </p:tgtEl>
                                        <p:attrNameLst>
                                          <p:attrName>style.visibility</p:attrName>
                                        </p:attrNameLst>
                                      </p:cBhvr>
                                      <p:to>
                                        <p:strVal val="hidden"/>
                                      </p:to>
                                    </p:set>
                                  </p:childTnLst>
                                </p:cTn>
                              </p:par>
                              <p:par>
                                <p:cTn id="268" presetID="2" presetClass="exit" presetSubtype="4" fill="hold" grpId="1" nodeType="withEffect">
                                  <p:stCondLst>
                                    <p:cond delay="0"/>
                                  </p:stCondLst>
                                  <p:childTnLst>
                                    <p:anim calcmode="lin" valueType="num">
                                      <p:cBhvr additive="base">
                                        <p:cTn id="269" dur="2000"/>
                                        <p:tgtEl>
                                          <p:spTgt spid="17"/>
                                        </p:tgtEl>
                                        <p:attrNameLst>
                                          <p:attrName>ppt_x</p:attrName>
                                        </p:attrNameLst>
                                      </p:cBhvr>
                                      <p:tavLst>
                                        <p:tav tm="0">
                                          <p:val>
                                            <p:strVal val="ppt_x"/>
                                          </p:val>
                                        </p:tav>
                                        <p:tav tm="100000">
                                          <p:val>
                                            <p:strVal val="ppt_x"/>
                                          </p:val>
                                        </p:tav>
                                      </p:tavLst>
                                    </p:anim>
                                    <p:anim calcmode="lin" valueType="num">
                                      <p:cBhvr additive="base">
                                        <p:cTn id="270" dur="2000"/>
                                        <p:tgtEl>
                                          <p:spTgt spid="17"/>
                                        </p:tgtEl>
                                        <p:attrNameLst>
                                          <p:attrName>ppt_y</p:attrName>
                                        </p:attrNameLst>
                                      </p:cBhvr>
                                      <p:tavLst>
                                        <p:tav tm="0">
                                          <p:val>
                                            <p:strVal val="ppt_y"/>
                                          </p:val>
                                        </p:tav>
                                        <p:tav tm="100000">
                                          <p:val>
                                            <p:strVal val="1+ppt_h/2"/>
                                          </p:val>
                                        </p:tav>
                                      </p:tavLst>
                                    </p:anim>
                                    <p:set>
                                      <p:cBhvr>
                                        <p:cTn id="271" dur="1" fill="hold">
                                          <p:stCondLst>
                                            <p:cond delay="1999"/>
                                          </p:stCondLst>
                                        </p:cTn>
                                        <p:tgtEl>
                                          <p:spTgt spid="17"/>
                                        </p:tgtEl>
                                        <p:attrNameLst>
                                          <p:attrName>style.visibility</p:attrName>
                                        </p:attrNameLst>
                                      </p:cBhvr>
                                      <p:to>
                                        <p:strVal val="hidden"/>
                                      </p:to>
                                    </p:set>
                                  </p:childTnLst>
                                </p:cTn>
                              </p:par>
                              <p:par>
                                <p:cTn id="272" presetID="2" presetClass="exit" presetSubtype="4" fill="hold" grpId="1" nodeType="withEffect">
                                  <p:stCondLst>
                                    <p:cond delay="0"/>
                                  </p:stCondLst>
                                  <p:childTnLst>
                                    <p:anim calcmode="lin" valueType="num">
                                      <p:cBhvr additive="base">
                                        <p:cTn id="273" dur="2000"/>
                                        <p:tgtEl>
                                          <p:spTgt spid="18"/>
                                        </p:tgtEl>
                                        <p:attrNameLst>
                                          <p:attrName>ppt_x</p:attrName>
                                        </p:attrNameLst>
                                      </p:cBhvr>
                                      <p:tavLst>
                                        <p:tav tm="0">
                                          <p:val>
                                            <p:strVal val="ppt_x"/>
                                          </p:val>
                                        </p:tav>
                                        <p:tav tm="100000">
                                          <p:val>
                                            <p:strVal val="ppt_x"/>
                                          </p:val>
                                        </p:tav>
                                      </p:tavLst>
                                    </p:anim>
                                    <p:anim calcmode="lin" valueType="num">
                                      <p:cBhvr additive="base">
                                        <p:cTn id="274" dur="2000"/>
                                        <p:tgtEl>
                                          <p:spTgt spid="18"/>
                                        </p:tgtEl>
                                        <p:attrNameLst>
                                          <p:attrName>ppt_y</p:attrName>
                                        </p:attrNameLst>
                                      </p:cBhvr>
                                      <p:tavLst>
                                        <p:tav tm="0">
                                          <p:val>
                                            <p:strVal val="ppt_y"/>
                                          </p:val>
                                        </p:tav>
                                        <p:tav tm="100000">
                                          <p:val>
                                            <p:strVal val="1+ppt_h/2"/>
                                          </p:val>
                                        </p:tav>
                                      </p:tavLst>
                                    </p:anim>
                                    <p:set>
                                      <p:cBhvr>
                                        <p:cTn id="275" dur="1" fill="hold">
                                          <p:stCondLst>
                                            <p:cond delay="1999"/>
                                          </p:stCondLst>
                                        </p:cTn>
                                        <p:tgtEl>
                                          <p:spTgt spid="18"/>
                                        </p:tgtEl>
                                        <p:attrNameLst>
                                          <p:attrName>style.visibility</p:attrName>
                                        </p:attrNameLst>
                                      </p:cBhvr>
                                      <p:to>
                                        <p:strVal val="hidden"/>
                                      </p:to>
                                    </p:set>
                                  </p:childTnLst>
                                </p:cTn>
                              </p:par>
                              <p:par>
                                <p:cTn id="276" presetID="2" presetClass="exit" presetSubtype="4" fill="hold" grpId="1" nodeType="withEffect">
                                  <p:stCondLst>
                                    <p:cond delay="0"/>
                                  </p:stCondLst>
                                  <p:childTnLst>
                                    <p:anim calcmode="lin" valueType="num">
                                      <p:cBhvr additive="base">
                                        <p:cTn id="277" dur="2000"/>
                                        <p:tgtEl>
                                          <p:spTgt spid="19"/>
                                        </p:tgtEl>
                                        <p:attrNameLst>
                                          <p:attrName>ppt_x</p:attrName>
                                        </p:attrNameLst>
                                      </p:cBhvr>
                                      <p:tavLst>
                                        <p:tav tm="0">
                                          <p:val>
                                            <p:strVal val="ppt_x"/>
                                          </p:val>
                                        </p:tav>
                                        <p:tav tm="100000">
                                          <p:val>
                                            <p:strVal val="ppt_x"/>
                                          </p:val>
                                        </p:tav>
                                      </p:tavLst>
                                    </p:anim>
                                    <p:anim calcmode="lin" valueType="num">
                                      <p:cBhvr additive="base">
                                        <p:cTn id="278" dur="2000"/>
                                        <p:tgtEl>
                                          <p:spTgt spid="19"/>
                                        </p:tgtEl>
                                        <p:attrNameLst>
                                          <p:attrName>ppt_y</p:attrName>
                                        </p:attrNameLst>
                                      </p:cBhvr>
                                      <p:tavLst>
                                        <p:tav tm="0">
                                          <p:val>
                                            <p:strVal val="ppt_y"/>
                                          </p:val>
                                        </p:tav>
                                        <p:tav tm="100000">
                                          <p:val>
                                            <p:strVal val="1+ppt_h/2"/>
                                          </p:val>
                                        </p:tav>
                                      </p:tavLst>
                                    </p:anim>
                                    <p:set>
                                      <p:cBhvr>
                                        <p:cTn id="279" dur="1" fill="hold">
                                          <p:stCondLst>
                                            <p:cond delay="1999"/>
                                          </p:stCondLst>
                                        </p:cTn>
                                        <p:tgtEl>
                                          <p:spTgt spid="19"/>
                                        </p:tgtEl>
                                        <p:attrNameLst>
                                          <p:attrName>style.visibility</p:attrName>
                                        </p:attrNameLst>
                                      </p:cBhvr>
                                      <p:to>
                                        <p:strVal val="hidden"/>
                                      </p:to>
                                    </p:set>
                                  </p:childTnLst>
                                </p:cTn>
                              </p:par>
                              <p:par>
                                <p:cTn id="280" presetID="2" presetClass="exit" presetSubtype="4" fill="hold" grpId="1" nodeType="withEffect">
                                  <p:stCondLst>
                                    <p:cond delay="0"/>
                                  </p:stCondLst>
                                  <p:childTnLst>
                                    <p:anim calcmode="lin" valueType="num">
                                      <p:cBhvr additive="base">
                                        <p:cTn id="281" dur="2000"/>
                                        <p:tgtEl>
                                          <p:spTgt spid="20"/>
                                        </p:tgtEl>
                                        <p:attrNameLst>
                                          <p:attrName>ppt_x</p:attrName>
                                        </p:attrNameLst>
                                      </p:cBhvr>
                                      <p:tavLst>
                                        <p:tav tm="0">
                                          <p:val>
                                            <p:strVal val="ppt_x"/>
                                          </p:val>
                                        </p:tav>
                                        <p:tav tm="100000">
                                          <p:val>
                                            <p:strVal val="ppt_x"/>
                                          </p:val>
                                        </p:tav>
                                      </p:tavLst>
                                    </p:anim>
                                    <p:anim calcmode="lin" valueType="num">
                                      <p:cBhvr additive="base">
                                        <p:cTn id="282" dur="2000"/>
                                        <p:tgtEl>
                                          <p:spTgt spid="20"/>
                                        </p:tgtEl>
                                        <p:attrNameLst>
                                          <p:attrName>ppt_y</p:attrName>
                                        </p:attrNameLst>
                                      </p:cBhvr>
                                      <p:tavLst>
                                        <p:tav tm="0">
                                          <p:val>
                                            <p:strVal val="ppt_y"/>
                                          </p:val>
                                        </p:tav>
                                        <p:tav tm="100000">
                                          <p:val>
                                            <p:strVal val="1+ppt_h/2"/>
                                          </p:val>
                                        </p:tav>
                                      </p:tavLst>
                                    </p:anim>
                                    <p:set>
                                      <p:cBhvr>
                                        <p:cTn id="283" dur="1" fill="hold">
                                          <p:stCondLst>
                                            <p:cond delay="1999"/>
                                          </p:stCondLst>
                                        </p:cTn>
                                        <p:tgtEl>
                                          <p:spTgt spid="20"/>
                                        </p:tgtEl>
                                        <p:attrNameLst>
                                          <p:attrName>style.visibility</p:attrName>
                                        </p:attrNameLst>
                                      </p:cBhvr>
                                      <p:to>
                                        <p:strVal val="hidden"/>
                                      </p:to>
                                    </p:set>
                                  </p:childTnLst>
                                </p:cTn>
                              </p:par>
                              <p:par>
                                <p:cTn id="284" presetID="2" presetClass="exit" presetSubtype="4" fill="hold" grpId="1" nodeType="withEffect">
                                  <p:stCondLst>
                                    <p:cond delay="0"/>
                                  </p:stCondLst>
                                  <p:childTnLst>
                                    <p:anim calcmode="lin" valueType="num">
                                      <p:cBhvr additive="base">
                                        <p:cTn id="285" dur="2000"/>
                                        <p:tgtEl>
                                          <p:spTgt spid="21"/>
                                        </p:tgtEl>
                                        <p:attrNameLst>
                                          <p:attrName>ppt_x</p:attrName>
                                        </p:attrNameLst>
                                      </p:cBhvr>
                                      <p:tavLst>
                                        <p:tav tm="0">
                                          <p:val>
                                            <p:strVal val="ppt_x"/>
                                          </p:val>
                                        </p:tav>
                                        <p:tav tm="100000">
                                          <p:val>
                                            <p:strVal val="ppt_x"/>
                                          </p:val>
                                        </p:tav>
                                      </p:tavLst>
                                    </p:anim>
                                    <p:anim calcmode="lin" valueType="num">
                                      <p:cBhvr additive="base">
                                        <p:cTn id="286" dur="2000"/>
                                        <p:tgtEl>
                                          <p:spTgt spid="21"/>
                                        </p:tgtEl>
                                        <p:attrNameLst>
                                          <p:attrName>ppt_y</p:attrName>
                                        </p:attrNameLst>
                                      </p:cBhvr>
                                      <p:tavLst>
                                        <p:tav tm="0">
                                          <p:val>
                                            <p:strVal val="ppt_y"/>
                                          </p:val>
                                        </p:tav>
                                        <p:tav tm="100000">
                                          <p:val>
                                            <p:strVal val="1+ppt_h/2"/>
                                          </p:val>
                                        </p:tav>
                                      </p:tavLst>
                                    </p:anim>
                                    <p:set>
                                      <p:cBhvr>
                                        <p:cTn id="287" dur="1" fill="hold">
                                          <p:stCondLst>
                                            <p:cond delay="1999"/>
                                          </p:stCondLst>
                                        </p:cTn>
                                        <p:tgtEl>
                                          <p:spTgt spid="21"/>
                                        </p:tgtEl>
                                        <p:attrNameLst>
                                          <p:attrName>style.visibility</p:attrName>
                                        </p:attrNameLst>
                                      </p:cBhvr>
                                      <p:to>
                                        <p:strVal val="hidden"/>
                                      </p:to>
                                    </p:set>
                                  </p:childTnLst>
                                </p:cTn>
                              </p:par>
                              <p:par>
                                <p:cTn id="288" presetID="2" presetClass="exit" presetSubtype="4" fill="hold" grpId="1" nodeType="withEffect">
                                  <p:stCondLst>
                                    <p:cond delay="0"/>
                                  </p:stCondLst>
                                  <p:childTnLst>
                                    <p:anim calcmode="lin" valueType="num">
                                      <p:cBhvr additive="base">
                                        <p:cTn id="289" dur="2000"/>
                                        <p:tgtEl>
                                          <p:spTgt spid="22"/>
                                        </p:tgtEl>
                                        <p:attrNameLst>
                                          <p:attrName>ppt_x</p:attrName>
                                        </p:attrNameLst>
                                      </p:cBhvr>
                                      <p:tavLst>
                                        <p:tav tm="0">
                                          <p:val>
                                            <p:strVal val="ppt_x"/>
                                          </p:val>
                                        </p:tav>
                                        <p:tav tm="100000">
                                          <p:val>
                                            <p:strVal val="ppt_x"/>
                                          </p:val>
                                        </p:tav>
                                      </p:tavLst>
                                    </p:anim>
                                    <p:anim calcmode="lin" valueType="num">
                                      <p:cBhvr additive="base">
                                        <p:cTn id="290" dur="2000"/>
                                        <p:tgtEl>
                                          <p:spTgt spid="22"/>
                                        </p:tgtEl>
                                        <p:attrNameLst>
                                          <p:attrName>ppt_y</p:attrName>
                                        </p:attrNameLst>
                                      </p:cBhvr>
                                      <p:tavLst>
                                        <p:tav tm="0">
                                          <p:val>
                                            <p:strVal val="ppt_y"/>
                                          </p:val>
                                        </p:tav>
                                        <p:tav tm="100000">
                                          <p:val>
                                            <p:strVal val="1+ppt_h/2"/>
                                          </p:val>
                                        </p:tav>
                                      </p:tavLst>
                                    </p:anim>
                                    <p:set>
                                      <p:cBhvr>
                                        <p:cTn id="291" dur="1" fill="hold">
                                          <p:stCondLst>
                                            <p:cond delay="1999"/>
                                          </p:stCondLst>
                                        </p:cTn>
                                        <p:tgtEl>
                                          <p:spTgt spid="22"/>
                                        </p:tgtEl>
                                        <p:attrNameLst>
                                          <p:attrName>style.visibility</p:attrName>
                                        </p:attrNameLst>
                                      </p:cBhvr>
                                      <p:to>
                                        <p:strVal val="hidden"/>
                                      </p:to>
                                    </p:set>
                                  </p:childTnLst>
                                </p:cTn>
                              </p:par>
                              <p:par>
                                <p:cTn id="292" presetID="2" presetClass="exit" presetSubtype="4" fill="hold" grpId="1" nodeType="withEffect">
                                  <p:stCondLst>
                                    <p:cond delay="0"/>
                                  </p:stCondLst>
                                  <p:childTnLst>
                                    <p:anim calcmode="lin" valueType="num">
                                      <p:cBhvr additive="base">
                                        <p:cTn id="293" dur="2000"/>
                                        <p:tgtEl>
                                          <p:spTgt spid="23"/>
                                        </p:tgtEl>
                                        <p:attrNameLst>
                                          <p:attrName>ppt_x</p:attrName>
                                        </p:attrNameLst>
                                      </p:cBhvr>
                                      <p:tavLst>
                                        <p:tav tm="0">
                                          <p:val>
                                            <p:strVal val="ppt_x"/>
                                          </p:val>
                                        </p:tav>
                                        <p:tav tm="100000">
                                          <p:val>
                                            <p:strVal val="ppt_x"/>
                                          </p:val>
                                        </p:tav>
                                      </p:tavLst>
                                    </p:anim>
                                    <p:anim calcmode="lin" valueType="num">
                                      <p:cBhvr additive="base">
                                        <p:cTn id="294" dur="2000"/>
                                        <p:tgtEl>
                                          <p:spTgt spid="23"/>
                                        </p:tgtEl>
                                        <p:attrNameLst>
                                          <p:attrName>ppt_y</p:attrName>
                                        </p:attrNameLst>
                                      </p:cBhvr>
                                      <p:tavLst>
                                        <p:tav tm="0">
                                          <p:val>
                                            <p:strVal val="ppt_y"/>
                                          </p:val>
                                        </p:tav>
                                        <p:tav tm="100000">
                                          <p:val>
                                            <p:strVal val="1+ppt_h/2"/>
                                          </p:val>
                                        </p:tav>
                                      </p:tavLst>
                                    </p:anim>
                                    <p:set>
                                      <p:cBhvr>
                                        <p:cTn id="295" dur="1" fill="hold">
                                          <p:stCondLst>
                                            <p:cond delay="1999"/>
                                          </p:stCondLst>
                                        </p:cTn>
                                        <p:tgtEl>
                                          <p:spTgt spid="23"/>
                                        </p:tgtEl>
                                        <p:attrNameLst>
                                          <p:attrName>style.visibility</p:attrName>
                                        </p:attrNameLst>
                                      </p:cBhvr>
                                      <p:to>
                                        <p:strVal val="hidden"/>
                                      </p:to>
                                    </p:set>
                                  </p:childTnLst>
                                </p:cTn>
                              </p:par>
                              <p:par>
                                <p:cTn id="296" presetID="2" presetClass="exit" presetSubtype="4" fill="hold" grpId="1" nodeType="withEffect">
                                  <p:stCondLst>
                                    <p:cond delay="0"/>
                                  </p:stCondLst>
                                  <p:childTnLst>
                                    <p:anim calcmode="lin" valueType="num">
                                      <p:cBhvr additive="base">
                                        <p:cTn id="297" dur="2000"/>
                                        <p:tgtEl>
                                          <p:spTgt spid="24"/>
                                        </p:tgtEl>
                                        <p:attrNameLst>
                                          <p:attrName>ppt_x</p:attrName>
                                        </p:attrNameLst>
                                      </p:cBhvr>
                                      <p:tavLst>
                                        <p:tav tm="0">
                                          <p:val>
                                            <p:strVal val="ppt_x"/>
                                          </p:val>
                                        </p:tav>
                                        <p:tav tm="100000">
                                          <p:val>
                                            <p:strVal val="ppt_x"/>
                                          </p:val>
                                        </p:tav>
                                      </p:tavLst>
                                    </p:anim>
                                    <p:anim calcmode="lin" valueType="num">
                                      <p:cBhvr additive="base">
                                        <p:cTn id="298" dur="2000"/>
                                        <p:tgtEl>
                                          <p:spTgt spid="24"/>
                                        </p:tgtEl>
                                        <p:attrNameLst>
                                          <p:attrName>ppt_y</p:attrName>
                                        </p:attrNameLst>
                                      </p:cBhvr>
                                      <p:tavLst>
                                        <p:tav tm="0">
                                          <p:val>
                                            <p:strVal val="ppt_y"/>
                                          </p:val>
                                        </p:tav>
                                        <p:tav tm="100000">
                                          <p:val>
                                            <p:strVal val="1+ppt_h/2"/>
                                          </p:val>
                                        </p:tav>
                                      </p:tavLst>
                                    </p:anim>
                                    <p:set>
                                      <p:cBhvr>
                                        <p:cTn id="299" dur="1" fill="hold">
                                          <p:stCondLst>
                                            <p:cond delay="1999"/>
                                          </p:stCondLst>
                                        </p:cTn>
                                        <p:tgtEl>
                                          <p:spTgt spid="24"/>
                                        </p:tgtEl>
                                        <p:attrNameLst>
                                          <p:attrName>style.visibility</p:attrName>
                                        </p:attrNameLst>
                                      </p:cBhvr>
                                      <p:to>
                                        <p:strVal val="hidden"/>
                                      </p:to>
                                    </p:set>
                                  </p:childTnLst>
                                </p:cTn>
                              </p:par>
                              <p:par>
                                <p:cTn id="300" presetID="2" presetClass="exit" presetSubtype="4" fill="hold" grpId="1" nodeType="withEffect">
                                  <p:stCondLst>
                                    <p:cond delay="0"/>
                                  </p:stCondLst>
                                  <p:childTnLst>
                                    <p:anim calcmode="lin" valueType="num">
                                      <p:cBhvr additive="base">
                                        <p:cTn id="301" dur="2000"/>
                                        <p:tgtEl>
                                          <p:spTgt spid="25"/>
                                        </p:tgtEl>
                                        <p:attrNameLst>
                                          <p:attrName>ppt_x</p:attrName>
                                        </p:attrNameLst>
                                      </p:cBhvr>
                                      <p:tavLst>
                                        <p:tav tm="0">
                                          <p:val>
                                            <p:strVal val="ppt_x"/>
                                          </p:val>
                                        </p:tav>
                                        <p:tav tm="100000">
                                          <p:val>
                                            <p:strVal val="ppt_x"/>
                                          </p:val>
                                        </p:tav>
                                      </p:tavLst>
                                    </p:anim>
                                    <p:anim calcmode="lin" valueType="num">
                                      <p:cBhvr additive="base">
                                        <p:cTn id="302" dur="2000"/>
                                        <p:tgtEl>
                                          <p:spTgt spid="25"/>
                                        </p:tgtEl>
                                        <p:attrNameLst>
                                          <p:attrName>ppt_y</p:attrName>
                                        </p:attrNameLst>
                                      </p:cBhvr>
                                      <p:tavLst>
                                        <p:tav tm="0">
                                          <p:val>
                                            <p:strVal val="ppt_y"/>
                                          </p:val>
                                        </p:tav>
                                        <p:tav tm="100000">
                                          <p:val>
                                            <p:strVal val="1+ppt_h/2"/>
                                          </p:val>
                                        </p:tav>
                                      </p:tavLst>
                                    </p:anim>
                                    <p:set>
                                      <p:cBhvr>
                                        <p:cTn id="303" dur="1" fill="hold">
                                          <p:stCondLst>
                                            <p:cond delay="1999"/>
                                          </p:stCondLst>
                                        </p:cTn>
                                        <p:tgtEl>
                                          <p:spTgt spid="25"/>
                                        </p:tgtEl>
                                        <p:attrNameLst>
                                          <p:attrName>style.visibility</p:attrName>
                                        </p:attrNameLst>
                                      </p:cBhvr>
                                      <p:to>
                                        <p:strVal val="hidden"/>
                                      </p:to>
                                    </p:set>
                                  </p:childTnLst>
                                </p:cTn>
                              </p:par>
                              <p:par>
                                <p:cTn id="304" presetID="2" presetClass="exit" presetSubtype="4" fill="hold" grpId="1" nodeType="withEffect">
                                  <p:stCondLst>
                                    <p:cond delay="0"/>
                                  </p:stCondLst>
                                  <p:childTnLst>
                                    <p:anim calcmode="lin" valueType="num">
                                      <p:cBhvr additive="base">
                                        <p:cTn id="305" dur="2000"/>
                                        <p:tgtEl>
                                          <p:spTgt spid="26"/>
                                        </p:tgtEl>
                                        <p:attrNameLst>
                                          <p:attrName>ppt_x</p:attrName>
                                        </p:attrNameLst>
                                      </p:cBhvr>
                                      <p:tavLst>
                                        <p:tav tm="0">
                                          <p:val>
                                            <p:strVal val="ppt_x"/>
                                          </p:val>
                                        </p:tav>
                                        <p:tav tm="100000">
                                          <p:val>
                                            <p:strVal val="ppt_x"/>
                                          </p:val>
                                        </p:tav>
                                      </p:tavLst>
                                    </p:anim>
                                    <p:anim calcmode="lin" valueType="num">
                                      <p:cBhvr additive="base">
                                        <p:cTn id="306" dur="2000"/>
                                        <p:tgtEl>
                                          <p:spTgt spid="26"/>
                                        </p:tgtEl>
                                        <p:attrNameLst>
                                          <p:attrName>ppt_y</p:attrName>
                                        </p:attrNameLst>
                                      </p:cBhvr>
                                      <p:tavLst>
                                        <p:tav tm="0">
                                          <p:val>
                                            <p:strVal val="ppt_y"/>
                                          </p:val>
                                        </p:tav>
                                        <p:tav tm="100000">
                                          <p:val>
                                            <p:strVal val="1+ppt_h/2"/>
                                          </p:val>
                                        </p:tav>
                                      </p:tavLst>
                                    </p:anim>
                                    <p:set>
                                      <p:cBhvr>
                                        <p:cTn id="307" dur="1" fill="hold">
                                          <p:stCondLst>
                                            <p:cond delay="1999"/>
                                          </p:stCondLst>
                                        </p:cTn>
                                        <p:tgtEl>
                                          <p:spTgt spid="26"/>
                                        </p:tgtEl>
                                        <p:attrNameLst>
                                          <p:attrName>style.visibility</p:attrName>
                                        </p:attrNameLst>
                                      </p:cBhvr>
                                      <p:to>
                                        <p:strVal val="hidden"/>
                                      </p:to>
                                    </p:set>
                                  </p:childTnLst>
                                </p:cTn>
                              </p:par>
                              <p:par>
                                <p:cTn id="308" presetID="2" presetClass="exit" presetSubtype="4" fill="hold" grpId="1"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ppt_x"/>
                                          </p:val>
                                        </p:tav>
                                      </p:tavLst>
                                    </p:anim>
                                    <p:anim calcmode="lin" valueType="num">
                                      <p:cBhvr additive="base">
                                        <p:cTn id="310" dur="2000"/>
                                        <p:tgtEl>
                                          <p:spTgt spid="27"/>
                                        </p:tgtEl>
                                        <p:attrNameLst>
                                          <p:attrName>ppt_y</p:attrName>
                                        </p:attrNameLst>
                                      </p:cBhvr>
                                      <p:tavLst>
                                        <p:tav tm="0">
                                          <p:val>
                                            <p:strVal val="ppt_y"/>
                                          </p:val>
                                        </p:tav>
                                        <p:tav tm="100000">
                                          <p:val>
                                            <p:strVal val="1+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4" fill="hold" grpId="1" nodeType="withEffect">
                                  <p:stCondLst>
                                    <p:cond delay="0"/>
                                  </p:stCondLst>
                                  <p:childTnLst>
                                    <p:anim calcmode="lin" valueType="num">
                                      <p:cBhvr additive="base">
                                        <p:cTn id="313" dur="2000"/>
                                        <p:tgtEl>
                                          <p:spTgt spid="28"/>
                                        </p:tgtEl>
                                        <p:attrNameLst>
                                          <p:attrName>ppt_x</p:attrName>
                                        </p:attrNameLst>
                                      </p:cBhvr>
                                      <p:tavLst>
                                        <p:tav tm="0">
                                          <p:val>
                                            <p:strVal val="ppt_x"/>
                                          </p:val>
                                        </p:tav>
                                        <p:tav tm="100000">
                                          <p:val>
                                            <p:strVal val="ppt_x"/>
                                          </p:val>
                                        </p:tav>
                                      </p:tavLst>
                                    </p:anim>
                                    <p:anim calcmode="lin" valueType="num">
                                      <p:cBhvr additive="base">
                                        <p:cTn id="314" dur="2000"/>
                                        <p:tgtEl>
                                          <p:spTgt spid="28"/>
                                        </p:tgtEl>
                                        <p:attrNameLst>
                                          <p:attrName>ppt_y</p:attrName>
                                        </p:attrNameLst>
                                      </p:cBhvr>
                                      <p:tavLst>
                                        <p:tav tm="0">
                                          <p:val>
                                            <p:strVal val="ppt_y"/>
                                          </p:val>
                                        </p:tav>
                                        <p:tav tm="100000">
                                          <p:val>
                                            <p:strVal val="1+ppt_h/2"/>
                                          </p:val>
                                        </p:tav>
                                      </p:tavLst>
                                    </p:anim>
                                    <p:set>
                                      <p:cBhvr>
                                        <p:cTn id="315" dur="1" fill="hold">
                                          <p:stCondLst>
                                            <p:cond delay="1999"/>
                                          </p:stCondLst>
                                        </p:cTn>
                                        <p:tgtEl>
                                          <p:spTgt spid="28"/>
                                        </p:tgtEl>
                                        <p:attrNameLst>
                                          <p:attrName>style.visibility</p:attrName>
                                        </p:attrNameLst>
                                      </p:cBhvr>
                                      <p:to>
                                        <p:strVal val="hidden"/>
                                      </p:to>
                                    </p:set>
                                  </p:childTnLst>
                                </p:cTn>
                              </p:par>
                              <p:par>
                                <p:cTn id="316" presetID="2" presetClass="exit" presetSubtype="4" fill="hold" grpId="1" nodeType="withEffect">
                                  <p:stCondLst>
                                    <p:cond delay="0"/>
                                  </p:stCondLst>
                                  <p:childTnLst>
                                    <p:anim calcmode="lin" valueType="num">
                                      <p:cBhvr additive="base">
                                        <p:cTn id="317" dur="2000"/>
                                        <p:tgtEl>
                                          <p:spTgt spid="29"/>
                                        </p:tgtEl>
                                        <p:attrNameLst>
                                          <p:attrName>ppt_x</p:attrName>
                                        </p:attrNameLst>
                                      </p:cBhvr>
                                      <p:tavLst>
                                        <p:tav tm="0">
                                          <p:val>
                                            <p:strVal val="ppt_x"/>
                                          </p:val>
                                        </p:tav>
                                        <p:tav tm="100000">
                                          <p:val>
                                            <p:strVal val="ppt_x"/>
                                          </p:val>
                                        </p:tav>
                                      </p:tavLst>
                                    </p:anim>
                                    <p:anim calcmode="lin" valueType="num">
                                      <p:cBhvr additive="base">
                                        <p:cTn id="318" dur="2000"/>
                                        <p:tgtEl>
                                          <p:spTgt spid="29"/>
                                        </p:tgtEl>
                                        <p:attrNameLst>
                                          <p:attrName>ppt_y</p:attrName>
                                        </p:attrNameLst>
                                      </p:cBhvr>
                                      <p:tavLst>
                                        <p:tav tm="0">
                                          <p:val>
                                            <p:strVal val="ppt_y"/>
                                          </p:val>
                                        </p:tav>
                                        <p:tav tm="100000">
                                          <p:val>
                                            <p:strVal val="1+ppt_h/2"/>
                                          </p:val>
                                        </p:tav>
                                      </p:tavLst>
                                    </p:anim>
                                    <p:set>
                                      <p:cBhvr>
                                        <p:cTn id="319" dur="1" fill="hold">
                                          <p:stCondLst>
                                            <p:cond delay="1999"/>
                                          </p:stCondLst>
                                        </p:cTn>
                                        <p:tgtEl>
                                          <p:spTgt spid="29"/>
                                        </p:tgtEl>
                                        <p:attrNameLst>
                                          <p:attrName>style.visibility</p:attrName>
                                        </p:attrNameLst>
                                      </p:cBhvr>
                                      <p:to>
                                        <p:strVal val="hidden"/>
                                      </p:to>
                                    </p:set>
                                  </p:childTnLst>
                                </p:cTn>
                              </p:par>
                              <p:par>
                                <p:cTn id="320" presetID="2" presetClass="exit" presetSubtype="4" fill="hold" grpId="1" nodeType="withEffect">
                                  <p:stCondLst>
                                    <p:cond delay="0"/>
                                  </p:stCondLst>
                                  <p:childTnLst>
                                    <p:anim calcmode="lin" valueType="num">
                                      <p:cBhvr additive="base">
                                        <p:cTn id="321" dur="2000"/>
                                        <p:tgtEl>
                                          <p:spTgt spid="30"/>
                                        </p:tgtEl>
                                        <p:attrNameLst>
                                          <p:attrName>ppt_x</p:attrName>
                                        </p:attrNameLst>
                                      </p:cBhvr>
                                      <p:tavLst>
                                        <p:tav tm="0">
                                          <p:val>
                                            <p:strVal val="ppt_x"/>
                                          </p:val>
                                        </p:tav>
                                        <p:tav tm="100000">
                                          <p:val>
                                            <p:strVal val="ppt_x"/>
                                          </p:val>
                                        </p:tav>
                                      </p:tavLst>
                                    </p:anim>
                                    <p:anim calcmode="lin" valueType="num">
                                      <p:cBhvr additive="base">
                                        <p:cTn id="322" dur="2000"/>
                                        <p:tgtEl>
                                          <p:spTgt spid="30"/>
                                        </p:tgtEl>
                                        <p:attrNameLst>
                                          <p:attrName>ppt_y</p:attrName>
                                        </p:attrNameLst>
                                      </p:cBhvr>
                                      <p:tavLst>
                                        <p:tav tm="0">
                                          <p:val>
                                            <p:strVal val="ppt_y"/>
                                          </p:val>
                                        </p:tav>
                                        <p:tav tm="100000">
                                          <p:val>
                                            <p:strVal val="1+ppt_h/2"/>
                                          </p:val>
                                        </p:tav>
                                      </p:tavLst>
                                    </p:anim>
                                    <p:set>
                                      <p:cBhvr>
                                        <p:cTn id="323" dur="1" fill="hold">
                                          <p:stCondLst>
                                            <p:cond delay="1999"/>
                                          </p:stCondLst>
                                        </p:cTn>
                                        <p:tgtEl>
                                          <p:spTgt spid="30"/>
                                        </p:tgtEl>
                                        <p:attrNameLst>
                                          <p:attrName>style.visibility</p:attrName>
                                        </p:attrNameLst>
                                      </p:cBhvr>
                                      <p:to>
                                        <p:strVal val="hidden"/>
                                      </p:to>
                                    </p:set>
                                  </p:childTnLst>
                                </p:cTn>
                              </p:par>
                              <p:par>
                                <p:cTn id="324" presetID="2" presetClass="exit" presetSubtype="4" fill="hold" grpId="1" nodeType="withEffect">
                                  <p:stCondLst>
                                    <p:cond delay="0"/>
                                  </p:stCondLst>
                                  <p:childTnLst>
                                    <p:anim calcmode="lin" valueType="num">
                                      <p:cBhvr additive="base">
                                        <p:cTn id="325" dur="2000"/>
                                        <p:tgtEl>
                                          <p:spTgt spid="31"/>
                                        </p:tgtEl>
                                        <p:attrNameLst>
                                          <p:attrName>ppt_x</p:attrName>
                                        </p:attrNameLst>
                                      </p:cBhvr>
                                      <p:tavLst>
                                        <p:tav tm="0">
                                          <p:val>
                                            <p:strVal val="ppt_x"/>
                                          </p:val>
                                        </p:tav>
                                        <p:tav tm="100000">
                                          <p:val>
                                            <p:strVal val="ppt_x"/>
                                          </p:val>
                                        </p:tav>
                                      </p:tavLst>
                                    </p:anim>
                                    <p:anim calcmode="lin" valueType="num">
                                      <p:cBhvr additive="base">
                                        <p:cTn id="326" dur="2000"/>
                                        <p:tgtEl>
                                          <p:spTgt spid="31"/>
                                        </p:tgtEl>
                                        <p:attrNameLst>
                                          <p:attrName>ppt_y</p:attrName>
                                        </p:attrNameLst>
                                      </p:cBhvr>
                                      <p:tavLst>
                                        <p:tav tm="0">
                                          <p:val>
                                            <p:strVal val="ppt_y"/>
                                          </p:val>
                                        </p:tav>
                                        <p:tav tm="100000">
                                          <p:val>
                                            <p:strVal val="1+ppt_h/2"/>
                                          </p:val>
                                        </p:tav>
                                      </p:tavLst>
                                    </p:anim>
                                    <p:set>
                                      <p:cBhvr>
                                        <p:cTn id="327" dur="1" fill="hold">
                                          <p:stCondLst>
                                            <p:cond delay="1999"/>
                                          </p:stCondLst>
                                        </p:cTn>
                                        <p:tgtEl>
                                          <p:spTgt spid="31"/>
                                        </p:tgtEl>
                                        <p:attrNameLst>
                                          <p:attrName>style.visibility</p:attrName>
                                        </p:attrNameLst>
                                      </p:cBhvr>
                                      <p:to>
                                        <p:strVal val="hidden"/>
                                      </p:to>
                                    </p:set>
                                  </p:childTnLst>
                                </p:cTn>
                              </p:par>
                              <p:par>
                                <p:cTn id="328" presetID="2" presetClass="exit" presetSubtype="4" fill="hold" grpId="1" nodeType="withEffect">
                                  <p:stCondLst>
                                    <p:cond delay="0"/>
                                  </p:stCondLst>
                                  <p:childTnLst>
                                    <p:anim calcmode="lin" valueType="num">
                                      <p:cBhvr additive="base">
                                        <p:cTn id="329" dur="2000"/>
                                        <p:tgtEl>
                                          <p:spTgt spid="32"/>
                                        </p:tgtEl>
                                        <p:attrNameLst>
                                          <p:attrName>ppt_x</p:attrName>
                                        </p:attrNameLst>
                                      </p:cBhvr>
                                      <p:tavLst>
                                        <p:tav tm="0">
                                          <p:val>
                                            <p:strVal val="ppt_x"/>
                                          </p:val>
                                        </p:tav>
                                        <p:tav tm="100000">
                                          <p:val>
                                            <p:strVal val="ppt_x"/>
                                          </p:val>
                                        </p:tav>
                                      </p:tavLst>
                                    </p:anim>
                                    <p:anim calcmode="lin" valueType="num">
                                      <p:cBhvr additive="base">
                                        <p:cTn id="330" dur="2000"/>
                                        <p:tgtEl>
                                          <p:spTgt spid="32"/>
                                        </p:tgtEl>
                                        <p:attrNameLst>
                                          <p:attrName>ppt_y</p:attrName>
                                        </p:attrNameLst>
                                      </p:cBhvr>
                                      <p:tavLst>
                                        <p:tav tm="0">
                                          <p:val>
                                            <p:strVal val="ppt_y"/>
                                          </p:val>
                                        </p:tav>
                                        <p:tav tm="100000">
                                          <p:val>
                                            <p:strVal val="1+ppt_h/2"/>
                                          </p:val>
                                        </p:tav>
                                      </p:tavLst>
                                    </p:anim>
                                    <p:set>
                                      <p:cBhvr>
                                        <p:cTn id="331" dur="1" fill="hold">
                                          <p:stCondLst>
                                            <p:cond delay="1999"/>
                                          </p:stCondLst>
                                        </p:cTn>
                                        <p:tgtEl>
                                          <p:spTgt spid="32"/>
                                        </p:tgtEl>
                                        <p:attrNameLst>
                                          <p:attrName>style.visibility</p:attrName>
                                        </p:attrNameLst>
                                      </p:cBhvr>
                                      <p:to>
                                        <p:strVal val="hidden"/>
                                      </p:to>
                                    </p:set>
                                  </p:childTnLst>
                                </p:cTn>
                              </p:par>
                              <p:par>
                                <p:cTn id="332" presetID="2" presetClass="exit" presetSubtype="4" fill="hold" grpId="1" nodeType="withEffect">
                                  <p:stCondLst>
                                    <p:cond delay="0"/>
                                  </p:stCondLst>
                                  <p:childTnLst>
                                    <p:anim calcmode="lin" valueType="num">
                                      <p:cBhvr additive="base">
                                        <p:cTn id="333" dur="2000"/>
                                        <p:tgtEl>
                                          <p:spTgt spid="33"/>
                                        </p:tgtEl>
                                        <p:attrNameLst>
                                          <p:attrName>ppt_x</p:attrName>
                                        </p:attrNameLst>
                                      </p:cBhvr>
                                      <p:tavLst>
                                        <p:tav tm="0">
                                          <p:val>
                                            <p:strVal val="ppt_x"/>
                                          </p:val>
                                        </p:tav>
                                        <p:tav tm="100000">
                                          <p:val>
                                            <p:strVal val="ppt_x"/>
                                          </p:val>
                                        </p:tav>
                                      </p:tavLst>
                                    </p:anim>
                                    <p:anim calcmode="lin" valueType="num">
                                      <p:cBhvr additive="base">
                                        <p:cTn id="334" dur="2000"/>
                                        <p:tgtEl>
                                          <p:spTgt spid="33"/>
                                        </p:tgtEl>
                                        <p:attrNameLst>
                                          <p:attrName>ppt_y</p:attrName>
                                        </p:attrNameLst>
                                      </p:cBhvr>
                                      <p:tavLst>
                                        <p:tav tm="0">
                                          <p:val>
                                            <p:strVal val="ppt_y"/>
                                          </p:val>
                                        </p:tav>
                                        <p:tav tm="100000">
                                          <p:val>
                                            <p:strVal val="1+ppt_h/2"/>
                                          </p:val>
                                        </p:tav>
                                      </p:tavLst>
                                    </p:anim>
                                    <p:set>
                                      <p:cBhvr>
                                        <p:cTn id="335" dur="1" fill="hold">
                                          <p:stCondLst>
                                            <p:cond delay="1999"/>
                                          </p:stCondLst>
                                        </p:cTn>
                                        <p:tgtEl>
                                          <p:spTgt spid="33"/>
                                        </p:tgtEl>
                                        <p:attrNameLst>
                                          <p:attrName>style.visibility</p:attrName>
                                        </p:attrNameLst>
                                      </p:cBhvr>
                                      <p:to>
                                        <p:strVal val="hidden"/>
                                      </p:to>
                                    </p:set>
                                  </p:childTnLst>
                                </p:cTn>
                              </p:par>
                              <p:par>
                                <p:cTn id="336" presetID="2" presetClass="exit" presetSubtype="4" fill="hold" grpId="1" nodeType="withEffect">
                                  <p:stCondLst>
                                    <p:cond delay="0"/>
                                  </p:stCondLst>
                                  <p:childTnLst>
                                    <p:anim calcmode="lin" valueType="num">
                                      <p:cBhvr additive="base">
                                        <p:cTn id="337" dur="2000"/>
                                        <p:tgtEl>
                                          <p:spTgt spid="34"/>
                                        </p:tgtEl>
                                        <p:attrNameLst>
                                          <p:attrName>ppt_x</p:attrName>
                                        </p:attrNameLst>
                                      </p:cBhvr>
                                      <p:tavLst>
                                        <p:tav tm="0">
                                          <p:val>
                                            <p:strVal val="ppt_x"/>
                                          </p:val>
                                        </p:tav>
                                        <p:tav tm="100000">
                                          <p:val>
                                            <p:strVal val="ppt_x"/>
                                          </p:val>
                                        </p:tav>
                                      </p:tavLst>
                                    </p:anim>
                                    <p:anim calcmode="lin" valueType="num">
                                      <p:cBhvr additive="base">
                                        <p:cTn id="338" dur="2000"/>
                                        <p:tgtEl>
                                          <p:spTgt spid="34"/>
                                        </p:tgtEl>
                                        <p:attrNameLst>
                                          <p:attrName>ppt_y</p:attrName>
                                        </p:attrNameLst>
                                      </p:cBhvr>
                                      <p:tavLst>
                                        <p:tav tm="0">
                                          <p:val>
                                            <p:strVal val="ppt_y"/>
                                          </p:val>
                                        </p:tav>
                                        <p:tav tm="100000">
                                          <p:val>
                                            <p:strVal val="1+ppt_h/2"/>
                                          </p:val>
                                        </p:tav>
                                      </p:tavLst>
                                    </p:anim>
                                    <p:set>
                                      <p:cBhvr>
                                        <p:cTn id="339" dur="1" fill="hold">
                                          <p:stCondLst>
                                            <p:cond delay="1999"/>
                                          </p:stCondLst>
                                        </p:cTn>
                                        <p:tgtEl>
                                          <p:spTgt spid="34"/>
                                        </p:tgtEl>
                                        <p:attrNameLst>
                                          <p:attrName>style.visibility</p:attrName>
                                        </p:attrNameLst>
                                      </p:cBhvr>
                                      <p:to>
                                        <p:strVal val="hidden"/>
                                      </p:to>
                                    </p:set>
                                  </p:childTnLst>
                                </p:cTn>
                              </p:par>
                              <p:par>
                                <p:cTn id="340" presetID="2" presetClass="exit" presetSubtype="4" fill="hold" grpId="1" nodeType="withEffect">
                                  <p:stCondLst>
                                    <p:cond delay="0"/>
                                  </p:stCondLst>
                                  <p:childTnLst>
                                    <p:anim calcmode="lin" valueType="num">
                                      <p:cBhvr additive="base">
                                        <p:cTn id="341" dur="2000"/>
                                        <p:tgtEl>
                                          <p:spTgt spid="35"/>
                                        </p:tgtEl>
                                        <p:attrNameLst>
                                          <p:attrName>ppt_x</p:attrName>
                                        </p:attrNameLst>
                                      </p:cBhvr>
                                      <p:tavLst>
                                        <p:tav tm="0">
                                          <p:val>
                                            <p:strVal val="ppt_x"/>
                                          </p:val>
                                        </p:tav>
                                        <p:tav tm="100000">
                                          <p:val>
                                            <p:strVal val="ppt_x"/>
                                          </p:val>
                                        </p:tav>
                                      </p:tavLst>
                                    </p:anim>
                                    <p:anim calcmode="lin" valueType="num">
                                      <p:cBhvr additive="base">
                                        <p:cTn id="342" dur="2000"/>
                                        <p:tgtEl>
                                          <p:spTgt spid="35"/>
                                        </p:tgtEl>
                                        <p:attrNameLst>
                                          <p:attrName>ppt_y</p:attrName>
                                        </p:attrNameLst>
                                      </p:cBhvr>
                                      <p:tavLst>
                                        <p:tav tm="0">
                                          <p:val>
                                            <p:strVal val="ppt_y"/>
                                          </p:val>
                                        </p:tav>
                                        <p:tav tm="100000">
                                          <p:val>
                                            <p:strVal val="1+ppt_h/2"/>
                                          </p:val>
                                        </p:tav>
                                      </p:tavLst>
                                    </p:anim>
                                    <p:set>
                                      <p:cBhvr>
                                        <p:cTn id="343" dur="1" fill="hold">
                                          <p:stCondLst>
                                            <p:cond delay="1999"/>
                                          </p:stCondLst>
                                        </p:cTn>
                                        <p:tgtEl>
                                          <p:spTgt spid="35"/>
                                        </p:tgtEl>
                                        <p:attrNameLst>
                                          <p:attrName>style.visibility</p:attrName>
                                        </p:attrNameLst>
                                      </p:cBhvr>
                                      <p:to>
                                        <p:strVal val="hidden"/>
                                      </p:to>
                                    </p:set>
                                  </p:childTnLst>
                                </p:cTn>
                              </p:par>
                              <p:par>
                                <p:cTn id="344" presetID="2" presetClass="exit" presetSubtype="4" fill="hold" grpId="1" nodeType="withEffect">
                                  <p:stCondLst>
                                    <p:cond delay="0"/>
                                  </p:stCondLst>
                                  <p:childTnLst>
                                    <p:anim calcmode="lin" valueType="num">
                                      <p:cBhvr additive="base">
                                        <p:cTn id="345" dur="2000"/>
                                        <p:tgtEl>
                                          <p:spTgt spid="36"/>
                                        </p:tgtEl>
                                        <p:attrNameLst>
                                          <p:attrName>ppt_x</p:attrName>
                                        </p:attrNameLst>
                                      </p:cBhvr>
                                      <p:tavLst>
                                        <p:tav tm="0">
                                          <p:val>
                                            <p:strVal val="ppt_x"/>
                                          </p:val>
                                        </p:tav>
                                        <p:tav tm="100000">
                                          <p:val>
                                            <p:strVal val="ppt_x"/>
                                          </p:val>
                                        </p:tav>
                                      </p:tavLst>
                                    </p:anim>
                                    <p:anim calcmode="lin" valueType="num">
                                      <p:cBhvr additive="base">
                                        <p:cTn id="346" dur="2000"/>
                                        <p:tgtEl>
                                          <p:spTgt spid="36"/>
                                        </p:tgtEl>
                                        <p:attrNameLst>
                                          <p:attrName>ppt_y</p:attrName>
                                        </p:attrNameLst>
                                      </p:cBhvr>
                                      <p:tavLst>
                                        <p:tav tm="0">
                                          <p:val>
                                            <p:strVal val="ppt_y"/>
                                          </p:val>
                                        </p:tav>
                                        <p:tav tm="100000">
                                          <p:val>
                                            <p:strVal val="1+ppt_h/2"/>
                                          </p:val>
                                        </p:tav>
                                      </p:tavLst>
                                    </p:anim>
                                    <p:set>
                                      <p:cBhvr>
                                        <p:cTn id="347" dur="1" fill="hold">
                                          <p:stCondLst>
                                            <p:cond delay="1999"/>
                                          </p:stCondLst>
                                        </p:cTn>
                                        <p:tgtEl>
                                          <p:spTgt spid="36"/>
                                        </p:tgtEl>
                                        <p:attrNameLst>
                                          <p:attrName>style.visibility</p:attrName>
                                        </p:attrNameLst>
                                      </p:cBhvr>
                                      <p:to>
                                        <p:strVal val="hidden"/>
                                      </p:to>
                                    </p:set>
                                  </p:childTnLst>
                                </p:cTn>
                              </p:par>
                              <p:par>
                                <p:cTn id="348" presetID="2" presetClass="exit" presetSubtype="4" fill="hold" grpId="1" nodeType="withEffect">
                                  <p:stCondLst>
                                    <p:cond delay="0"/>
                                  </p:stCondLst>
                                  <p:childTnLst>
                                    <p:anim calcmode="lin" valueType="num">
                                      <p:cBhvr additive="base">
                                        <p:cTn id="349" dur="2000"/>
                                        <p:tgtEl>
                                          <p:spTgt spid="37"/>
                                        </p:tgtEl>
                                        <p:attrNameLst>
                                          <p:attrName>ppt_x</p:attrName>
                                        </p:attrNameLst>
                                      </p:cBhvr>
                                      <p:tavLst>
                                        <p:tav tm="0">
                                          <p:val>
                                            <p:strVal val="ppt_x"/>
                                          </p:val>
                                        </p:tav>
                                        <p:tav tm="100000">
                                          <p:val>
                                            <p:strVal val="ppt_x"/>
                                          </p:val>
                                        </p:tav>
                                      </p:tavLst>
                                    </p:anim>
                                    <p:anim calcmode="lin" valueType="num">
                                      <p:cBhvr additive="base">
                                        <p:cTn id="350" dur="2000"/>
                                        <p:tgtEl>
                                          <p:spTgt spid="37"/>
                                        </p:tgtEl>
                                        <p:attrNameLst>
                                          <p:attrName>ppt_y</p:attrName>
                                        </p:attrNameLst>
                                      </p:cBhvr>
                                      <p:tavLst>
                                        <p:tav tm="0">
                                          <p:val>
                                            <p:strVal val="ppt_y"/>
                                          </p:val>
                                        </p:tav>
                                        <p:tav tm="100000">
                                          <p:val>
                                            <p:strVal val="1+ppt_h/2"/>
                                          </p:val>
                                        </p:tav>
                                      </p:tavLst>
                                    </p:anim>
                                    <p:set>
                                      <p:cBhvr>
                                        <p:cTn id="351" dur="1" fill="hold">
                                          <p:stCondLst>
                                            <p:cond delay="1999"/>
                                          </p:stCondLst>
                                        </p:cTn>
                                        <p:tgtEl>
                                          <p:spTgt spid="37"/>
                                        </p:tgtEl>
                                        <p:attrNameLst>
                                          <p:attrName>style.visibility</p:attrName>
                                        </p:attrNameLst>
                                      </p:cBhvr>
                                      <p:to>
                                        <p:strVal val="hidden"/>
                                      </p:to>
                                    </p:set>
                                  </p:childTnLst>
                                </p:cTn>
                              </p:par>
                              <p:par>
                                <p:cTn id="352" presetID="2" presetClass="exit" presetSubtype="4" fill="hold" grpId="1" nodeType="withEffect">
                                  <p:stCondLst>
                                    <p:cond delay="0"/>
                                  </p:stCondLst>
                                  <p:childTnLst>
                                    <p:anim calcmode="lin" valueType="num">
                                      <p:cBhvr additive="base">
                                        <p:cTn id="353" dur="2000"/>
                                        <p:tgtEl>
                                          <p:spTgt spid="38"/>
                                        </p:tgtEl>
                                        <p:attrNameLst>
                                          <p:attrName>ppt_x</p:attrName>
                                        </p:attrNameLst>
                                      </p:cBhvr>
                                      <p:tavLst>
                                        <p:tav tm="0">
                                          <p:val>
                                            <p:strVal val="ppt_x"/>
                                          </p:val>
                                        </p:tav>
                                        <p:tav tm="100000">
                                          <p:val>
                                            <p:strVal val="ppt_x"/>
                                          </p:val>
                                        </p:tav>
                                      </p:tavLst>
                                    </p:anim>
                                    <p:anim calcmode="lin" valueType="num">
                                      <p:cBhvr additive="base">
                                        <p:cTn id="354" dur="2000"/>
                                        <p:tgtEl>
                                          <p:spTgt spid="38"/>
                                        </p:tgtEl>
                                        <p:attrNameLst>
                                          <p:attrName>ppt_y</p:attrName>
                                        </p:attrNameLst>
                                      </p:cBhvr>
                                      <p:tavLst>
                                        <p:tav tm="0">
                                          <p:val>
                                            <p:strVal val="ppt_y"/>
                                          </p:val>
                                        </p:tav>
                                        <p:tav tm="100000">
                                          <p:val>
                                            <p:strVal val="1+ppt_h/2"/>
                                          </p:val>
                                        </p:tav>
                                      </p:tavLst>
                                    </p:anim>
                                    <p:set>
                                      <p:cBhvr>
                                        <p:cTn id="355" dur="1" fill="hold">
                                          <p:stCondLst>
                                            <p:cond delay="1999"/>
                                          </p:stCondLst>
                                        </p:cTn>
                                        <p:tgtEl>
                                          <p:spTgt spid="38"/>
                                        </p:tgtEl>
                                        <p:attrNameLst>
                                          <p:attrName>style.visibility</p:attrName>
                                        </p:attrNameLst>
                                      </p:cBhvr>
                                      <p:to>
                                        <p:strVal val="hidden"/>
                                      </p:to>
                                    </p:set>
                                  </p:childTnLst>
                                </p:cTn>
                              </p:par>
                              <p:par>
                                <p:cTn id="356" presetID="2" presetClass="exit" presetSubtype="4" fill="hold" grpId="1" nodeType="withEffect">
                                  <p:stCondLst>
                                    <p:cond delay="0"/>
                                  </p:stCondLst>
                                  <p:childTnLst>
                                    <p:anim calcmode="lin" valueType="num">
                                      <p:cBhvr additive="base">
                                        <p:cTn id="357" dur="2000"/>
                                        <p:tgtEl>
                                          <p:spTgt spid="39"/>
                                        </p:tgtEl>
                                        <p:attrNameLst>
                                          <p:attrName>ppt_x</p:attrName>
                                        </p:attrNameLst>
                                      </p:cBhvr>
                                      <p:tavLst>
                                        <p:tav tm="0">
                                          <p:val>
                                            <p:strVal val="ppt_x"/>
                                          </p:val>
                                        </p:tav>
                                        <p:tav tm="100000">
                                          <p:val>
                                            <p:strVal val="ppt_x"/>
                                          </p:val>
                                        </p:tav>
                                      </p:tavLst>
                                    </p:anim>
                                    <p:anim calcmode="lin" valueType="num">
                                      <p:cBhvr additive="base">
                                        <p:cTn id="358" dur="2000"/>
                                        <p:tgtEl>
                                          <p:spTgt spid="39"/>
                                        </p:tgtEl>
                                        <p:attrNameLst>
                                          <p:attrName>ppt_y</p:attrName>
                                        </p:attrNameLst>
                                      </p:cBhvr>
                                      <p:tavLst>
                                        <p:tav tm="0">
                                          <p:val>
                                            <p:strVal val="ppt_y"/>
                                          </p:val>
                                        </p:tav>
                                        <p:tav tm="100000">
                                          <p:val>
                                            <p:strVal val="1+ppt_h/2"/>
                                          </p:val>
                                        </p:tav>
                                      </p:tavLst>
                                    </p:anim>
                                    <p:set>
                                      <p:cBhvr>
                                        <p:cTn id="359" dur="1" fill="hold">
                                          <p:stCondLst>
                                            <p:cond delay="1999"/>
                                          </p:stCondLst>
                                        </p:cTn>
                                        <p:tgtEl>
                                          <p:spTgt spid="39"/>
                                        </p:tgtEl>
                                        <p:attrNameLst>
                                          <p:attrName>style.visibility</p:attrName>
                                        </p:attrNameLst>
                                      </p:cBhvr>
                                      <p:to>
                                        <p:strVal val="hidden"/>
                                      </p:to>
                                    </p:set>
                                  </p:childTnLst>
                                </p:cTn>
                              </p:par>
                              <p:par>
                                <p:cTn id="360" presetID="2" presetClass="exit" presetSubtype="4" fill="hold" grpId="1" nodeType="withEffect">
                                  <p:stCondLst>
                                    <p:cond delay="0"/>
                                  </p:stCondLst>
                                  <p:childTnLst>
                                    <p:anim calcmode="lin" valueType="num">
                                      <p:cBhvr additive="base">
                                        <p:cTn id="361" dur="2000"/>
                                        <p:tgtEl>
                                          <p:spTgt spid="40"/>
                                        </p:tgtEl>
                                        <p:attrNameLst>
                                          <p:attrName>ppt_x</p:attrName>
                                        </p:attrNameLst>
                                      </p:cBhvr>
                                      <p:tavLst>
                                        <p:tav tm="0">
                                          <p:val>
                                            <p:strVal val="ppt_x"/>
                                          </p:val>
                                        </p:tav>
                                        <p:tav tm="100000">
                                          <p:val>
                                            <p:strVal val="ppt_x"/>
                                          </p:val>
                                        </p:tav>
                                      </p:tavLst>
                                    </p:anim>
                                    <p:anim calcmode="lin" valueType="num">
                                      <p:cBhvr additive="base">
                                        <p:cTn id="362" dur="2000"/>
                                        <p:tgtEl>
                                          <p:spTgt spid="40"/>
                                        </p:tgtEl>
                                        <p:attrNameLst>
                                          <p:attrName>ppt_y</p:attrName>
                                        </p:attrNameLst>
                                      </p:cBhvr>
                                      <p:tavLst>
                                        <p:tav tm="0">
                                          <p:val>
                                            <p:strVal val="ppt_y"/>
                                          </p:val>
                                        </p:tav>
                                        <p:tav tm="100000">
                                          <p:val>
                                            <p:strVal val="1+ppt_h/2"/>
                                          </p:val>
                                        </p:tav>
                                      </p:tavLst>
                                    </p:anim>
                                    <p:set>
                                      <p:cBhvr>
                                        <p:cTn id="363" dur="1" fill="hold">
                                          <p:stCondLst>
                                            <p:cond delay="1999"/>
                                          </p:stCondLst>
                                        </p:cTn>
                                        <p:tgtEl>
                                          <p:spTgt spid="40"/>
                                        </p:tgtEl>
                                        <p:attrNameLst>
                                          <p:attrName>style.visibility</p:attrName>
                                        </p:attrNameLst>
                                      </p:cBhvr>
                                      <p:to>
                                        <p:strVal val="hidden"/>
                                      </p:to>
                                    </p:set>
                                  </p:childTnLst>
                                </p:cTn>
                              </p:par>
                              <p:par>
                                <p:cTn id="364" presetID="2" presetClass="exit" presetSubtype="4" fill="hold" grpId="1" nodeType="withEffect">
                                  <p:stCondLst>
                                    <p:cond delay="0"/>
                                  </p:stCondLst>
                                  <p:childTnLst>
                                    <p:anim calcmode="lin" valueType="num">
                                      <p:cBhvr additive="base">
                                        <p:cTn id="365" dur="2000"/>
                                        <p:tgtEl>
                                          <p:spTgt spid="41"/>
                                        </p:tgtEl>
                                        <p:attrNameLst>
                                          <p:attrName>ppt_x</p:attrName>
                                        </p:attrNameLst>
                                      </p:cBhvr>
                                      <p:tavLst>
                                        <p:tav tm="0">
                                          <p:val>
                                            <p:strVal val="ppt_x"/>
                                          </p:val>
                                        </p:tav>
                                        <p:tav tm="100000">
                                          <p:val>
                                            <p:strVal val="ppt_x"/>
                                          </p:val>
                                        </p:tav>
                                      </p:tavLst>
                                    </p:anim>
                                    <p:anim calcmode="lin" valueType="num">
                                      <p:cBhvr additive="base">
                                        <p:cTn id="366" dur="2000"/>
                                        <p:tgtEl>
                                          <p:spTgt spid="41"/>
                                        </p:tgtEl>
                                        <p:attrNameLst>
                                          <p:attrName>ppt_y</p:attrName>
                                        </p:attrNameLst>
                                      </p:cBhvr>
                                      <p:tavLst>
                                        <p:tav tm="0">
                                          <p:val>
                                            <p:strVal val="ppt_y"/>
                                          </p:val>
                                        </p:tav>
                                        <p:tav tm="100000">
                                          <p:val>
                                            <p:strVal val="1+ppt_h/2"/>
                                          </p:val>
                                        </p:tav>
                                      </p:tavLst>
                                    </p:anim>
                                    <p:set>
                                      <p:cBhvr>
                                        <p:cTn id="367" dur="1" fill="hold">
                                          <p:stCondLst>
                                            <p:cond delay="1999"/>
                                          </p:stCondLst>
                                        </p:cTn>
                                        <p:tgtEl>
                                          <p:spTgt spid="41"/>
                                        </p:tgtEl>
                                        <p:attrNameLst>
                                          <p:attrName>style.visibility</p:attrName>
                                        </p:attrNameLst>
                                      </p:cBhvr>
                                      <p:to>
                                        <p:strVal val="hidden"/>
                                      </p:to>
                                    </p:set>
                                  </p:childTnLst>
                                </p:cTn>
                              </p:par>
                              <p:par>
                                <p:cTn id="368" presetID="2" presetClass="exit" presetSubtype="4" fill="hold" grpId="1" nodeType="withEffect">
                                  <p:stCondLst>
                                    <p:cond delay="0"/>
                                  </p:stCondLst>
                                  <p:childTnLst>
                                    <p:anim calcmode="lin" valueType="num">
                                      <p:cBhvr additive="base">
                                        <p:cTn id="369" dur="2000"/>
                                        <p:tgtEl>
                                          <p:spTgt spid="42"/>
                                        </p:tgtEl>
                                        <p:attrNameLst>
                                          <p:attrName>ppt_x</p:attrName>
                                        </p:attrNameLst>
                                      </p:cBhvr>
                                      <p:tavLst>
                                        <p:tav tm="0">
                                          <p:val>
                                            <p:strVal val="ppt_x"/>
                                          </p:val>
                                        </p:tav>
                                        <p:tav tm="100000">
                                          <p:val>
                                            <p:strVal val="ppt_x"/>
                                          </p:val>
                                        </p:tav>
                                      </p:tavLst>
                                    </p:anim>
                                    <p:anim calcmode="lin" valueType="num">
                                      <p:cBhvr additive="base">
                                        <p:cTn id="370" dur="2000"/>
                                        <p:tgtEl>
                                          <p:spTgt spid="42"/>
                                        </p:tgtEl>
                                        <p:attrNameLst>
                                          <p:attrName>ppt_y</p:attrName>
                                        </p:attrNameLst>
                                      </p:cBhvr>
                                      <p:tavLst>
                                        <p:tav tm="0">
                                          <p:val>
                                            <p:strVal val="ppt_y"/>
                                          </p:val>
                                        </p:tav>
                                        <p:tav tm="100000">
                                          <p:val>
                                            <p:strVal val="1+ppt_h/2"/>
                                          </p:val>
                                        </p:tav>
                                      </p:tavLst>
                                    </p:anim>
                                    <p:set>
                                      <p:cBhvr>
                                        <p:cTn id="371" dur="1" fill="hold">
                                          <p:stCondLst>
                                            <p:cond delay="1999"/>
                                          </p:stCondLst>
                                        </p:cTn>
                                        <p:tgtEl>
                                          <p:spTgt spid="42"/>
                                        </p:tgtEl>
                                        <p:attrNameLst>
                                          <p:attrName>style.visibility</p:attrName>
                                        </p:attrNameLst>
                                      </p:cBhvr>
                                      <p:to>
                                        <p:strVal val="hidden"/>
                                      </p:to>
                                    </p:set>
                                  </p:childTnLst>
                                </p:cTn>
                              </p:par>
                              <p:par>
                                <p:cTn id="372" presetID="2" presetClass="exit" presetSubtype="4" fill="hold" grpId="1" nodeType="withEffect">
                                  <p:stCondLst>
                                    <p:cond delay="0"/>
                                  </p:stCondLst>
                                  <p:childTnLst>
                                    <p:anim calcmode="lin" valueType="num">
                                      <p:cBhvr additive="base">
                                        <p:cTn id="373" dur="2000"/>
                                        <p:tgtEl>
                                          <p:spTgt spid="43"/>
                                        </p:tgtEl>
                                        <p:attrNameLst>
                                          <p:attrName>ppt_x</p:attrName>
                                        </p:attrNameLst>
                                      </p:cBhvr>
                                      <p:tavLst>
                                        <p:tav tm="0">
                                          <p:val>
                                            <p:strVal val="ppt_x"/>
                                          </p:val>
                                        </p:tav>
                                        <p:tav tm="100000">
                                          <p:val>
                                            <p:strVal val="ppt_x"/>
                                          </p:val>
                                        </p:tav>
                                      </p:tavLst>
                                    </p:anim>
                                    <p:anim calcmode="lin" valueType="num">
                                      <p:cBhvr additive="base">
                                        <p:cTn id="374" dur="2000"/>
                                        <p:tgtEl>
                                          <p:spTgt spid="43"/>
                                        </p:tgtEl>
                                        <p:attrNameLst>
                                          <p:attrName>ppt_y</p:attrName>
                                        </p:attrNameLst>
                                      </p:cBhvr>
                                      <p:tavLst>
                                        <p:tav tm="0">
                                          <p:val>
                                            <p:strVal val="ppt_y"/>
                                          </p:val>
                                        </p:tav>
                                        <p:tav tm="100000">
                                          <p:val>
                                            <p:strVal val="1+ppt_h/2"/>
                                          </p:val>
                                        </p:tav>
                                      </p:tavLst>
                                    </p:anim>
                                    <p:set>
                                      <p:cBhvr>
                                        <p:cTn id="375" dur="1" fill="hold">
                                          <p:stCondLst>
                                            <p:cond delay="1999"/>
                                          </p:stCondLst>
                                        </p:cTn>
                                        <p:tgtEl>
                                          <p:spTgt spid="43"/>
                                        </p:tgtEl>
                                        <p:attrNameLst>
                                          <p:attrName>style.visibility</p:attrName>
                                        </p:attrNameLst>
                                      </p:cBhvr>
                                      <p:to>
                                        <p:strVal val="hidden"/>
                                      </p:to>
                                    </p:set>
                                  </p:childTnLst>
                                </p:cTn>
                              </p:par>
                              <p:par>
                                <p:cTn id="376" presetID="2" presetClass="exit" presetSubtype="4" fill="hold" grpId="1" nodeType="withEffect">
                                  <p:stCondLst>
                                    <p:cond delay="0"/>
                                  </p:stCondLst>
                                  <p:childTnLst>
                                    <p:anim calcmode="lin" valueType="num">
                                      <p:cBhvr additive="base">
                                        <p:cTn id="377" dur="2000"/>
                                        <p:tgtEl>
                                          <p:spTgt spid="44"/>
                                        </p:tgtEl>
                                        <p:attrNameLst>
                                          <p:attrName>ppt_x</p:attrName>
                                        </p:attrNameLst>
                                      </p:cBhvr>
                                      <p:tavLst>
                                        <p:tav tm="0">
                                          <p:val>
                                            <p:strVal val="ppt_x"/>
                                          </p:val>
                                        </p:tav>
                                        <p:tav tm="100000">
                                          <p:val>
                                            <p:strVal val="ppt_x"/>
                                          </p:val>
                                        </p:tav>
                                      </p:tavLst>
                                    </p:anim>
                                    <p:anim calcmode="lin" valueType="num">
                                      <p:cBhvr additive="base">
                                        <p:cTn id="378" dur="2000"/>
                                        <p:tgtEl>
                                          <p:spTgt spid="44"/>
                                        </p:tgtEl>
                                        <p:attrNameLst>
                                          <p:attrName>ppt_y</p:attrName>
                                        </p:attrNameLst>
                                      </p:cBhvr>
                                      <p:tavLst>
                                        <p:tav tm="0">
                                          <p:val>
                                            <p:strVal val="ppt_y"/>
                                          </p:val>
                                        </p:tav>
                                        <p:tav tm="100000">
                                          <p:val>
                                            <p:strVal val="1+ppt_h/2"/>
                                          </p:val>
                                        </p:tav>
                                      </p:tavLst>
                                    </p:anim>
                                    <p:set>
                                      <p:cBhvr>
                                        <p:cTn id="379" dur="1" fill="hold">
                                          <p:stCondLst>
                                            <p:cond delay="1999"/>
                                          </p:stCondLst>
                                        </p:cTn>
                                        <p:tgtEl>
                                          <p:spTgt spid="44"/>
                                        </p:tgtEl>
                                        <p:attrNameLst>
                                          <p:attrName>style.visibility</p:attrName>
                                        </p:attrNameLst>
                                      </p:cBhvr>
                                      <p:to>
                                        <p:strVal val="hidden"/>
                                      </p:to>
                                    </p:set>
                                  </p:childTnLst>
                                </p:cTn>
                              </p:par>
                              <p:par>
                                <p:cTn id="380" presetID="2" presetClass="exit" presetSubtype="4" fill="hold" grpId="1" nodeType="withEffect">
                                  <p:stCondLst>
                                    <p:cond delay="0"/>
                                  </p:stCondLst>
                                  <p:childTnLst>
                                    <p:anim calcmode="lin" valueType="num">
                                      <p:cBhvr additive="base">
                                        <p:cTn id="381" dur="2000"/>
                                        <p:tgtEl>
                                          <p:spTgt spid="45"/>
                                        </p:tgtEl>
                                        <p:attrNameLst>
                                          <p:attrName>ppt_x</p:attrName>
                                        </p:attrNameLst>
                                      </p:cBhvr>
                                      <p:tavLst>
                                        <p:tav tm="0">
                                          <p:val>
                                            <p:strVal val="ppt_x"/>
                                          </p:val>
                                        </p:tav>
                                        <p:tav tm="100000">
                                          <p:val>
                                            <p:strVal val="ppt_x"/>
                                          </p:val>
                                        </p:tav>
                                      </p:tavLst>
                                    </p:anim>
                                    <p:anim calcmode="lin" valueType="num">
                                      <p:cBhvr additive="base">
                                        <p:cTn id="382" dur="2000"/>
                                        <p:tgtEl>
                                          <p:spTgt spid="45"/>
                                        </p:tgtEl>
                                        <p:attrNameLst>
                                          <p:attrName>ppt_y</p:attrName>
                                        </p:attrNameLst>
                                      </p:cBhvr>
                                      <p:tavLst>
                                        <p:tav tm="0">
                                          <p:val>
                                            <p:strVal val="ppt_y"/>
                                          </p:val>
                                        </p:tav>
                                        <p:tav tm="100000">
                                          <p:val>
                                            <p:strVal val="1+ppt_h/2"/>
                                          </p:val>
                                        </p:tav>
                                      </p:tavLst>
                                    </p:anim>
                                    <p:set>
                                      <p:cBhvr>
                                        <p:cTn id="383" dur="1" fill="hold">
                                          <p:stCondLst>
                                            <p:cond delay="1999"/>
                                          </p:stCondLst>
                                        </p:cTn>
                                        <p:tgtEl>
                                          <p:spTgt spid="45"/>
                                        </p:tgtEl>
                                        <p:attrNameLst>
                                          <p:attrName>style.visibility</p:attrName>
                                        </p:attrNameLst>
                                      </p:cBhvr>
                                      <p:to>
                                        <p:strVal val="hidden"/>
                                      </p:to>
                                    </p:set>
                                  </p:childTnLst>
                                </p:cTn>
                              </p:par>
                              <p:par>
                                <p:cTn id="384" presetID="2" presetClass="exit" presetSubtype="4" fill="hold" grpId="1" nodeType="withEffect">
                                  <p:stCondLst>
                                    <p:cond delay="0"/>
                                  </p:stCondLst>
                                  <p:childTnLst>
                                    <p:anim calcmode="lin" valueType="num">
                                      <p:cBhvr additive="base">
                                        <p:cTn id="385" dur="2000"/>
                                        <p:tgtEl>
                                          <p:spTgt spid="46"/>
                                        </p:tgtEl>
                                        <p:attrNameLst>
                                          <p:attrName>ppt_x</p:attrName>
                                        </p:attrNameLst>
                                      </p:cBhvr>
                                      <p:tavLst>
                                        <p:tav tm="0">
                                          <p:val>
                                            <p:strVal val="ppt_x"/>
                                          </p:val>
                                        </p:tav>
                                        <p:tav tm="100000">
                                          <p:val>
                                            <p:strVal val="ppt_x"/>
                                          </p:val>
                                        </p:tav>
                                      </p:tavLst>
                                    </p:anim>
                                    <p:anim calcmode="lin" valueType="num">
                                      <p:cBhvr additive="base">
                                        <p:cTn id="386" dur="2000"/>
                                        <p:tgtEl>
                                          <p:spTgt spid="46"/>
                                        </p:tgtEl>
                                        <p:attrNameLst>
                                          <p:attrName>ppt_y</p:attrName>
                                        </p:attrNameLst>
                                      </p:cBhvr>
                                      <p:tavLst>
                                        <p:tav tm="0">
                                          <p:val>
                                            <p:strVal val="ppt_y"/>
                                          </p:val>
                                        </p:tav>
                                        <p:tav tm="100000">
                                          <p:val>
                                            <p:strVal val="1+ppt_h/2"/>
                                          </p:val>
                                        </p:tav>
                                      </p:tavLst>
                                    </p:anim>
                                    <p:set>
                                      <p:cBhvr>
                                        <p:cTn id="387" dur="1" fill="hold">
                                          <p:stCondLst>
                                            <p:cond delay="1999"/>
                                          </p:stCondLst>
                                        </p:cTn>
                                        <p:tgtEl>
                                          <p:spTgt spid="46"/>
                                        </p:tgtEl>
                                        <p:attrNameLst>
                                          <p:attrName>style.visibility</p:attrName>
                                        </p:attrNameLst>
                                      </p:cBhvr>
                                      <p:to>
                                        <p:strVal val="hidden"/>
                                      </p:to>
                                    </p:set>
                                  </p:childTnLst>
                                </p:cTn>
                              </p:par>
                              <p:par>
                                <p:cTn id="388" presetID="2" presetClass="exit" presetSubtype="4" fill="hold" grpId="1" nodeType="withEffect">
                                  <p:stCondLst>
                                    <p:cond delay="0"/>
                                  </p:stCondLst>
                                  <p:childTnLst>
                                    <p:anim calcmode="lin" valueType="num">
                                      <p:cBhvr additive="base">
                                        <p:cTn id="389" dur="2000"/>
                                        <p:tgtEl>
                                          <p:spTgt spid="47"/>
                                        </p:tgtEl>
                                        <p:attrNameLst>
                                          <p:attrName>ppt_x</p:attrName>
                                        </p:attrNameLst>
                                      </p:cBhvr>
                                      <p:tavLst>
                                        <p:tav tm="0">
                                          <p:val>
                                            <p:strVal val="ppt_x"/>
                                          </p:val>
                                        </p:tav>
                                        <p:tav tm="100000">
                                          <p:val>
                                            <p:strVal val="ppt_x"/>
                                          </p:val>
                                        </p:tav>
                                      </p:tavLst>
                                    </p:anim>
                                    <p:anim calcmode="lin" valueType="num">
                                      <p:cBhvr additive="base">
                                        <p:cTn id="390" dur="2000"/>
                                        <p:tgtEl>
                                          <p:spTgt spid="47"/>
                                        </p:tgtEl>
                                        <p:attrNameLst>
                                          <p:attrName>ppt_y</p:attrName>
                                        </p:attrNameLst>
                                      </p:cBhvr>
                                      <p:tavLst>
                                        <p:tav tm="0">
                                          <p:val>
                                            <p:strVal val="ppt_y"/>
                                          </p:val>
                                        </p:tav>
                                        <p:tav tm="100000">
                                          <p:val>
                                            <p:strVal val="1+ppt_h/2"/>
                                          </p:val>
                                        </p:tav>
                                      </p:tavLst>
                                    </p:anim>
                                    <p:set>
                                      <p:cBhvr>
                                        <p:cTn id="391" dur="1" fill="hold">
                                          <p:stCondLst>
                                            <p:cond delay="1999"/>
                                          </p:stCondLst>
                                        </p:cTn>
                                        <p:tgtEl>
                                          <p:spTgt spid="47"/>
                                        </p:tgtEl>
                                        <p:attrNameLst>
                                          <p:attrName>style.visibility</p:attrName>
                                        </p:attrNameLst>
                                      </p:cBhvr>
                                      <p:to>
                                        <p:strVal val="hidden"/>
                                      </p:to>
                                    </p:set>
                                  </p:childTnLst>
                                </p:cTn>
                              </p:par>
                              <p:par>
                                <p:cTn id="392" presetID="2" presetClass="exit" presetSubtype="4" fill="hold" grpId="1" nodeType="withEffect">
                                  <p:stCondLst>
                                    <p:cond delay="0"/>
                                  </p:stCondLst>
                                  <p:childTnLst>
                                    <p:anim calcmode="lin" valueType="num">
                                      <p:cBhvr additive="base">
                                        <p:cTn id="393" dur="2000"/>
                                        <p:tgtEl>
                                          <p:spTgt spid="48"/>
                                        </p:tgtEl>
                                        <p:attrNameLst>
                                          <p:attrName>ppt_x</p:attrName>
                                        </p:attrNameLst>
                                      </p:cBhvr>
                                      <p:tavLst>
                                        <p:tav tm="0">
                                          <p:val>
                                            <p:strVal val="ppt_x"/>
                                          </p:val>
                                        </p:tav>
                                        <p:tav tm="100000">
                                          <p:val>
                                            <p:strVal val="ppt_x"/>
                                          </p:val>
                                        </p:tav>
                                      </p:tavLst>
                                    </p:anim>
                                    <p:anim calcmode="lin" valueType="num">
                                      <p:cBhvr additive="base">
                                        <p:cTn id="394" dur="2000"/>
                                        <p:tgtEl>
                                          <p:spTgt spid="48"/>
                                        </p:tgtEl>
                                        <p:attrNameLst>
                                          <p:attrName>ppt_y</p:attrName>
                                        </p:attrNameLst>
                                      </p:cBhvr>
                                      <p:tavLst>
                                        <p:tav tm="0">
                                          <p:val>
                                            <p:strVal val="ppt_y"/>
                                          </p:val>
                                        </p:tav>
                                        <p:tav tm="100000">
                                          <p:val>
                                            <p:strVal val="1+ppt_h/2"/>
                                          </p:val>
                                        </p:tav>
                                      </p:tavLst>
                                    </p:anim>
                                    <p:set>
                                      <p:cBhvr>
                                        <p:cTn id="395" dur="1" fill="hold">
                                          <p:stCondLst>
                                            <p:cond delay="1999"/>
                                          </p:stCondLst>
                                        </p:cTn>
                                        <p:tgtEl>
                                          <p:spTgt spid="48"/>
                                        </p:tgtEl>
                                        <p:attrNameLst>
                                          <p:attrName>style.visibility</p:attrName>
                                        </p:attrNameLst>
                                      </p:cBhvr>
                                      <p:to>
                                        <p:strVal val="hidden"/>
                                      </p:to>
                                    </p:set>
                                  </p:childTnLst>
                                </p:cTn>
                              </p:par>
                              <p:par>
                                <p:cTn id="396" presetID="2" presetClass="exit" presetSubtype="4" fill="hold" grpId="1" nodeType="withEffect">
                                  <p:stCondLst>
                                    <p:cond delay="0"/>
                                  </p:stCondLst>
                                  <p:childTnLst>
                                    <p:anim calcmode="lin" valueType="num">
                                      <p:cBhvr additive="base">
                                        <p:cTn id="397" dur="2000"/>
                                        <p:tgtEl>
                                          <p:spTgt spid="49"/>
                                        </p:tgtEl>
                                        <p:attrNameLst>
                                          <p:attrName>ppt_x</p:attrName>
                                        </p:attrNameLst>
                                      </p:cBhvr>
                                      <p:tavLst>
                                        <p:tav tm="0">
                                          <p:val>
                                            <p:strVal val="ppt_x"/>
                                          </p:val>
                                        </p:tav>
                                        <p:tav tm="100000">
                                          <p:val>
                                            <p:strVal val="ppt_x"/>
                                          </p:val>
                                        </p:tav>
                                      </p:tavLst>
                                    </p:anim>
                                    <p:anim calcmode="lin" valueType="num">
                                      <p:cBhvr additive="base">
                                        <p:cTn id="398" dur="2000"/>
                                        <p:tgtEl>
                                          <p:spTgt spid="49"/>
                                        </p:tgtEl>
                                        <p:attrNameLst>
                                          <p:attrName>ppt_y</p:attrName>
                                        </p:attrNameLst>
                                      </p:cBhvr>
                                      <p:tavLst>
                                        <p:tav tm="0">
                                          <p:val>
                                            <p:strVal val="ppt_y"/>
                                          </p:val>
                                        </p:tav>
                                        <p:tav tm="100000">
                                          <p:val>
                                            <p:strVal val="1+ppt_h/2"/>
                                          </p:val>
                                        </p:tav>
                                      </p:tavLst>
                                    </p:anim>
                                    <p:set>
                                      <p:cBhvr>
                                        <p:cTn id="399" dur="1" fill="hold">
                                          <p:stCondLst>
                                            <p:cond delay="1999"/>
                                          </p:stCondLst>
                                        </p:cTn>
                                        <p:tgtEl>
                                          <p:spTgt spid="49"/>
                                        </p:tgtEl>
                                        <p:attrNameLst>
                                          <p:attrName>style.visibility</p:attrName>
                                        </p:attrNameLst>
                                      </p:cBhvr>
                                      <p:to>
                                        <p:strVal val="hidden"/>
                                      </p:to>
                                    </p:set>
                                  </p:childTnLst>
                                </p:cTn>
                              </p:par>
                              <p:par>
                                <p:cTn id="400" presetID="2" presetClass="exit" presetSubtype="4" fill="hold" grpId="1" nodeType="withEffect">
                                  <p:stCondLst>
                                    <p:cond delay="0"/>
                                  </p:stCondLst>
                                  <p:childTnLst>
                                    <p:anim calcmode="lin" valueType="num">
                                      <p:cBhvr additive="base">
                                        <p:cTn id="401" dur="2000"/>
                                        <p:tgtEl>
                                          <p:spTgt spid="50"/>
                                        </p:tgtEl>
                                        <p:attrNameLst>
                                          <p:attrName>ppt_x</p:attrName>
                                        </p:attrNameLst>
                                      </p:cBhvr>
                                      <p:tavLst>
                                        <p:tav tm="0">
                                          <p:val>
                                            <p:strVal val="ppt_x"/>
                                          </p:val>
                                        </p:tav>
                                        <p:tav tm="100000">
                                          <p:val>
                                            <p:strVal val="ppt_x"/>
                                          </p:val>
                                        </p:tav>
                                      </p:tavLst>
                                    </p:anim>
                                    <p:anim calcmode="lin" valueType="num">
                                      <p:cBhvr additive="base">
                                        <p:cTn id="402" dur="2000"/>
                                        <p:tgtEl>
                                          <p:spTgt spid="50"/>
                                        </p:tgtEl>
                                        <p:attrNameLst>
                                          <p:attrName>ppt_y</p:attrName>
                                        </p:attrNameLst>
                                      </p:cBhvr>
                                      <p:tavLst>
                                        <p:tav tm="0">
                                          <p:val>
                                            <p:strVal val="ppt_y"/>
                                          </p:val>
                                        </p:tav>
                                        <p:tav tm="100000">
                                          <p:val>
                                            <p:strVal val="1+ppt_h/2"/>
                                          </p:val>
                                        </p:tav>
                                      </p:tavLst>
                                    </p:anim>
                                    <p:set>
                                      <p:cBhvr>
                                        <p:cTn id="403" dur="1" fill="hold">
                                          <p:stCondLst>
                                            <p:cond delay="1999"/>
                                          </p:stCondLst>
                                        </p:cTn>
                                        <p:tgtEl>
                                          <p:spTgt spid="50"/>
                                        </p:tgtEl>
                                        <p:attrNameLst>
                                          <p:attrName>style.visibility</p:attrName>
                                        </p:attrNameLst>
                                      </p:cBhvr>
                                      <p:to>
                                        <p:strVal val="hidden"/>
                                      </p:to>
                                    </p:set>
                                  </p:childTnLst>
                                </p:cTn>
                              </p:par>
                              <p:par>
                                <p:cTn id="404" presetID="2" presetClass="exit" presetSubtype="4" fill="hold" grpId="1" nodeType="withEffect">
                                  <p:stCondLst>
                                    <p:cond delay="0"/>
                                  </p:stCondLst>
                                  <p:childTnLst>
                                    <p:anim calcmode="lin" valueType="num">
                                      <p:cBhvr additive="base">
                                        <p:cTn id="405" dur="2000"/>
                                        <p:tgtEl>
                                          <p:spTgt spid="51"/>
                                        </p:tgtEl>
                                        <p:attrNameLst>
                                          <p:attrName>ppt_x</p:attrName>
                                        </p:attrNameLst>
                                      </p:cBhvr>
                                      <p:tavLst>
                                        <p:tav tm="0">
                                          <p:val>
                                            <p:strVal val="ppt_x"/>
                                          </p:val>
                                        </p:tav>
                                        <p:tav tm="100000">
                                          <p:val>
                                            <p:strVal val="ppt_x"/>
                                          </p:val>
                                        </p:tav>
                                      </p:tavLst>
                                    </p:anim>
                                    <p:anim calcmode="lin" valueType="num">
                                      <p:cBhvr additive="base">
                                        <p:cTn id="406" dur="2000"/>
                                        <p:tgtEl>
                                          <p:spTgt spid="51"/>
                                        </p:tgtEl>
                                        <p:attrNameLst>
                                          <p:attrName>ppt_y</p:attrName>
                                        </p:attrNameLst>
                                      </p:cBhvr>
                                      <p:tavLst>
                                        <p:tav tm="0">
                                          <p:val>
                                            <p:strVal val="ppt_y"/>
                                          </p:val>
                                        </p:tav>
                                        <p:tav tm="100000">
                                          <p:val>
                                            <p:strVal val="1+ppt_h/2"/>
                                          </p:val>
                                        </p:tav>
                                      </p:tavLst>
                                    </p:anim>
                                    <p:set>
                                      <p:cBhvr>
                                        <p:cTn id="407" dur="1" fill="hold">
                                          <p:stCondLst>
                                            <p:cond delay="1999"/>
                                          </p:stCondLst>
                                        </p:cTn>
                                        <p:tgtEl>
                                          <p:spTgt spid="51"/>
                                        </p:tgtEl>
                                        <p:attrNameLst>
                                          <p:attrName>style.visibility</p:attrName>
                                        </p:attrNameLst>
                                      </p:cBhvr>
                                      <p:to>
                                        <p:strVal val="hidden"/>
                                      </p:to>
                                    </p:set>
                                  </p:childTnLst>
                                </p:cTn>
                              </p:par>
                              <p:par>
                                <p:cTn id="408" presetID="2" presetClass="exit" presetSubtype="4" fill="hold" grpId="1" nodeType="withEffect">
                                  <p:stCondLst>
                                    <p:cond delay="0"/>
                                  </p:stCondLst>
                                  <p:childTnLst>
                                    <p:anim calcmode="lin" valueType="num">
                                      <p:cBhvr additive="base">
                                        <p:cTn id="409" dur="2000"/>
                                        <p:tgtEl>
                                          <p:spTgt spid="52"/>
                                        </p:tgtEl>
                                        <p:attrNameLst>
                                          <p:attrName>ppt_x</p:attrName>
                                        </p:attrNameLst>
                                      </p:cBhvr>
                                      <p:tavLst>
                                        <p:tav tm="0">
                                          <p:val>
                                            <p:strVal val="ppt_x"/>
                                          </p:val>
                                        </p:tav>
                                        <p:tav tm="100000">
                                          <p:val>
                                            <p:strVal val="ppt_x"/>
                                          </p:val>
                                        </p:tav>
                                      </p:tavLst>
                                    </p:anim>
                                    <p:anim calcmode="lin" valueType="num">
                                      <p:cBhvr additive="base">
                                        <p:cTn id="410" dur="2000"/>
                                        <p:tgtEl>
                                          <p:spTgt spid="52"/>
                                        </p:tgtEl>
                                        <p:attrNameLst>
                                          <p:attrName>ppt_y</p:attrName>
                                        </p:attrNameLst>
                                      </p:cBhvr>
                                      <p:tavLst>
                                        <p:tav tm="0">
                                          <p:val>
                                            <p:strVal val="ppt_y"/>
                                          </p:val>
                                        </p:tav>
                                        <p:tav tm="100000">
                                          <p:val>
                                            <p:strVal val="1+ppt_h/2"/>
                                          </p:val>
                                        </p:tav>
                                      </p:tavLst>
                                    </p:anim>
                                    <p:set>
                                      <p:cBhvr>
                                        <p:cTn id="411" dur="1" fill="hold">
                                          <p:stCondLst>
                                            <p:cond delay="1999"/>
                                          </p:stCondLst>
                                        </p:cTn>
                                        <p:tgtEl>
                                          <p:spTgt spid="52"/>
                                        </p:tgtEl>
                                        <p:attrNameLst>
                                          <p:attrName>style.visibility</p:attrName>
                                        </p:attrNameLst>
                                      </p:cBhvr>
                                      <p:to>
                                        <p:strVal val="hidden"/>
                                      </p:to>
                                    </p:set>
                                  </p:childTnLst>
                                </p:cTn>
                              </p:par>
                              <p:par>
                                <p:cTn id="412" presetID="2" presetClass="exit" presetSubtype="4" fill="hold" grpId="1" nodeType="withEffect">
                                  <p:stCondLst>
                                    <p:cond delay="0"/>
                                  </p:stCondLst>
                                  <p:childTnLst>
                                    <p:anim calcmode="lin" valueType="num">
                                      <p:cBhvr additive="base">
                                        <p:cTn id="413" dur="2000"/>
                                        <p:tgtEl>
                                          <p:spTgt spid="53"/>
                                        </p:tgtEl>
                                        <p:attrNameLst>
                                          <p:attrName>ppt_x</p:attrName>
                                        </p:attrNameLst>
                                      </p:cBhvr>
                                      <p:tavLst>
                                        <p:tav tm="0">
                                          <p:val>
                                            <p:strVal val="ppt_x"/>
                                          </p:val>
                                        </p:tav>
                                        <p:tav tm="100000">
                                          <p:val>
                                            <p:strVal val="ppt_x"/>
                                          </p:val>
                                        </p:tav>
                                      </p:tavLst>
                                    </p:anim>
                                    <p:anim calcmode="lin" valueType="num">
                                      <p:cBhvr additive="base">
                                        <p:cTn id="414" dur="2000"/>
                                        <p:tgtEl>
                                          <p:spTgt spid="53"/>
                                        </p:tgtEl>
                                        <p:attrNameLst>
                                          <p:attrName>ppt_y</p:attrName>
                                        </p:attrNameLst>
                                      </p:cBhvr>
                                      <p:tavLst>
                                        <p:tav tm="0">
                                          <p:val>
                                            <p:strVal val="ppt_y"/>
                                          </p:val>
                                        </p:tav>
                                        <p:tav tm="100000">
                                          <p:val>
                                            <p:strVal val="1+ppt_h/2"/>
                                          </p:val>
                                        </p:tav>
                                      </p:tavLst>
                                    </p:anim>
                                    <p:set>
                                      <p:cBhvr>
                                        <p:cTn id="415" dur="1" fill="hold">
                                          <p:stCondLst>
                                            <p:cond delay="1999"/>
                                          </p:stCondLst>
                                        </p:cTn>
                                        <p:tgtEl>
                                          <p:spTgt spid="53"/>
                                        </p:tgtEl>
                                        <p:attrNameLst>
                                          <p:attrName>style.visibility</p:attrName>
                                        </p:attrNameLst>
                                      </p:cBhvr>
                                      <p:to>
                                        <p:strVal val="hidden"/>
                                      </p:to>
                                    </p:set>
                                  </p:childTnLst>
                                </p:cTn>
                              </p:par>
                              <p:par>
                                <p:cTn id="416" presetID="2" presetClass="exit" presetSubtype="4" fill="hold" grpId="1" nodeType="withEffect">
                                  <p:stCondLst>
                                    <p:cond delay="0"/>
                                  </p:stCondLst>
                                  <p:childTnLst>
                                    <p:anim calcmode="lin" valueType="num">
                                      <p:cBhvr additive="base">
                                        <p:cTn id="417" dur="2000"/>
                                        <p:tgtEl>
                                          <p:spTgt spid="54"/>
                                        </p:tgtEl>
                                        <p:attrNameLst>
                                          <p:attrName>ppt_x</p:attrName>
                                        </p:attrNameLst>
                                      </p:cBhvr>
                                      <p:tavLst>
                                        <p:tav tm="0">
                                          <p:val>
                                            <p:strVal val="ppt_x"/>
                                          </p:val>
                                        </p:tav>
                                        <p:tav tm="100000">
                                          <p:val>
                                            <p:strVal val="ppt_x"/>
                                          </p:val>
                                        </p:tav>
                                      </p:tavLst>
                                    </p:anim>
                                    <p:anim calcmode="lin" valueType="num">
                                      <p:cBhvr additive="base">
                                        <p:cTn id="418" dur="2000"/>
                                        <p:tgtEl>
                                          <p:spTgt spid="54"/>
                                        </p:tgtEl>
                                        <p:attrNameLst>
                                          <p:attrName>ppt_y</p:attrName>
                                        </p:attrNameLst>
                                      </p:cBhvr>
                                      <p:tavLst>
                                        <p:tav tm="0">
                                          <p:val>
                                            <p:strVal val="ppt_y"/>
                                          </p:val>
                                        </p:tav>
                                        <p:tav tm="100000">
                                          <p:val>
                                            <p:strVal val="1+ppt_h/2"/>
                                          </p:val>
                                        </p:tav>
                                      </p:tavLst>
                                    </p:anim>
                                    <p:set>
                                      <p:cBhvr>
                                        <p:cTn id="419" dur="1" fill="hold">
                                          <p:stCondLst>
                                            <p:cond delay="1999"/>
                                          </p:stCondLst>
                                        </p:cTn>
                                        <p:tgtEl>
                                          <p:spTgt spid="54"/>
                                        </p:tgtEl>
                                        <p:attrNameLst>
                                          <p:attrName>style.visibility</p:attrName>
                                        </p:attrNameLst>
                                      </p:cBhvr>
                                      <p:to>
                                        <p:strVal val="hidden"/>
                                      </p:to>
                                    </p:set>
                                  </p:childTnLst>
                                </p:cTn>
                              </p:par>
                              <p:par>
                                <p:cTn id="420" presetID="2" presetClass="exit" presetSubtype="4" fill="hold" grpId="1" nodeType="withEffect">
                                  <p:stCondLst>
                                    <p:cond delay="0"/>
                                  </p:stCondLst>
                                  <p:childTnLst>
                                    <p:anim calcmode="lin" valueType="num">
                                      <p:cBhvr additive="base">
                                        <p:cTn id="421" dur="2000"/>
                                        <p:tgtEl>
                                          <p:spTgt spid="55"/>
                                        </p:tgtEl>
                                        <p:attrNameLst>
                                          <p:attrName>ppt_x</p:attrName>
                                        </p:attrNameLst>
                                      </p:cBhvr>
                                      <p:tavLst>
                                        <p:tav tm="0">
                                          <p:val>
                                            <p:strVal val="ppt_x"/>
                                          </p:val>
                                        </p:tav>
                                        <p:tav tm="100000">
                                          <p:val>
                                            <p:strVal val="ppt_x"/>
                                          </p:val>
                                        </p:tav>
                                      </p:tavLst>
                                    </p:anim>
                                    <p:anim calcmode="lin" valueType="num">
                                      <p:cBhvr additive="base">
                                        <p:cTn id="422" dur="2000"/>
                                        <p:tgtEl>
                                          <p:spTgt spid="55"/>
                                        </p:tgtEl>
                                        <p:attrNameLst>
                                          <p:attrName>ppt_y</p:attrName>
                                        </p:attrNameLst>
                                      </p:cBhvr>
                                      <p:tavLst>
                                        <p:tav tm="0">
                                          <p:val>
                                            <p:strVal val="ppt_y"/>
                                          </p:val>
                                        </p:tav>
                                        <p:tav tm="100000">
                                          <p:val>
                                            <p:strVal val="1+ppt_h/2"/>
                                          </p:val>
                                        </p:tav>
                                      </p:tavLst>
                                    </p:anim>
                                    <p:set>
                                      <p:cBhvr>
                                        <p:cTn id="423" dur="1" fill="hold">
                                          <p:stCondLst>
                                            <p:cond delay="1999"/>
                                          </p:stCondLst>
                                        </p:cTn>
                                        <p:tgtEl>
                                          <p:spTgt spid="55"/>
                                        </p:tgtEl>
                                        <p:attrNameLst>
                                          <p:attrName>style.visibility</p:attrName>
                                        </p:attrNameLst>
                                      </p:cBhvr>
                                      <p:to>
                                        <p:strVal val="hidden"/>
                                      </p:to>
                                    </p:set>
                                  </p:childTnLst>
                                </p:cTn>
                              </p:par>
                              <p:par>
                                <p:cTn id="424" presetID="2" presetClass="exit" presetSubtype="4" fill="hold" grpId="1" nodeType="withEffect">
                                  <p:stCondLst>
                                    <p:cond delay="0"/>
                                  </p:stCondLst>
                                  <p:childTnLst>
                                    <p:anim calcmode="lin" valueType="num">
                                      <p:cBhvr additive="base">
                                        <p:cTn id="425" dur="2000"/>
                                        <p:tgtEl>
                                          <p:spTgt spid="56"/>
                                        </p:tgtEl>
                                        <p:attrNameLst>
                                          <p:attrName>ppt_x</p:attrName>
                                        </p:attrNameLst>
                                      </p:cBhvr>
                                      <p:tavLst>
                                        <p:tav tm="0">
                                          <p:val>
                                            <p:strVal val="ppt_x"/>
                                          </p:val>
                                        </p:tav>
                                        <p:tav tm="100000">
                                          <p:val>
                                            <p:strVal val="ppt_x"/>
                                          </p:val>
                                        </p:tav>
                                      </p:tavLst>
                                    </p:anim>
                                    <p:anim calcmode="lin" valueType="num">
                                      <p:cBhvr additive="base">
                                        <p:cTn id="426" dur="2000"/>
                                        <p:tgtEl>
                                          <p:spTgt spid="56"/>
                                        </p:tgtEl>
                                        <p:attrNameLst>
                                          <p:attrName>ppt_y</p:attrName>
                                        </p:attrNameLst>
                                      </p:cBhvr>
                                      <p:tavLst>
                                        <p:tav tm="0">
                                          <p:val>
                                            <p:strVal val="ppt_y"/>
                                          </p:val>
                                        </p:tav>
                                        <p:tav tm="100000">
                                          <p:val>
                                            <p:strVal val="1+ppt_h/2"/>
                                          </p:val>
                                        </p:tav>
                                      </p:tavLst>
                                    </p:anim>
                                    <p:set>
                                      <p:cBhvr>
                                        <p:cTn id="427" dur="1" fill="hold">
                                          <p:stCondLst>
                                            <p:cond delay="1999"/>
                                          </p:stCondLst>
                                        </p:cTn>
                                        <p:tgtEl>
                                          <p:spTgt spid="56"/>
                                        </p:tgtEl>
                                        <p:attrNameLst>
                                          <p:attrName>style.visibility</p:attrName>
                                        </p:attrNameLst>
                                      </p:cBhvr>
                                      <p:to>
                                        <p:strVal val="hidden"/>
                                      </p:to>
                                    </p:set>
                                  </p:childTnLst>
                                </p:cTn>
                              </p:par>
                              <p:par>
                                <p:cTn id="428" presetID="2" presetClass="exit" presetSubtype="4" fill="hold" grpId="1" nodeType="withEffect">
                                  <p:stCondLst>
                                    <p:cond delay="0"/>
                                  </p:stCondLst>
                                  <p:childTnLst>
                                    <p:anim calcmode="lin" valueType="num">
                                      <p:cBhvr additive="base">
                                        <p:cTn id="429" dur="2000"/>
                                        <p:tgtEl>
                                          <p:spTgt spid="57"/>
                                        </p:tgtEl>
                                        <p:attrNameLst>
                                          <p:attrName>ppt_x</p:attrName>
                                        </p:attrNameLst>
                                      </p:cBhvr>
                                      <p:tavLst>
                                        <p:tav tm="0">
                                          <p:val>
                                            <p:strVal val="ppt_x"/>
                                          </p:val>
                                        </p:tav>
                                        <p:tav tm="100000">
                                          <p:val>
                                            <p:strVal val="ppt_x"/>
                                          </p:val>
                                        </p:tav>
                                      </p:tavLst>
                                    </p:anim>
                                    <p:anim calcmode="lin" valueType="num">
                                      <p:cBhvr additive="base">
                                        <p:cTn id="430" dur="2000"/>
                                        <p:tgtEl>
                                          <p:spTgt spid="57"/>
                                        </p:tgtEl>
                                        <p:attrNameLst>
                                          <p:attrName>ppt_y</p:attrName>
                                        </p:attrNameLst>
                                      </p:cBhvr>
                                      <p:tavLst>
                                        <p:tav tm="0">
                                          <p:val>
                                            <p:strVal val="ppt_y"/>
                                          </p:val>
                                        </p:tav>
                                        <p:tav tm="100000">
                                          <p:val>
                                            <p:strVal val="1+ppt_h/2"/>
                                          </p:val>
                                        </p:tav>
                                      </p:tavLst>
                                    </p:anim>
                                    <p:set>
                                      <p:cBhvr>
                                        <p:cTn id="431" dur="1" fill="hold">
                                          <p:stCondLst>
                                            <p:cond delay="1999"/>
                                          </p:stCondLst>
                                        </p:cTn>
                                        <p:tgtEl>
                                          <p:spTgt spid="57"/>
                                        </p:tgtEl>
                                        <p:attrNameLst>
                                          <p:attrName>style.visibility</p:attrName>
                                        </p:attrNameLst>
                                      </p:cBhvr>
                                      <p:to>
                                        <p:strVal val="hidden"/>
                                      </p:to>
                                    </p:set>
                                  </p:childTnLst>
                                </p:cTn>
                              </p:par>
                              <p:par>
                                <p:cTn id="432" presetID="2" presetClass="exit" presetSubtype="4" fill="hold" grpId="1" nodeType="withEffect">
                                  <p:stCondLst>
                                    <p:cond delay="0"/>
                                  </p:stCondLst>
                                  <p:childTnLst>
                                    <p:anim calcmode="lin" valueType="num">
                                      <p:cBhvr additive="base">
                                        <p:cTn id="433" dur="2000"/>
                                        <p:tgtEl>
                                          <p:spTgt spid="58"/>
                                        </p:tgtEl>
                                        <p:attrNameLst>
                                          <p:attrName>ppt_x</p:attrName>
                                        </p:attrNameLst>
                                      </p:cBhvr>
                                      <p:tavLst>
                                        <p:tav tm="0">
                                          <p:val>
                                            <p:strVal val="ppt_x"/>
                                          </p:val>
                                        </p:tav>
                                        <p:tav tm="100000">
                                          <p:val>
                                            <p:strVal val="ppt_x"/>
                                          </p:val>
                                        </p:tav>
                                      </p:tavLst>
                                    </p:anim>
                                    <p:anim calcmode="lin" valueType="num">
                                      <p:cBhvr additive="base">
                                        <p:cTn id="434" dur="2000"/>
                                        <p:tgtEl>
                                          <p:spTgt spid="58"/>
                                        </p:tgtEl>
                                        <p:attrNameLst>
                                          <p:attrName>ppt_y</p:attrName>
                                        </p:attrNameLst>
                                      </p:cBhvr>
                                      <p:tavLst>
                                        <p:tav tm="0">
                                          <p:val>
                                            <p:strVal val="ppt_y"/>
                                          </p:val>
                                        </p:tav>
                                        <p:tav tm="100000">
                                          <p:val>
                                            <p:strVal val="1+ppt_h/2"/>
                                          </p:val>
                                        </p:tav>
                                      </p:tavLst>
                                    </p:anim>
                                    <p:set>
                                      <p:cBhvr>
                                        <p:cTn id="435" dur="1" fill="hold">
                                          <p:stCondLst>
                                            <p:cond delay="1999"/>
                                          </p:stCondLst>
                                        </p:cTn>
                                        <p:tgtEl>
                                          <p:spTgt spid="58"/>
                                        </p:tgtEl>
                                        <p:attrNameLst>
                                          <p:attrName>style.visibility</p:attrName>
                                        </p:attrNameLst>
                                      </p:cBhvr>
                                      <p:to>
                                        <p:strVal val="hidden"/>
                                      </p:to>
                                    </p:set>
                                  </p:childTnLst>
                                </p:cTn>
                              </p:par>
                              <p:par>
                                <p:cTn id="436" presetID="2" presetClass="exit" presetSubtype="4" fill="hold" grpId="1" nodeType="withEffect">
                                  <p:stCondLst>
                                    <p:cond delay="0"/>
                                  </p:stCondLst>
                                  <p:childTnLst>
                                    <p:anim calcmode="lin" valueType="num">
                                      <p:cBhvr additive="base">
                                        <p:cTn id="437" dur="2000"/>
                                        <p:tgtEl>
                                          <p:spTgt spid="59"/>
                                        </p:tgtEl>
                                        <p:attrNameLst>
                                          <p:attrName>ppt_x</p:attrName>
                                        </p:attrNameLst>
                                      </p:cBhvr>
                                      <p:tavLst>
                                        <p:tav tm="0">
                                          <p:val>
                                            <p:strVal val="ppt_x"/>
                                          </p:val>
                                        </p:tav>
                                        <p:tav tm="100000">
                                          <p:val>
                                            <p:strVal val="ppt_x"/>
                                          </p:val>
                                        </p:tav>
                                      </p:tavLst>
                                    </p:anim>
                                    <p:anim calcmode="lin" valueType="num">
                                      <p:cBhvr additive="base">
                                        <p:cTn id="438" dur="2000"/>
                                        <p:tgtEl>
                                          <p:spTgt spid="59"/>
                                        </p:tgtEl>
                                        <p:attrNameLst>
                                          <p:attrName>ppt_y</p:attrName>
                                        </p:attrNameLst>
                                      </p:cBhvr>
                                      <p:tavLst>
                                        <p:tav tm="0">
                                          <p:val>
                                            <p:strVal val="ppt_y"/>
                                          </p:val>
                                        </p:tav>
                                        <p:tav tm="100000">
                                          <p:val>
                                            <p:strVal val="1+ppt_h/2"/>
                                          </p:val>
                                        </p:tav>
                                      </p:tavLst>
                                    </p:anim>
                                    <p:set>
                                      <p:cBhvr>
                                        <p:cTn id="439" dur="1" fill="hold">
                                          <p:stCondLst>
                                            <p:cond delay="1999"/>
                                          </p:stCondLst>
                                        </p:cTn>
                                        <p:tgtEl>
                                          <p:spTgt spid="59"/>
                                        </p:tgtEl>
                                        <p:attrNameLst>
                                          <p:attrName>style.visibility</p:attrName>
                                        </p:attrNameLst>
                                      </p:cBhvr>
                                      <p:to>
                                        <p:strVal val="hidden"/>
                                      </p:to>
                                    </p:set>
                                  </p:childTnLst>
                                </p:cTn>
                              </p:par>
                              <p:par>
                                <p:cTn id="440" presetID="2" presetClass="exit" presetSubtype="4" fill="hold" grpId="1" nodeType="withEffect">
                                  <p:stCondLst>
                                    <p:cond delay="0"/>
                                  </p:stCondLst>
                                  <p:childTnLst>
                                    <p:anim calcmode="lin" valueType="num">
                                      <p:cBhvr additive="base">
                                        <p:cTn id="441" dur="2000"/>
                                        <p:tgtEl>
                                          <p:spTgt spid="60"/>
                                        </p:tgtEl>
                                        <p:attrNameLst>
                                          <p:attrName>ppt_x</p:attrName>
                                        </p:attrNameLst>
                                      </p:cBhvr>
                                      <p:tavLst>
                                        <p:tav tm="0">
                                          <p:val>
                                            <p:strVal val="ppt_x"/>
                                          </p:val>
                                        </p:tav>
                                        <p:tav tm="100000">
                                          <p:val>
                                            <p:strVal val="ppt_x"/>
                                          </p:val>
                                        </p:tav>
                                      </p:tavLst>
                                    </p:anim>
                                    <p:anim calcmode="lin" valueType="num">
                                      <p:cBhvr additive="base">
                                        <p:cTn id="442" dur="2000"/>
                                        <p:tgtEl>
                                          <p:spTgt spid="60"/>
                                        </p:tgtEl>
                                        <p:attrNameLst>
                                          <p:attrName>ppt_y</p:attrName>
                                        </p:attrNameLst>
                                      </p:cBhvr>
                                      <p:tavLst>
                                        <p:tav tm="0">
                                          <p:val>
                                            <p:strVal val="ppt_y"/>
                                          </p:val>
                                        </p:tav>
                                        <p:tav tm="100000">
                                          <p:val>
                                            <p:strVal val="1+ppt_h/2"/>
                                          </p:val>
                                        </p:tav>
                                      </p:tavLst>
                                    </p:anim>
                                    <p:set>
                                      <p:cBhvr>
                                        <p:cTn id="443" dur="1" fill="hold">
                                          <p:stCondLst>
                                            <p:cond delay="1999"/>
                                          </p:stCondLst>
                                        </p:cTn>
                                        <p:tgtEl>
                                          <p:spTgt spid="60"/>
                                        </p:tgtEl>
                                        <p:attrNameLst>
                                          <p:attrName>style.visibility</p:attrName>
                                        </p:attrNameLst>
                                      </p:cBhvr>
                                      <p:to>
                                        <p:strVal val="hidden"/>
                                      </p:to>
                                    </p:set>
                                  </p:childTnLst>
                                </p:cTn>
                              </p:par>
                              <p:par>
                                <p:cTn id="444" presetID="2" presetClass="exit" presetSubtype="4" fill="hold" grpId="1" nodeType="withEffect">
                                  <p:stCondLst>
                                    <p:cond delay="0"/>
                                  </p:stCondLst>
                                  <p:childTnLst>
                                    <p:anim calcmode="lin" valueType="num">
                                      <p:cBhvr additive="base">
                                        <p:cTn id="445" dur="2000"/>
                                        <p:tgtEl>
                                          <p:spTgt spid="61"/>
                                        </p:tgtEl>
                                        <p:attrNameLst>
                                          <p:attrName>ppt_x</p:attrName>
                                        </p:attrNameLst>
                                      </p:cBhvr>
                                      <p:tavLst>
                                        <p:tav tm="0">
                                          <p:val>
                                            <p:strVal val="ppt_x"/>
                                          </p:val>
                                        </p:tav>
                                        <p:tav tm="100000">
                                          <p:val>
                                            <p:strVal val="ppt_x"/>
                                          </p:val>
                                        </p:tav>
                                      </p:tavLst>
                                    </p:anim>
                                    <p:anim calcmode="lin" valueType="num">
                                      <p:cBhvr additive="base">
                                        <p:cTn id="446" dur="2000"/>
                                        <p:tgtEl>
                                          <p:spTgt spid="61"/>
                                        </p:tgtEl>
                                        <p:attrNameLst>
                                          <p:attrName>ppt_y</p:attrName>
                                        </p:attrNameLst>
                                      </p:cBhvr>
                                      <p:tavLst>
                                        <p:tav tm="0">
                                          <p:val>
                                            <p:strVal val="ppt_y"/>
                                          </p:val>
                                        </p:tav>
                                        <p:tav tm="100000">
                                          <p:val>
                                            <p:strVal val="1+ppt_h/2"/>
                                          </p:val>
                                        </p:tav>
                                      </p:tavLst>
                                    </p:anim>
                                    <p:set>
                                      <p:cBhvr>
                                        <p:cTn id="447" dur="1" fill="hold">
                                          <p:stCondLst>
                                            <p:cond delay="1999"/>
                                          </p:stCondLst>
                                        </p:cTn>
                                        <p:tgtEl>
                                          <p:spTgt spid="61"/>
                                        </p:tgtEl>
                                        <p:attrNameLst>
                                          <p:attrName>style.visibility</p:attrName>
                                        </p:attrNameLst>
                                      </p:cBhvr>
                                      <p:to>
                                        <p:strVal val="hidden"/>
                                      </p:to>
                                    </p:set>
                                  </p:childTnLst>
                                </p:cTn>
                              </p:par>
                              <p:par>
                                <p:cTn id="448" presetID="2" presetClass="exit" presetSubtype="4" fill="hold" grpId="1" nodeType="withEffect">
                                  <p:stCondLst>
                                    <p:cond delay="0"/>
                                  </p:stCondLst>
                                  <p:childTnLst>
                                    <p:anim calcmode="lin" valueType="num">
                                      <p:cBhvr additive="base">
                                        <p:cTn id="449" dur="2000"/>
                                        <p:tgtEl>
                                          <p:spTgt spid="62"/>
                                        </p:tgtEl>
                                        <p:attrNameLst>
                                          <p:attrName>ppt_x</p:attrName>
                                        </p:attrNameLst>
                                      </p:cBhvr>
                                      <p:tavLst>
                                        <p:tav tm="0">
                                          <p:val>
                                            <p:strVal val="ppt_x"/>
                                          </p:val>
                                        </p:tav>
                                        <p:tav tm="100000">
                                          <p:val>
                                            <p:strVal val="ppt_x"/>
                                          </p:val>
                                        </p:tav>
                                      </p:tavLst>
                                    </p:anim>
                                    <p:anim calcmode="lin" valueType="num">
                                      <p:cBhvr additive="base">
                                        <p:cTn id="450" dur="2000"/>
                                        <p:tgtEl>
                                          <p:spTgt spid="62"/>
                                        </p:tgtEl>
                                        <p:attrNameLst>
                                          <p:attrName>ppt_y</p:attrName>
                                        </p:attrNameLst>
                                      </p:cBhvr>
                                      <p:tavLst>
                                        <p:tav tm="0">
                                          <p:val>
                                            <p:strVal val="ppt_y"/>
                                          </p:val>
                                        </p:tav>
                                        <p:tav tm="100000">
                                          <p:val>
                                            <p:strVal val="1+ppt_h/2"/>
                                          </p:val>
                                        </p:tav>
                                      </p:tavLst>
                                    </p:anim>
                                    <p:set>
                                      <p:cBhvr>
                                        <p:cTn id="451" dur="1" fill="hold">
                                          <p:stCondLst>
                                            <p:cond delay="1999"/>
                                          </p:stCondLst>
                                        </p:cTn>
                                        <p:tgtEl>
                                          <p:spTgt spid="62"/>
                                        </p:tgtEl>
                                        <p:attrNameLst>
                                          <p:attrName>style.visibility</p:attrName>
                                        </p:attrNameLst>
                                      </p:cBhvr>
                                      <p:to>
                                        <p:strVal val="hidden"/>
                                      </p:to>
                                    </p:set>
                                  </p:childTnLst>
                                </p:cTn>
                              </p:par>
                              <p:par>
                                <p:cTn id="452" presetID="2" presetClass="exit" presetSubtype="4" fill="hold" grpId="1" nodeType="withEffect">
                                  <p:stCondLst>
                                    <p:cond delay="0"/>
                                  </p:stCondLst>
                                  <p:childTnLst>
                                    <p:anim calcmode="lin" valueType="num">
                                      <p:cBhvr additive="base">
                                        <p:cTn id="453" dur="2000"/>
                                        <p:tgtEl>
                                          <p:spTgt spid="63"/>
                                        </p:tgtEl>
                                        <p:attrNameLst>
                                          <p:attrName>ppt_x</p:attrName>
                                        </p:attrNameLst>
                                      </p:cBhvr>
                                      <p:tavLst>
                                        <p:tav tm="0">
                                          <p:val>
                                            <p:strVal val="ppt_x"/>
                                          </p:val>
                                        </p:tav>
                                        <p:tav tm="100000">
                                          <p:val>
                                            <p:strVal val="ppt_x"/>
                                          </p:val>
                                        </p:tav>
                                      </p:tavLst>
                                    </p:anim>
                                    <p:anim calcmode="lin" valueType="num">
                                      <p:cBhvr additive="base">
                                        <p:cTn id="454" dur="2000"/>
                                        <p:tgtEl>
                                          <p:spTgt spid="63"/>
                                        </p:tgtEl>
                                        <p:attrNameLst>
                                          <p:attrName>ppt_y</p:attrName>
                                        </p:attrNameLst>
                                      </p:cBhvr>
                                      <p:tavLst>
                                        <p:tav tm="0">
                                          <p:val>
                                            <p:strVal val="ppt_y"/>
                                          </p:val>
                                        </p:tav>
                                        <p:tav tm="100000">
                                          <p:val>
                                            <p:strVal val="1+ppt_h/2"/>
                                          </p:val>
                                        </p:tav>
                                      </p:tavLst>
                                    </p:anim>
                                    <p:set>
                                      <p:cBhvr>
                                        <p:cTn id="455" dur="1" fill="hold">
                                          <p:stCondLst>
                                            <p:cond delay="1999"/>
                                          </p:stCondLst>
                                        </p:cTn>
                                        <p:tgtEl>
                                          <p:spTgt spid="63"/>
                                        </p:tgtEl>
                                        <p:attrNameLst>
                                          <p:attrName>style.visibility</p:attrName>
                                        </p:attrNameLst>
                                      </p:cBhvr>
                                      <p:to>
                                        <p:strVal val="hidden"/>
                                      </p:to>
                                    </p:set>
                                  </p:childTnLst>
                                </p:cTn>
                              </p:par>
                              <p:par>
                                <p:cTn id="456" presetID="2" presetClass="exit" presetSubtype="4" fill="hold" grpId="1" nodeType="withEffect">
                                  <p:stCondLst>
                                    <p:cond delay="0"/>
                                  </p:stCondLst>
                                  <p:childTnLst>
                                    <p:anim calcmode="lin" valueType="num">
                                      <p:cBhvr additive="base">
                                        <p:cTn id="457" dur="2000"/>
                                        <p:tgtEl>
                                          <p:spTgt spid="64"/>
                                        </p:tgtEl>
                                        <p:attrNameLst>
                                          <p:attrName>ppt_x</p:attrName>
                                        </p:attrNameLst>
                                      </p:cBhvr>
                                      <p:tavLst>
                                        <p:tav tm="0">
                                          <p:val>
                                            <p:strVal val="ppt_x"/>
                                          </p:val>
                                        </p:tav>
                                        <p:tav tm="100000">
                                          <p:val>
                                            <p:strVal val="ppt_x"/>
                                          </p:val>
                                        </p:tav>
                                      </p:tavLst>
                                    </p:anim>
                                    <p:anim calcmode="lin" valueType="num">
                                      <p:cBhvr additive="base">
                                        <p:cTn id="458" dur="2000"/>
                                        <p:tgtEl>
                                          <p:spTgt spid="64"/>
                                        </p:tgtEl>
                                        <p:attrNameLst>
                                          <p:attrName>ppt_y</p:attrName>
                                        </p:attrNameLst>
                                      </p:cBhvr>
                                      <p:tavLst>
                                        <p:tav tm="0">
                                          <p:val>
                                            <p:strVal val="ppt_y"/>
                                          </p:val>
                                        </p:tav>
                                        <p:tav tm="100000">
                                          <p:val>
                                            <p:strVal val="1+ppt_h/2"/>
                                          </p:val>
                                        </p:tav>
                                      </p:tavLst>
                                    </p:anim>
                                    <p:set>
                                      <p:cBhvr>
                                        <p:cTn id="459" dur="1" fill="hold">
                                          <p:stCondLst>
                                            <p:cond delay="1999"/>
                                          </p:stCondLst>
                                        </p:cTn>
                                        <p:tgtEl>
                                          <p:spTgt spid="64"/>
                                        </p:tgtEl>
                                        <p:attrNameLst>
                                          <p:attrName>style.visibility</p:attrName>
                                        </p:attrNameLst>
                                      </p:cBhvr>
                                      <p:to>
                                        <p:strVal val="hidden"/>
                                      </p:to>
                                    </p:set>
                                  </p:childTnLst>
                                </p:cTn>
                              </p:par>
                              <p:par>
                                <p:cTn id="460" presetID="2" presetClass="exit" presetSubtype="4" fill="hold" grpId="1" nodeType="withEffect">
                                  <p:stCondLst>
                                    <p:cond delay="0"/>
                                  </p:stCondLst>
                                  <p:childTnLst>
                                    <p:anim calcmode="lin" valueType="num">
                                      <p:cBhvr additive="base">
                                        <p:cTn id="461" dur="2000"/>
                                        <p:tgtEl>
                                          <p:spTgt spid="65"/>
                                        </p:tgtEl>
                                        <p:attrNameLst>
                                          <p:attrName>ppt_x</p:attrName>
                                        </p:attrNameLst>
                                      </p:cBhvr>
                                      <p:tavLst>
                                        <p:tav tm="0">
                                          <p:val>
                                            <p:strVal val="ppt_x"/>
                                          </p:val>
                                        </p:tav>
                                        <p:tav tm="100000">
                                          <p:val>
                                            <p:strVal val="ppt_x"/>
                                          </p:val>
                                        </p:tav>
                                      </p:tavLst>
                                    </p:anim>
                                    <p:anim calcmode="lin" valueType="num">
                                      <p:cBhvr additive="base">
                                        <p:cTn id="462" dur="2000"/>
                                        <p:tgtEl>
                                          <p:spTgt spid="65"/>
                                        </p:tgtEl>
                                        <p:attrNameLst>
                                          <p:attrName>ppt_y</p:attrName>
                                        </p:attrNameLst>
                                      </p:cBhvr>
                                      <p:tavLst>
                                        <p:tav tm="0">
                                          <p:val>
                                            <p:strVal val="ppt_y"/>
                                          </p:val>
                                        </p:tav>
                                        <p:tav tm="100000">
                                          <p:val>
                                            <p:strVal val="1+ppt_h/2"/>
                                          </p:val>
                                        </p:tav>
                                      </p:tavLst>
                                    </p:anim>
                                    <p:set>
                                      <p:cBhvr>
                                        <p:cTn id="463" dur="1" fill="hold">
                                          <p:stCondLst>
                                            <p:cond delay="1999"/>
                                          </p:stCondLst>
                                        </p:cTn>
                                        <p:tgtEl>
                                          <p:spTgt spid="65"/>
                                        </p:tgtEl>
                                        <p:attrNameLst>
                                          <p:attrName>style.visibility</p:attrName>
                                        </p:attrNameLst>
                                      </p:cBhvr>
                                      <p:to>
                                        <p:strVal val="hidden"/>
                                      </p:to>
                                    </p:set>
                                  </p:childTnLst>
                                </p:cTn>
                              </p:par>
                              <p:par>
                                <p:cTn id="464" presetID="2" presetClass="exit" presetSubtype="4" fill="hold" grpId="1" nodeType="withEffect">
                                  <p:stCondLst>
                                    <p:cond delay="0"/>
                                  </p:stCondLst>
                                  <p:childTnLst>
                                    <p:anim calcmode="lin" valueType="num">
                                      <p:cBhvr additive="base">
                                        <p:cTn id="465" dur="2000"/>
                                        <p:tgtEl>
                                          <p:spTgt spid="66"/>
                                        </p:tgtEl>
                                        <p:attrNameLst>
                                          <p:attrName>ppt_x</p:attrName>
                                        </p:attrNameLst>
                                      </p:cBhvr>
                                      <p:tavLst>
                                        <p:tav tm="0">
                                          <p:val>
                                            <p:strVal val="ppt_x"/>
                                          </p:val>
                                        </p:tav>
                                        <p:tav tm="100000">
                                          <p:val>
                                            <p:strVal val="ppt_x"/>
                                          </p:val>
                                        </p:tav>
                                      </p:tavLst>
                                    </p:anim>
                                    <p:anim calcmode="lin" valueType="num">
                                      <p:cBhvr additive="base">
                                        <p:cTn id="466" dur="2000"/>
                                        <p:tgtEl>
                                          <p:spTgt spid="66"/>
                                        </p:tgtEl>
                                        <p:attrNameLst>
                                          <p:attrName>ppt_y</p:attrName>
                                        </p:attrNameLst>
                                      </p:cBhvr>
                                      <p:tavLst>
                                        <p:tav tm="0">
                                          <p:val>
                                            <p:strVal val="ppt_y"/>
                                          </p:val>
                                        </p:tav>
                                        <p:tav tm="100000">
                                          <p:val>
                                            <p:strVal val="1+ppt_h/2"/>
                                          </p:val>
                                        </p:tav>
                                      </p:tavLst>
                                    </p:anim>
                                    <p:set>
                                      <p:cBhvr>
                                        <p:cTn id="467" dur="1" fill="hold">
                                          <p:stCondLst>
                                            <p:cond delay="1999"/>
                                          </p:stCondLst>
                                        </p:cTn>
                                        <p:tgtEl>
                                          <p:spTgt spid="66"/>
                                        </p:tgtEl>
                                        <p:attrNameLst>
                                          <p:attrName>style.visibility</p:attrName>
                                        </p:attrNameLst>
                                      </p:cBhvr>
                                      <p:to>
                                        <p:strVal val="hidden"/>
                                      </p:to>
                                    </p:set>
                                  </p:childTnLst>
                                </p:cTn>
                              </p:par>
                              <p:par>
                                <p:cTn id="468" presetID="2" presetClass="exit" presetSubtype="4" fill="hold" grpId="1" nodeType="withEffect">
                                  <p:stCondLst>
                                    <p:cond delay="0"/>
                                  </p:stCondLst>
                                  <p:childTnLst>
                                    <p:anim calcmode="lin" valueType="num">
                                      <p:cBhvr additive="base">
                                        <p:cTn id="469" dur="2000"/>
                                        <p:tgtEl>
                                          <p:spTgt spid="67"/>
                                        </p:tgtEl>
                                        <p:attrNameLst>
                                          <p:attrName>ppt_x</p:attrName>
                                        </p:attrNameLst>
                                      </p:cBhvr>
                                      <p:tavLst>
                                        <p:tav tm="0">
                                          <p:val>
                                            <p:strVal val="ppt_x"/>
                                          </p:val>
                                        </p:tav>
                                        <p:tav tm="100000">
                                          <p:val>
                                            <p:strVal val="ppt_x"/>
                                          </p:val>
                                        </p:tav>
                                      </p:tavLst>
                                    </p:anim>
                                    <p:anim calcmode="lin" valueType="num">
                                      <p:cBhvr additive="base">
                                        <p:cTn id="470" dur="2000"/>
                                        <p:tgtEl>
                                          <p:spTgt spid="67"/>
                                        </p:tgtEl>
                                        <p:attrNameLst>
                                          <p:attrName>ppt_y</p:attrName>
                                        </p:attrNameLst>
                                      </p:cBhvr>
                                      <p:tavLst>
                                        <p:tav tm="0">
                                          <p:val>
                                            <p:strVal val="ppt_y"/>
                                          </p:val>
                                        </p:tav>
                                        <p:tav tm="100000">
                                          <p:val>
                                            <p:strVal val="1+ppt_h/2"/>
                                          </p:val>
                                        </p:tav>
                                      </p:tavLst>
                                    </p:anim>
                                    <p:set>
                                      <p:cBhvr>
                                        <p:cTn id="471" dur="1" fill="hold">
                                          <p:stCondLst>
                                            <p:cond delay="1999"/>
                                          </p:stCondLst>
                                        </p:cTn>
                                        <p:tgtEl>
                                          <p:spTgt spid="67"/>
                                        </p:tgtEl>
                                        <p:attrNameLst>
                                          <p:attrName>style.visibility</p:attrName>
                                        </p:attrNameLst>
                                      </p:cBhvr>
                                      <p:to>
                                        <p:strVal val="hidden"/>
                                      </p:to>
                                    </p:set>
                                  </p:childTnLst>
                                </p:cTn>
                              </p:par>
                              <p:par>
                                <p:cTn id="472" presetID="2" presetClass="exit" presetSubtype="4" fill="hold" grpId="1" nodeType="withEffect">
                                  <p:stCondLst>
                                    <p:cond delay="0"/>
                                  </p:stCondLst>
                                  <p:childTnLst>
                                    <p:anim calcmode="lin" valueType="num">
                                      <p:cBhvr additive="base">
                                        <p:cTn id="473" dur="2000"/>
                                        <p:tgtEl>
                                          <p:spTgt spid="68"/>
                                        </p:tgtEl>
                                        <p:attrNameLst>
                                          <p:attrName>ppt_x</p:attrName>
                                        </p:attrNameLst>
                                      </p:cBhvr>
                                      <p:tavLst>
                                        <p:tav tm="0">
                                          <p:val>
                                            <p:strVal val="ppt_x"/>
                                          </p:val>
                                        </p:tav>
                                        <p:tav tm="100000">
                                          <p:val>
                                            <p:strVal val="ppt_x"/>
                                          </p:val>
                                        </p:tav>
                                      </p:tavLst>
                                    </p:anim>
                                    <p:anim calcmode="lin" valueType="num">
                                      <p:cBhvr additive="base">
                                        <p:cTn id="474" dur="2000"/>
                                        <p:tgtEl>
                                          <p:spTgt spid="68"/>
                                        </p:tgtEl>
                                        <p:attrNameLst>
                                          <p:attrName>ppt_y</p:attrName>
                                        </p:attrNameLst>
                                      </p:cBhvr>
                                      <p:tavLst>
                                        <p:tav tm="0">
                                          <p:val>
                                            <p:strVal val="ppt_y"/>
                                          </p:val>
                                        </p:tav>
                                        <p:tav tm="100000">
                                          <p:val>
                                            <p:strVal val="1+ppt_h/2"/>
                                          </p:val>
                                        </p:tav>
                                      </p:tavLst>
                                    </p:anim>
                                    <p:set>
                                      <p:cBhvr>
                                        <p:cTn id="475" dur="1" fill="hold">
                                          <p:stCondLst>
                                            <p:cond delay="1999"/>
                                          </p:stCondLst>
                                        </p:cTn>
                                        <p:tgtEl>
                                          <p:spTgt spid="68"/>
                                        </p:tgtEl>
                                        <p:attrNameLst>
                                          <p:attrName>style.visibility</p:attrName>
                                        </p:attrNameLst>
                                      </p:cBhvr>
                                      <p:to>
                                        <p:strVal val="hidden"/>
                                      </p:to>
                                    </p:set>
                                  </p:childTnLst>
                                </p:cTn>
                              </p:par>
                              <p:par>
                                <p:cTn id="476" presetID="2" presetClass="exit" presetSubtype="4" fill="hold" grpId="1" nodeType="withEffect">
                                  <p:stCondLst>
                                    <p:cond delay="0"/>
                                  </p:stCondLst>
                                  <p:childTnLst>
                                    <p:anim calcmode="lin" valueType="num">
                                      <p:cBhvr additive="base">
                                        <p:cTn id="477" dur="2000"/>
                                        <p:tgtEl>
                                          <p:spTgt spid="69"/>
                                        </p:tgtEl>
                                        <p:attrNameLst>
                                          <p:attrName>ppt_x</p:attrName>
                                        </p:attrNameLst>
                                      </p:cBhvr>
                                      <p:tavLst>
                                        <p:tav tm="0">
                                          <p:val>
                                            <p:strVal val="ppt_x"/>
                                          </p:val>
                                        </p:tav>
                                        <p:tav tm="100000">
                                          <p:val>
                                            <p:strVal val="ppt_x"/>
                                          </p:val>
                                        </p:tav>
                                      </p:tavLst>
                                    </p:anim>
                                    <p:anim calcmode="lin" valueType="num">
                                      <p:cBhvr additive="base">
                                        <p:cTn id="478" dur="2000"/>
                                        <p:tgtEl>
                                          <p:spTgt spid="69"/>
                                        </p:tgtEl>
                                        <p:attrNameLst>
                                          <p:attrName>ppt_y</p:attrName>
                                        </p:attrNameLst>
                                      </p:cBhvr>
                                      <p:tavLst>
                                        <p:tav tm="0">
                                          <p:val>
                                            <p:strVal val="ppt_y"/>
                                          </p:val>
                                        </p:tav>
                                        <p:tav tm="100000">
                                          <p:val>
                                            <p:strVal val="1+ppt_h/2"/>
                                          </p:val>
                                        </p:tav>
                                      </p:tavLst>
                                    </p:anim>
                                    <p:set>
                                      <p:cBhvr>
                                        <p:cTn id="479" dur="1" fill="hold">
                                          <p:stCondLst>
                                            <p:cond delay="1999"/>
                                          </p:stCondLst>
                                        </p:cTn>
                                        <p:tgtEl>
                                          <p:spTgt spid="69"/>
                                        </p:tgtEl>
                                        <p:attrNameLst>
                                          <p:attrName>style.visibility</p:attrName>
                                        </p:attrNameLst>
                                      </p:cBhvr>
                                      <p:to>
                                        <p:strVal val="hidden"/>
                                      </p:to>
                                    </p:set>
                                  </p:childTnLst>
                                </p:cTn>
                              </p:par>
                              <p:par>
                                <p:cTn id="480" presetID="2" presetClass="exit" presetSubtype="4" fill="hold" grpId="1" nodeType="withEffect">
                                  <p:stCondLst>
                                    <p:cond delay="0"/>
                                  </p:stCondLst>
                                  <p:childTnLst>
                                    <p:anim calcmode="lin" valueType="num">
                                      <p:cBhvr additive="base">
                                        <p:cTn id="481" dur="2000"/>
                                        <p:tgtEl>
                                          <p:spTgt spid="70"/>
                                        </p:tgtEl>
                                        <p:attrNameLst>
                                          <p:attrName>ppt_x</p:attrName>
                                        </p:attrNameLst>
                                      </p:cBhvr>
                                      <p:tavLst>
                                        <p:tav tm="0">
                                          <p:val>
                                            <p:strVal val="ppt_x"/>
                                          </p:val>
                                        </p:tav>
                                        <p:tav tm="100000">
                                          <p:val>
                                            <p:strVal val="ppt_x"/>
                                          </p:val>
                                        </p:tav>
                                      </p:tavLst>
                                    </p:anim>
                                    <p:anim calcmode="lin" valueType="num">
                                      <p:cBhvr additive="base">
                                        <p:cTn id="482" dur="2000"/>
                                        <p:tgtEl>
                                          <p:spTgt spid="70"/>
                                        </p:tgtEl>
                                        <p:attrNameLst>
                                          <p:attrName>ppt_y</p:attrName>
                                        </p:attrNameLst>
                                      </p:cBhvr>
                                      <p:tavLst>
                                        <p:tav tm="0">
                                          <p:val>
                                            <p:strVal val="ppt_y"/>
                                          </p:val>
                                        </p:tav>
                                        <p:tav tm="100000">
                                          <p:val>
                                            <p:strVal val="1+ppt_h/2"/>
                                          </p:val>
                                        </p:tav>
                                      </p:tavLst>
                                    </p:anim>
                                    <p:set>
                                      <p:cBhvr>
                                        <p:cTn id="483" dur="1" fill="hold">
                                          <p:stCondLst>
                                            <p:cond delay="1999"/>
                                          </p:stCondLst>
                                        </p:cTn>
                                        <p:tgtEl>
                                          <p:spTgt spid="70"/>
                                        </p:tgtEl>
                                        <p:attrNameLst>
                                          <p:attrName>style.visibility</p:attrName>
                                        </p:attrNameLst>
                                      </p:cBhvr>
                                      <p:to>
                                        <p:strVal val="hidden"/>
                                      </p:to>
                                    </p:set>
                                  </p:childTnLst>
                                </p:cTn>
                              </p:par>
                              <p:par>
                                <p:cTn id="484" presetID="2" presetClass="exit" presetSubtype="4" fill="hold" grpId="1" nodeType="withEffect">
                                  <p:stCondLst>
                                    <p:cond delay="0"/>
                                  </p:stCondLst>
                                  <p:childTnLst>
                                    <p:anim calcmode="lin" valueType="num">
                                      <p:cBhvr additive="base">
                                        <p:cTn id="485" dur="2000"/>
                                        <p:tgtEl>
                                          <p:spTgt spid="71"/>
                                        </p:tgtEl>
                                        <p:attrNameLst>
                                          <p:attrName>ppt_x</p:attrName>
                                        </p:attrNameLst>
                                      </p:cBhvr>
                                      <p:tavLst>
                                        <p:tav tm="0">
                                          <p:val>
                                            <p:strVal val="ppt_x"/>
                                          </p:val>
                                        </p:tav>
                                        <p:tav tm="100000">
                                          <p:val>
                                            <p:strVal val="ppt_x"/>
                                          </p:val>
                                        </p:tav>
                                      </p:tavLst>
                                    </p:anim>
                                    <p:anim calcmode="lin" valueType="num">
                                      <p:cBhvr additive="base">
                                        <p:cTn id="486" dur="2000"/>
                                        <p:tgtEl>
                                          <p:spTgt spid="71"/>
                                        </p:tgtEl>
                                        <p:attrNameLst>
                                          <p:attrName>ppt_y</p:attrName>
                                        </p:attrNameLst>
                                      </p:cBhvr>
                                      <p:tavLst>
                                        <p:tav tm="0">
                                          <p:val>
                                            <p:strVal val="ppt_y"/>
                                          </p:val>
                                        </p:tav>
                                        <p:tav tm="100000">
                                          <p:val>
                                            <p:strVal val="1+ppt_h/2"/>
                                          </p:val>
                                        </p:tav>
                                      </p:tavLst>
                                    </p:anim>
                                    <p:set>
                                      <p:cBhvr>
                                        <p:cTn id="487" dur="1" fill="hold">
                                          <p:stCondLst>
                                            <p:cond delay="1999"/>
                                          </p:stCondLst>
                                        </p:cTn>
                                        <p:tgtEl>
                                          <p:spTgt spid="71"/>
                                        </p:tgtEl>
                                        <p:attrNameLst>
                                          <p:attrName>style.visibility</p:attrName>
                                        </p:attrNameLst>
                                      </p:cBhvr>
                                      <p:to>
                                        <p:strVal val="hidden"/>
                                      </p:to>
                                    </p:set>
                                  </p:childTnLst>
                                </p:cTn>
                              </p:par>
                              <p:par>
                                <p:cTn id="488" presetID="2" presetClass="exit" presetSubtype="4" fill="hold" grpId="1" nodeType="withEffect">
                                  <p:stCondLst>
                                    <p:cond delay="0"/>
                                  </p:stCondLst>
                                  <p:childTnLst>
                                    <p:anim calcmode="lin" valueType="num">
                                      <p:cBhvr additive="base">
                                        <p:cTn id="489" dur="2000"/>
                                        <p:tgtEl>
                                          <p:spTgt spid="72"/>
                                        </p:tgtEl>
                                        <p:attrNameLst>
                                          <p:attrName>ppt_x</p:attrName>
                                        </p:attrNameLst>
                                      </p:cBhvr>
                                      <p:tavLst>
                                        <p:tav tm="0">
                                          <p:val>
                                            <p:strVal val="ppt_x"/>
                                          </p:val>
                                        </p:tav>
                                        <p:tav tm="100000">
                                          <p:val>
                                            <p:strVal val="ppt_x"/>
                                          </p:val>
                                        </p:tav>
                                      </p:tavLst>
                                    </p:anim>
                                    <p:anim calcmode="lin" valueType="num">
                                      <p:cBhvr additive="base">
                                        <p:cTn id="490" dur="2000"/>
                                        <p:tgtEl>
                                          <p:spTgt spid="72"/>
                                        </p:tgtEl>
                                        <p:attrNameLst>
                                          <p:attrName>ppt_y</p:attrName>
                                        </p:attrNameLst>
                                      </p:cBhvr>
                                      <p:tavLst>
                                        <p:tav tm="0">
                                          <p:val>
                                            <p:strVal val="ppt_y"/>
                                          </p:val>
                                        </p:tav>
                                        <p:tav tm="100000">
                                          <p:val>
                                            <p:strVal val="1+ppt_h/2"/>
                                          </p:val>
                                        </p:tav>
                                      </p:tavLst>
                                    </p:anim>
                                    <p:set>
                                      <p:cBhvr>
                                        <p:cTn id="491" dur="1" fill="hold">
                                          <p:stCondLst>
                                            <p:cond delay="1999"/>
                                          </p:stCondLst>
                                        </p:cTn>
                                        <p:tgtEl>
                                          <p:spTgt spid="72"/>
                                        </p:tgtEl>
                                        <p:attrNameLst>
                                          <p:attrName>style.visibility</p:attrName>
                                        </p:attrNameLst>
                                      </p:cBhvr>
                                      <p:to>
                                        <p:strVal val="hidden"/>
                                      </p:to>
                                    </p:set>
                                  </p:childTnLst>
                                </p:cTn>
                              </p:par>
                              <p:par>
                                <p:cTn id="492" presetID="2" presetClass="exit" presetSubtype="4" fill="hold" grpId="1" nodeType="withEffect">
                                  <p:stCondLst>
                                    <p:cond delay="0"/>
                                  </p:stCondLst>
                                  <p:childTnLst>
                                    <p:anim calcmode="lin" valueType="num">
                                      <p:cBhvr additive="base">
                                        <p:cTn id="493" dur="2000"/>
                                        <p:tgtEl>
                                          <p:spTgt spid="73"/>
                                        </p:tgtEl>
                                        <p:attrNameLst>
                                          <p:attrName>ppt_x</p:attrName>
                                        </p:attrNameLst>
                                      </p:cBhvr>
                                      <p:tavLst>
                                        <p:tav tm="0">
                                          <p:val>
                                            <p:strVal val="ppt_x"/>
                                          </p:val>
                                        </p:tav>
                                        <p:tav tm="100000">
                                          <p:val>
                                            <p:strVal val="ppt_x"/>
                                          </p:val>
                                        </p:tav>
                                      </p:tavLst>
                                    </p:anim>
                                    <p:anim calcmode="lin" valueType="num">
                                      <p:cBhvr additive="base">
                                        <p:cTn id="494" dur="2000"/>
                                        <p:tgtEl>
                                          <p:spTgt spid="73"/>
                                        </p:tgtEl>
                                        <p:attrNameLst>
                                          <p:attrName>ppt_y</p:attrName>
                                        </p:attrNameLst>
                                      </p:cBhvr>
                                      <p:tavLst>
                                        <p:tav tm="0">
                                          <p:val>
                                            <p:strVal val="ppt_y"/>
                                          </p:val>
                                        </p:tav>
                                        <p:tav tm="100000">
                                          <p:val>
                                            <p:strVal val="1+ppt_h/2"/>
                                          </p:val>
                                        </p:tav>
                                      </p:tavLst>
                                    </p:anim>
                                    <p:set>
                                      <p:cBhvr>
                                        <p:cTn id="495" dur="1" fill="hold">
                                          <p:stCondLst>
                                            <p:cond delay="1999"/>
                                          </p:stCondLst>
                                        </p:cTn>
                                        <p:tgtEl>
                                          <p:spTgt spid="73"/>
                                        </p:tgtEl>
                                        <p:attrNameLst>
                                          <p:attrName>style.visibility</p:attrName>
                                        </p:attrNameLst>
                                      </p:cBhvr>
                                      <p:to>
                                        <p:strVal val="hidden"/>
                                      </p:to>
                                    </p:set>
                                  </p:childTnLst>
                                </p:cTn>
                              </p:par>
                              <p:par>
                                <p:cTn id="496" presetID="2" presetClass="exit" presetSubtype="4" fill="hold" grpId="1" nodeType="withEffect">
                                  <p:stCondLst>
                                    <p:cond delay="0"/>
                                  </p:stCondLst>
                                  <p:childTnLst>
                                    <p:anim calcmode="lin" valueType="num">
                                      <p:cBhvr additive="base">
                                        <p:cTn id="497" dur="2000"/>
                                        <p:tgtEl>
                                          <p:spTgt spid="74"/>
                                        </p:tgtEl>
                                        <p:attrNameLst>
                                          <p:attrName>ppt_x</p:attrName>
                                        </p:attrNameLst>
                                      </p:cBhvr>
                                      <p:tavLst>
                                        <p:tav tm="0">
                                          <p:val>
                                            <p:strVal val="ppt_x"/>
                                          </p:val>
                                        </p:tav>
                                        <p:tav tm="100000">
                                          <p:val>
                                            <p:strVal val="ppt_x"/>
                                          </p:val>
                                        </p:tav>
                                      </p:tavLst>
                                    </p:anim>
                                    <p:anim calcmode="lin" valueType="num">
                                      <p:cBhvr additive="base">
                                        <p:cTn id="498" dur="2000"/>
                                        <p:tgtEl>
                                          <p:spTgt spid="74"/>
                                        </p:tgtEl>
                                        <p:attrNameLst>
                                          <p:attrName>ppt_y</p:attrName>
                                        </p:attrNameLst>
                                      </p:cBhvr>
                                      <p:tavLst>
                                        <p:tav tm="0">
                                          <p:val>
                                            <p:strVal val="ppt_y"/>
                                          </p:val>
                                        </p:tav>
                                        <p:tav tm="100000">
                                          <p:val>
                                            <p:strVal val="1+ppt_h/2"/>
                                          </p:val>
                                        </p:tav>
                                      </p:tavLst>
                                    </p:anim>
                                    <p:set>
                                      <p:cBhvr>
                                        <p:cTn id="499" dur="1" fill="hold">
                                          <p:stCondLst>
                                            <p:cond delay="1999"/>
                                          </p:stCondLst>
                                        </p:cTn>
                                        <p:tgtEl>
                                          <p:spTgt spid="74"/>
                                        </p:tgtEl>
                                        <p:attrNameLst>
                                          <p:attrName>style.visibility</p:attrName>
                                        </p:attrNameLst>
                                      </p:cBhvr>
                                      <p:to>
                                        <p:strVal val="hidden"/>
                                      </p:to>
                                    </p:set>
                                  </p:childTnLst>
                                </p:cTn>
                              </p:par>
                              <p:par>
                                <p:cTn id="500" presetID="2" presetClass="exit" presetSubtype="4" fill="hold" grpId="1" nodeType="withEffect">
                                  <p:stCondLst>
                                    <p:cond delay="0"/>
                                  </p:stCondLst>
                                  <p:childTnLst>
                                    <p:anim calcmode="lin" valueType="num">
                                      <p:cBhvr additive="base">
                                        <p:cTn id="501" dur="2000"/>
                                        <p:tgtEl>
                                          <p:spTgt spid="75"/>
                                        </p:tgtEl>
                                        <p:attrNameLst>
                                          <p:attrName>ppt_x</p:attrName>
                                        </p:attrNameLst>
                                      </p:cBhvr>
                                      <p:tavLst>
                                        <p:tav tm="0">
                                          <p:val>
                                            <p:strVal val="ppt_x"/>
                                          </p:val>
                                        </p:tav>
                                        <p:tav tm="100000">
                                          <p:val>
                                            <p:strVal val="ppt_x"/>
                                          </p:val>
                                        </p:tav>
                                      </p:tavLst>
                                    </p:anim>
                                    <p:anim calcmode="lin" valueType="num">
                                      <p:cBhvr additive="base">
                                        <p:cTn id="502" dur="2000"/>
                                        <p:tgtEl>
                                          <p:spTgt spid="75"/>
                                        </p:tgtEl>
                                        <p:attrNameLst>
                                          <p:attrName>ppt_y</p:attrName>
                                        </p:attrNameLst>
                                      </p:cBhvr>
                                      <p:tavLst>
                                        <p:tav tm="0">
                                          <p:val>
                                            <p:strVal val="ppt_y"/>
                                          </p:val>
                                        </p:tav>
                                        <p:tav tm="100000">
                                          <p:val>
                                            <p:strVal val="1+ppt_h/2"/>
                                          </p:val>
                                        </p:tav>
                                      </p:tavLst>
                                    </p:anim>
                                    <p:set>
                                      <p:cBhvr>
                                        <p:cTn id="503" dur="1" fill="hold">
                                          <p:stCondLst>
                                            <p:cond delay="1999"/>
                                          </p:stCondLst>
                                        </p:cTn>
                                        <p:tgtEl>
                                          <p:spTgt spid="75"/>
                                        </p:tgtEl>
                                        <p:attrNameLst>
                                          <p:attrName>style.visibility</p:attrName>
                                        </p:attrNameLst>
                                      </p:cBhvr>
                                      <p:to>
                                        <p:strVal val="hidden"/>
                                      </p:to>
                                    </p:set>
                                  </p:childTnLst>
                                </p:cTn>
                              </p:par>
                              <p:par>
                                <p:cTn id="504" presetID="2" presetClass="exit" presetSubtype="4" fill="hold" grpId="1" nodeType="withEffect">
                                  <p:stCondLst>
                                    <p:cond delay="0"/>
                                  </p:stCondLst>
                                  <p:childTnLst>
                                    <p:anim calcmode="lin" valueType="num">
                                      <p:cBhvr additive="base">
                                        <p:cTn id="505" dur="2000"/>
                                        <p:tgtEl>
                                          <p:spTgt spid="76"/>
                                        </p:tgtEl>
                                        <p:attrNameLst>
                                          <p:attrName>ppt_x</p:attrName>
                                        </p:attrNameLst>
                                      </p:cBhvr>
                                      <p:tavLst>
                                        <p:tav tm="0">
                                          <p:val>
                                            <p:strVal val="ppt_x"/>
                                          </p:val>
                                        </p:tav>
                                        <p:tav tm="100000">
                                          <p:val>
                                            <p:strVal val="ppt_x"/>
                                          </p:val>
                                        </p:tav>
                                      </p:tavLst>
                                    </p:anim>
                                    <p:anim calcmode="lin" valueType="num">
                                      <p:cBhvr additive="base">
                                        <p:cTn id="506" dur="2000"/>
                                        <p:tgtEl>
                                          <p:spTgt spid="76"/>
                                        </p:tgtEl>
                                        <p:attrNameLst>
                                          <p:attrName>ppt_y</p:attrName>
                                        </p:attrNameLst>
                                      </p:cBhvr>
                                      <p:tavLst>
                                        <p:tav tm="0">
                                          <p:val>
                                            <p:strVal val="ppt_y"/>
                                          </p:val>
                                        </p:tav>
                                        <p:tav tm="100000">
                                          <p:val>
                                            <p:strVal val="1+ppt_h/2"/>
                                          </p:val>
                                        </p:tav>
                                      </p:tavLst>
                                    </p:anim>
                                    <p:set>
                                      <p:cBhvr>
                                        <p:cTn id="507" dur="1" fill="hold">
                                          <p:stCondLst>
                                            <p:cond delay="1999"/>
                                          </p:stCondLst>
                                        </p:cTn>
                                        <p:tgtEl>
                                          <p:spTgt spid="76"/>
                                        </p:tgtEl>
                                        <p:attrNameLst>
                                          <p:attrName>style.visibility</p:attrName>
                                        </p:attrNameLst>
                                      </p:cBhvr>
                                      <p:to>
                                        <p:strVal val="hidden"/>
                                      </p:to>
                                    </p:set>
                                  </p:childTnLst>
                                </p:cTn>
                              </p:par>
                              <p:par>
                                <p:cTn id="508" presetID="2" presetClass="exit" presetSubtype="4" fill="hold" grpId="1" nodeType="withEffect">
                                  <p:stCondLst>
                                    <p:cond delay="0"/>
                                  </p:stCondLst>
                                  <p:childTnLst>
                                    <p:anim calcmode="lin" valueType="num">
                                      <p:cBhvr additive="base">
                                        <p:cTn id="509" dur="2000"/>
                                        <p:tgtEl>
                                          <p:spTgt spid="77"/>
                                        </p:tgtEl>
                                        <p:attrNameLst>
                                          <p:attrName>ppt_x</p:attrName>
                                        </p:attrNameLst>
                                      </p:cBhvr>
                                      <p:tavLst>
                                        <p:tav tm="0">
                                          <p:val>
                                            <p:strVal val="ppt_x"/>
                                          </p:val>
                                        </p:tav>
                                        <p:tav tm="100000">
                                          <p:val>
                                            <p:strVal val="ppt_x"/>
                                          </p:val>
                                        </p:tav>
                                      </p:tavLst>
                                    </p:anim>
                                    <p:anim calcmode="lin" valueType="num">
                                      <p:cBhvr additive="base">
                                        <p:cTn id="510" dur="2000"/>
                                        <p:tgtEl>
                                          <p:spTgt spid="77"/>
                                        </p:tgtEl>
                                        <p:attrNameLst>
                                          <p:attrName>ppt_y</p:attrName>
                                        </p:attrNameLst>
                                      </p:cBhvr>
                                      <p:tavLst>
                                        <p:tav tm="0">
                                          <p:val>
                                            <p:strVal val="ppt_y"/>
                                          </p:val>
                                        </p:tav>
                                        <p:tav tm="100000">
                                          <p:val>
                                            <p:strVal val="1+ppt_h/2"/>
                                          </p:val>
                                        </p:tav>
                                      </p:tavLst>
                                    </p:anim>
                                    <p:set>
                                      <p:cBhvr>
                                        <p:cTn id="511" dur="1" fill="hold">
                                          <p:stCondLst>
                                            <p:cond delay="1999"/>
                                          </p:stCondLst>
                                        </p:cTn>
                                        <p:tgtEl>
                                          <p:spTgt spid="77"/>
                                        </p:tgtEl>
                                        <p:attrNameLst>
                                          <p:attrName>style.visibility</p:attrName>
                                        </p:attrNameLst>
                                      </p:cBhvr>
                                      <p:to>
                                        <p:strVal val="hidden"/>
                                      </p:to>
                                    </p:set>
                                  </p:childTnLst>
                                </p:cTn>
                              </p:par>
                              <p:par>
                                <p:cTn id="512" presetID="2" presetClass="exit" presetSubtype="4" fill="hold" grpId="1" nodeType="withEffect">
                                  <p:stCondLst>
                                    <p:cond delay="0"/>
                                  </p:stCondLst>
                                  <p:childTnLst>
                                    <p:anim calcmode="lin" valueType="num">
                                      <p:cBhvr additive="base">
                                        <p:cTn id="513" dur="2000"/>
                                        <p:tgtEl>
                                          <p:spTgt spid="78"/>
                                        </p:tgtEl>
                                        <p:attrNameLst>
                                          <p:attrName>ppt_x</p:attrName>
                                        </p:attrNameLst>
                                      </p:cBhvr>
                                      <p:tavLst>
                                        <p:tav tm="0">
                                          <p:val>
                                            <p:strVal val="ppt_x"/>
                                          </p:val>
                                        </p:tav>
                                        <p:tav tm="100000">
                                          <p:val>
                                            <p:strVal val="ppt_x"/>
                                          </p:val>
                                        </p:tav>
                                      </p:tavLst>
                                    </p:anim>
                                    <p:anim calcmode="lin" valueType="num">
                                      <p:cBhvr additive="base">
                                        <p:cTn id="514" dur="2000"/>
                                        <p:tgtEl>
                                          <p:spTgt spid="78"/>
                                        </p:tgtEl>
                                        <p:attrNameLst>
                                          <p:attrName>ppt_y</p:attrName>
                                        </p:attrNameLst>
                                      </p:cBhvr>
                                      <p:tavLst>
                                        <p:tav tm="0">
                                          <p:val>
                                            <p:strVal val="ppt_y"/>
                                          </p:val>
                                        </p:tav>
                                        <p:tav tm="100000">
                                          <p:val>
                                            <p:strVal val="1+ppt_h/2"/>
                                          </p:val>
                                        </p:tav>
                                      </p:tavLst>
                                    </p:anim>
                                    <p:set>
                                      <p:cBhvr>
                                        <p:cTn id="515" dur="1" fill="hold">
                                          <p:stCondLst>
                                            <p:cond delay="1999"/>
                                          </p:stCondLst>
                                        </p:cTn>
                                        <p:tgtEl>
                                          <p:spTgt spid="78"/>
                                        </p:tgtEl>
                                        <p:attrNameLst>
                                          <p:attrName>style.visibility</p:attrName>
                                        </p:attrNameLst>
                                      </p:cBhvr>
                                      <p:to>
                                        <p:strVal val="hidden"/>
                                      </p:to>
                                    </p:set>
                                  </p:childTnLst>
                                </p:cTn>
                              </p:par>
                              <p:par>
                                <p:cTn id="516" presetID="2" presetClass="exit" presetSubtype="4" fill="hold" grpId="1" nodeType="withEffect">
                                  <p:stCondLst>
                                    <p:cond delay="0"/>
                                  </p:stCondLst>
                                  <p:childTnLst>
                                    <p:anim calcmode="lin" valueType="num">
                                      <p:cBhvr additive="base">
                                        <p:cTn id="517" dur="2000"/>
                                        <p:tgtEl>
                                          <p:spTgt spid="79"/>
                                        </p:tgtEl>
                                        <p:attrNameLst>
                                          <p:attrName>ppt_x</p:attrName>
                                        </p:attrNameLst>
                                      </p:cBhvr>
                                      <p:tavLst>
                                        <p:tav tm="0">
                                          <p:val>
                                            <p:strVal val="ppt_x"/>
                                          </p:val>
                                        </p:tav>
                                        <p:tav tm="100000">
                                          <p:val>
                                            <p:strVal val="ppt_x"/>
                                          </p:val>
                                        </p:tav>
                                      </p:tavLst>
                                    </p:anim>
                                    <p:anim calcmode="lin" valueType="num">
                                      <p:cBhvr additive="base">
                                        <p:cTn id="518" dur="2000"/>
                                        <p:tgtEl>
                                          <p:spTgt spid="79"/>
                                        </p:tgtEl>
                                        <p:attrNameLst>
                                          <p:attrName>ppt_y</p:attrName>
                                        </p:attrNameLst>
                                      </p:cBhvr>
                                      <p:tavLst>
                                        <p:tav tm="0">
                                          <p:val>
                                            <p:strVal val="ppt_y"/>
                                          </p:val>
                                        </p:tav>
                                        <p:tav tm="100000">
                                          <p:val>
                                            <p:strVal val="1+ppt_h/2"/>
                                          </p:val>
                                        </p:tav>
                                      </p:tavLst>
                                    </p:anim>
                                    <p:set>
                                      <p:cBhvr>
                                        <p:cTn id="519" dur="1" fill="hold">
                                          <p:stCondLst>
                                            <p:cond delay="1999"/>
                                          </p:stCondLst>
                                        </p:cTn>
                                        <p:tgtEl>
                                          <p:spTgt spid="79"/>
                                        </p:tgtEl>
                                        <p:attrNameLst>
                                          <p:attrName>style.visibility</p:attrName>
                                        </p:attrNameLst>
                                      </p:cBhvr>
                                      <p:to>
                                        <p:strVal val="hidden"/>
                                      </p:to>
                                    </p:set>
                                  </p:childTnLst>
                                </p:cTn>
                              </p:par>
                              <p:par>
                                <p:cTn id="520" presetID="8" presetClass="emph" presetSubtype="0" fill="hold" grpId="2" nodeType="withEffect">
                                  <p:stCondLst>
                                    <p:cond delay="0"/>
                                  </p:stCondLst>
                                  <p:childTnLst>
                                    <p:animRot by="21600000">
                                      <p:cBhvr>
                                        <p:cTn id="521" dur="2000" fill="hold"/>
                                        <p:tgtEl>
                                          <p:spTgt spid="64"/>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65"/>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66"/>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67"/>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68"/>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69"/>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70"/>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71"/>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0"/>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1"/>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2"/>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3"/>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4"/>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5"/>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6"/>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7"/>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17"/>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19"/>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21"/>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23"/>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25"/>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27"/>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29"/>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31"/>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6"/>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7"/>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8"/>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59"/>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0"/>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1"/>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2"/>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3"/>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48"/>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49"/>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50"/>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51"/>
                                        </p:tgtEl>
                                        <p:attrNameLst>
                                          <p:attrName>r</p:attrName>
                                        </p:attrNameLst>
                                      </p:cBhvr>
                                    </p:animRot>
                                  </p:childTnLst>
                                </p:cTn>
                              </p:par>
                              <p:par>
                                <p:cTn id="592" presetID="8" presetClass="emph" presetSubtype="0" fill="hold" grpId="2" nodeType="withEffect">
                                  <p:stCondLst>
                                    <p:cond delay="0"/>
                                  </p:stCondLst>
                                  <p:childTnLst>
                                    <p:animRot by="-21600000">
                                      <p:cBhvr>
                                        <p:cTn id="593" dur="2000" fill="hold"/>
                                        <p:tgtEl>
                                          <p:spTgt spid="52"/>
                                        </p:tgtEl>
                                        <p:attrNameLst>
                                          <p:attrName>r</p:attrName>
                                        </p:attrNameLst>
                                      </p:cBhvr>
                                    </p:animRot>
                                  </p:childTnLst>
                                </p:cTn>
                              </p:par>
                              <p:par>
                                <p:cTn id="594" presetID="8" presetClass="emph" presetSubtype="0" fill="hold" grpId="2" nodeType="withEffect">
                                  <p:stCondLst>
                                    <p:cond delay="0"/>
                                  </p:stCondLst>
                                  <p:childTnLst>
                                    <p:animRot by="-21600000">
                                      <p:cBhvr>
                                        <p:cTn id="595" dur="2000" fill="hold"/>
                                        <p:tgtEl>
                                          <p:spTgt spid="53"/>
                                        </p:tgtEl>
                                        <p:attrNameLst>
                                          <p:attrName>r</p:attrName>
                                        </p:attrNameLst>
                                      </p:cBhvr>
                                    </p:animRot>
                                  </p:childTnLst>
                                </p:cTn>
                              </p:par>
                              <p:par>
                                <p:cTn id="596" presetID="8" presetClass="emph" presetSubtype="0" fill="hold" grpId="2" nodeType="withEffect">
                                  <p:stCondLst>
                                    <p:cond delay="0"/>
                                  </p:stCondLst>
                                  <p:childTnLst>
                                    <p:animRot by="-21600000">
                                      <p:cBhvr>
                                        <p:cTn id="597" dur="2000" fill="hold"/>
                                        <p:tgtEl>
                                          <p:spTgt spid="54"/>
                                        </p:tgtEl>
                                        <p:attrNameLst>
                                          <p:attrName>r</p:attrName>
                                        </p:attrNameLst>
                                      </p:cBhvr>
                                    </p:animRot>
                                  </p:childTnLst>
                                </p:cTn>
                              </p:par>
                              <p:par>
                                <p:cTn id="598" presetID="8" presetClass="emph" presetSubtype="0" fill="hold" grpId="2" nodeType="withEffect">
                                  <p:stCondLst>
                                    <p:cond delay="0"/>
                                  </p:stCondLst>
                                  <p:childTnLst>
                                    <p:animRot by="-21600000">
                                      <p:cBhvr>
                                        <p:cTn id="599" dur="2000" fill="hold"/>
                                        <p:tgtEl>
                                          <p:spTgt spid="55"/>
                                        </p:tgtEl>
                                        <p:attrNameLst>
                                          <p:attrName>r</p:attrName>
                                        </p:attrNameLst>
                                      </p:cBhvr>
                                    </p:animRot>
                                  </p:childTnLst>
                                </p:cTn>
                              </p:par>
                              <p:par>
                                <p:cTn id="600" presetID="8" presetClass="emph" presetSubtype="0" fill="hold" grpId="2" nodeType="withEffect">
                                  <p:stCondLst>
                                    <p:cond delay="0"/>
                                  </p:stCondLst>
                                  <p:childTnLst>
                                    <p:animRot by="-21600000">
                                      <p:cBhvr>
                                        <p:cTn id="601" dur="2000" fill="hold"/>
                                        <p:tgtEl>
                                          <p:spTgt spid="16"/>
                                        </p:tgtEl>
                                        <p:attrNameLst>
                                          <p:attrName>r</p:attrName>
                                        </p:attrNameLst>
                                      </p:cBhvr>
                                    </p:animRot>
                                  </p:childTnLst>
                                </p:cTn>
                              </p:par>
                              <p:par>
                                <p:cTn id="602" presetID="8" presetClass="emph" presetSubtype="0" fill="hold" grpId="2" nodeType="withEffect">
                                  <p:stCondLst>
                                    <p:cond delay="0"/>
                                  </p:stCondLst>
                                  <p:childTnLst>
                                    <p:animRot by="-21600000">
                                      <p:cBhvr>
                                        <p:cTn id="603" dur="2000" fill="hold"/>
                                        <p:tgtEl>
                                          <p:spTgt spid="18"/>
                                        </p:tgtEl>
                                        <p:attrNameLst>
                                          <p:attrName>r</p:attrName>
                                        </p:attrNameLst>
                                      </p:cBhvr>
                                    </p:animRot>
                                  </p:childTnLst>
                                </p:cTn>
                              </p:par>
                              <p:par>
                                <p:cTn id="604" presetID="8" presetClass="emph" presetSubtype="0" fill="hold" grpId="2" nodeType="withEffect">
                                  <p:stCondLst>
                                    <p:cond delay="0"/>
                                  </p:stCondLst>
                                  <p:childTnLst>
                                    <p:animRot by="-21600000">
                                      <p:cBhvr>
                                        <p:cTn id="605" dur="2000" fill="hold"/>
                                        <p:tgtEl>
                                          <p:spTgt spid="20"/>
                                        </p:tgtEl>
                                        <p:attrNameLst>
                                          <p:attrName>r</p:attrName>
                                        </p:attrNameLst>
                                      </p:cBhvr>
                                    </p:animRot>
                                  </p:childTnLst>
                                </p:cTn>
                              </p:par>
                              <p:par>
                                <p:cTn id="606" presetID="8" presetClass="emph" presetSubtype="0" fill="hold" grpId="2" nodeType="withEffect">
                                  <p:stCondLst>
                                    <p:cond delay="0"/>
                                  </p:stCondLst>
                                  <p:childTnLst>
                                    <p:animRot by="-21600000">
                                      <p:cBhvr>
                                        <p:cTn id="607" dur="2000" fill="hold"/>
                                        <p:tgtEl>
                                          <p:spTgt spid="22"/>
                                        </p:tgtEl>
                                        <p:attrNameLst>
                                          <p:attrName>r</p:attrName>
                                        </p:attrNameLst>
                                      </p:cBhvr>
                                    </p:animRot>
                                  </p:childTnLst>
                                </p:cTn>
                              </p:par>
                              <p:par>
                                <p:cTn id="608" presetID="8" presetClass="emph" presetSubtype="0" fill="hold" grpId="2" nodeType="withEffect">
                                  <p:stCondLst>
                                    <p:cond delay="0"/>
                                  </p:stCondLst>
                                  <p:childTnLst>
                                    <p:animRot by="-21600000">
                                      <p:cBhvr>
                                        <p:cTn id="609" dur="2000" fill="hold"/>
                                        <p:tgtEl>
                                          <p:spTgt spid="24"/>
                                        </p:tgtEl>
                                        <p:attrNameLst>
                                          <p:attrName>r</p:attrName>
                                        </p:attrNameLst>
                                      </p:cBhvr>
                                    </p:animRot>
                                  </p:childTnLst>
                                </p:cTn>
                              </p:par>
                              <p:par>
                                <p:cTn id="610" presetID="8" presetClass="emph" presetSubtype="0" fill="hold" grpId="2" nodeType="withEffect">
                                  <p:stCondLst>
                                    <p:cond delay="0"/>
                                  </p:stCondLst>
                                  <p:childTnLst>
                                    <p:animRot by="-21600000">
                                      <p:cBhvr>
                                        <p:cTn id="611" dur="2000" fill="hold"/>
                                        <p:tgtEl>
                                          <p:spTgt spid="26"/>
                                        </p:tgtEl>
                                        <p:attrNameLst>
                                          <p:attrName>r</p:attrName>
                                        </p:attrNameLst>
                                      </p:cBhvr>
                                    </p:animRot>
                                  </p:childTnLst>
                                </p:cTn>
                              </p:par>
                              <p:par>
                                <p:cTn id="612" presetID="8" presetClass="emph" presetSubtype="0" fill="hold" grpId="2" nodeType="withEffect">
                                  <p:stCondLst>
                                    <p:cond delay="0"/>
                                  </p:stCondLst>
                                  <p:childTnLst>
                                    <p:animRot by="-21600000">
                                      <p:cBhvr>
                                        <p:cTn id="613" dur="2000" fill="hold"/>
                                        <p:tgtEl>
                                          <p:spTgt spid="28"/>
                                        </p:tgtEl>
                                        <p:attrNameLst>
                                          <p:attrName>r</p:attrName>
                                        </p:attrNameLst>
                                      </p:cBhvr>
                                    </p:animRot>
                                  </p:childTnLst>
                                </p:cTn>
                              </p:par>
                              <p:par>
                                <p:cTn id="614" presetID="8" presetClass="emph" presetSubtype="0" fill="hold" grpId="2" nodeType="withEffect">
                                  <p:stCondLst>
                                    <p:cond delay="0"/>
                                  </p:stCondLst>
                                  <p:childTnLst>
                                    <p:animRot by="-21600000">
                                      <p:cBhvr>
                                        <p:cTn id="615" dur="2000" fill="hold"/>
                                        <p:tgtEl>
                                          <p:spTgt spid="30"/>
                                        </p:tgtEl>
                                        <p:attrNameLst>
                                          <p:attrName>r</p:attrName>
                                        </p:attrNameLst>
                                      </p:cBhvr>
                                    </p:animRot>
                                  </p:childTnLst>
                                </p:cTn>
                              </p:par>
                              <p:par>
                                <p:cTn id="616" presetID="8" presetClass="emph" presetSubtype="0" fill="hold" grpId="2" nodeType="withEffect">
                                  <p:stCondLst>
                                    <p:cond delay="0"/>
                                  </p:stCondLst>
                                  <p:childTnLst>
                                    <p:animRot by="-21600000">
                                      <p:cBhvr>
                                        <p:cTn id="617" dur="2000" fill="hold"/>
                                        <p:tgtEl>
                                          <p:spTgt spid="32"/>
                                        </p:tgtEl>
                                        <p:attrNameLst>
                                          <p:attrName>r</p:attrName>
                                        </p:attrNameLst>
                                      </p:cBhvr>
                                    </p:animRot>
                                  </p:childTnLst>
                                </p:cTn>
                              </p:par>
                              <p:par>
                                <p:cTn id="618" presetID="8" presetClass="emph" presetSubtype="0" fill="hold" grpId="2" nodeType="withEffect">
                                  <p:stCondLst>
                                    <p:cond delay="0"/>
                                  </p:stCondLst>
                                  <p:childTnLst>
                                    <p:animRot by="-21600000">
                                      <p:cBhvr>
                                        <p:cTn id="619" dur="2000" fill="hold"/>
                                        <p:tgtEl>
                                          <p:spTgt spid="33"/>
                                        </p:tgtEl>
                                        <p:attrNameLst>
                                          <p:attrName>r</p:attrName>
                                        </p:attrNameLst>
                                      </p:cBhvr>
                                    </p:animRot>
                                  </p:childTnLst>
                                </p:cTn>
                              </p:par>
                              <p:par>
                                <p:cTn id="620" presetID="8" presetClass="emph" presetSubtype="0" fill="hold" grpId="2" nodeType="withEffect">
                                  <p:stCondLst>
                                    <p:cond delay="0"/>
                                  </p:stCondLst>
                                  <p:childTnLst>
                                    <p:animRot by="-21600000">
                                      <p:cBhvr>
                                        <p:cTn id="621" dur="2000" fill="hold"/>
                                        <p:tgtEl>
                                          <p:spTgt spid="34"/>
                                        </p:tgtEl>
                                        <p:attrNameLst>
                                          <p:attrName>r</p:attrName>
                                        </p:attrNameLst>
                                      </p:cBhvr>
                                    </p:animRot>
                                  </p:childTnLst>
                                </p:cTn>
                              </p:par>
                              <p:par>
                                <p:cTn id="622" presetID="8" presetClass="emph" presetSubtype="0" fill="hold" grpId="2" nodeType="withEffect">
                                  <p:stCondLst>
                                    <p:cond delay="0"/>
                                  </p:stCondLst>
                                  <p:childTnLst>
                                    <p:animRot by="-21600000">
                                      <p:cBhvr>
                                        <p:cTn id="623" dur="2000" fill="hold"/>
                                        <p:tgtEl>
                                          <p:spTgt spid="35"/>
                                        </p:tgtEl>
                                        <p:attrNameLst>
                                          <p:attrName>r</p:attrName>
                                        </p:attrNameLst>
                                      </p:cBhvr>
                                    </p:animRot>
                                  </p:childTnLst>
                                </p:cTn>
                              </p:par>
                              <p:par>
                                <p:cTn id="624" presetID="8" presetClass="emph" presetSubtype="0" fill="hold" grpId="2" nodeType="withEffect">
                                  <p:stCondLst>
                                    <p:cond delay="0"/>
                                  </p:stCondLst>
                                  <p:childTnLst>
                                    <p:animRot by="-21600000">
                                      <p:cBhvr>
                                        <p:cTn id="625" dur="2000" fill="hold"/>
                                        <p:tgtEl>
                                          <p:spTgt spid="36"/>
                                        </p:tgtEl>
                                        <p:attrNameLst>
                                          <p:attrName>r</p:attrName>
                                        </p:attrNameLst>
                                      </p:cBhvr>
                                    </p:animRot>
                                  </p:childTnLst>
                                </p:cTn>
                              </p:par>
                              <p:par>
                                <p:cTn id="626" presetID="8" presetClass="emph" presetSubtype="0" fill="hold" grpId="2" nodeType="withEffect">
                                  <p:stCondLst>
                                    <p:cond delay="0"/>
                                  </p:stCondLst>
                                  <p:childTnLst>
                                    <p:animRot by="-21600000">
                                      <p:cBhvr>
                                        <p:cTn id="627" dur="2000" fill="hold"/>
                                        <p:tgtEl>
                                          <p:spTgt spid="37"/>
                                        </p:tgtEl>
                                        <p:attrNameLst>
                                          <p:attrName>r</p:attrName>
                                        </p:attrNameLst>
                                      </p:cBhvr>
                                    </p:animRot>
                                  </p:childTnLst>
                                </p:cTn>
                              </p:par>
                              <p:par>
                                <p:cTn id="628" presetID="8" presetClass="emph" presetSubtype="0" fill="hold" grpId="2" nodeType="withEffect">
                                  <p:stCondLst>
                                    <p:cond delay="0"/>
                                  </p:stCondLst>
                                  <p:childTnLst>
                                    <p:animRot by="-21600000">
                                      <p:cBhvr>
                                        <p:cTn id="629" dur="2000" fill="hold"/>
                                        <p:tgtEl>
                                          <p:spTgt spid="38"/>
                                        </p:tgtEl>
                                        <p:attrNameLst>
                                          <p:attrName>r</p:attrName>
                                        </p:attrNameLst>
                                      </p:cBhvr>
                                    </p:animRot>
                                  </p:childTnLst>
                                </p:cTn>
                              </p:par>
                              <p:par>
                                <p:cTn id="630" presetID="8" presetClass="emph" presetSubtype="0" fill="hold" grpId="2" nodeType="withEffect">
                                  <p:stCondLst>
                                    <p:cond delay="0"/>
                                  </p:stCondLst>
                                  <p:childTnLst>
                                    <p:animRot by="-21600000">
                                      <p:cBhvr>
                                        <p:cTn id="631" dur="2000" fill="hold"/>
                                        <p:tgtEl>
                                          <p:spTgt spid="39"/>
                                        </p:tgtEl>
                                        <p:attrNameLst>
                                          <p:attrName>r</p:attrName>
                                        </p:attrNameLst>
                                      </p:cBhvr>
                                    </p:animRot>
                                  </p:childTnLst>
                                </p:cTn>
                              </p:par>
                              <p:par>
                                <p:cTn id="632" presetID="8" presetClass="emph" presetSubtype="0" fill="hold" grpId="2" nodeType="withEffect">
                                  <p:stCondLst>
                                    <p:cond delay="0"/>
                                  </p:stCondLst>
                                  <p:childTnLst>
                                    <p:animRot by="-21600000">
                                      <p:cBhvr>
                                        <p:cTn id="633" dur="2000" fill="hold"/>
                                        <p:tgtEl>
                                          <p:spTgt spid="72"/>
                                        </p:tgtEl>
                                        <p:attrNameLst>
                                          <p:attrName>r</p:attrName>
                                        </p:attrNameLst>
                                      </p:cBhvr>
                                    </p:animRot>
                                  </p:childTnLst>
                                </p:cTn>
                              </p:par>
                              <p:par>
                                <p:cTn id="634" presetID="8" presetClass="emph" presetSubtype="0" fill="hold" grpId="2" nodeType="withEffect">
                                  <p:stCondLst>
                                    <p:cond delay="0"/>
                                  </p:stCondLst>
                                  <p:childTnLst>
                                    <p:animRot by="-21600000">
                                      <p:cBhvr>
                                        <p:cTn id="635" dur="2000" fill="hold"/>
                                        <p:tgtEl>
                                          <p:spTgt spid="73"/>
                                        </p:tgtEl>
                                        <p:attrNameLst>
                                          <p:attrName>r</p:attrName>
                                        </p:attrNameLst>
                                      </p:cBhvr>
                                    </p:animRot>
                                  </p:childTnLst>
                                </p:cTn>
                              </p:par>
                              <p:par>
                                <p:cTn id="636" presetID="8" presetClass="emph" presetSubtype="0" fill="hold" grpId="2" nodeType="withEffect">
                                  <p:stCondLst>
                                    <p:cond delay="0"/>
                                  </p:stCondLst>
                                  <p:childTnLst>
                                    <p:animRot by="-21600000">
                                      <p:cBhvr>
                                        <p:cTn id="637" dur="2000" fill="hold"/>
                                        <p:tgtEl>
                                          <p:spTgt spid="74"/>
                                        </p:tgtEl>
                                        <p:attrNameLst>
                                          <p:attrName>r</p:attrName>
                                        </p:attrNameLst>
                                      </p:cBhvr>
                                    </p:animRot>
                                  </p:childTnLst>
                                </p:cTn>
                              </p:par>
                              <p:par>
                                <p:cTn id="638" presetID="8" presetClass="emph" presetSubtype="0" fill="hold" grpId="2" nodeType="withEffect">
                                  <p:stCondLst>
                                    <p:cond delay="0"/>
                                  </p:stCondLst>
                                  <p:childTnLst>
                                    <p:animRot by="-21600000">
                                      <p:cBhvr>
                                        <p:cTn id="639" dur="2000" fill="hold"/>
                                        <p:tgtEl>
                                          <p:spTgt spid="75"/>
                                        </p:tgtEl>
                                        <p:attrNameLst>
                                          <p:attrName>r</p:attrName>
                                        </p:attrNameLst>
                                      </p:cBhvr>
                                    </p:animRot>
                                  </p:childTnLst>
                                </p:cTn>
                              </p:par>
                              <p:par>
                                <p:cTn id="640" presetID="8" presetClass="emph" presetSubtype="0" fill="hold" grpId="2" nodeType="withEffect">
                                  <p:stCondLst>
                                    <p:cond delay="0"/>
                                  </p:stCondLst>
                                  <p:childTnLst>
                                    <p:animRot by="-21600000">
                                      <p:cBhvr>
                                        <p:cTn id="641" dur="2000" fill="hold"/>
                                        <p:tgtEl>
                                          <p:spTgt spid="76"/>
                                        </p:tgtEl>
                                        <p:attrNameLst>
                                          <p:attrName>r</p:attrName>
                                        </p:attrNameLst>
                                      </p:cBhvr>
                                    </p:animRot>
                                  </p:childTnLst>
                                </p:cTn>
                              </p:par>
                              <p:par>
                                <p:cTn id="642" presetID="8" presetClass="emph" presetSubtype="0" fill="hold" grpId="2" nodeType="withEffect">
                                  <p:stCondLst>
                                    <p:cond delay="0"/>
                                  </p:stCondLst>
                                  <p:childTnLst>
                                    <p:animRot by="-21600000">
                                      <p:cBhvr>
                                        <p:cTn id="643" dur="2000" fill="hold"/>
                                        <p:tgtEl>
                                          <p:spTgt spid="77"/>
                                        </p:tgtEl>
                                        <p:attrNameLst>
                                          <p:attrName>r</p:attrName>
                                        </p:attrNameLst>
                                      </p:cBhvr>
                                    </p:animRot>
                                  </p:childTnLst>
                                </p:cTn>
                              </p:par>
                              <p:par>
                                <p:cTn id="644" presetID="8" presetClass="emph" presetSubtype="0" fill="hold" grpId="2" nodeType="withEffect">
                                  <p:stCondLst>
                                    <p:cond delay="0"/>
                                  </p:stCondLst>
                                  <p:childTnLst>
                                    <p:animRot by="-21600000">
                                      <p:cBhvr>
                                        <p:cTn id="645" dur="2000" fill="hold"/>
                                        <p:tgtEl>
                                          <p:spTgt spid="78"/>
                                        </p:tgtEl>
                                        <p:attrNameLst>
                                          <p:attrName>r</p:attrName>
                                        </p:attrNameLst>
                                      </p:cBhvr>
                                    </p:animRot>
                                  </p:childTnLst>
                                </p:cTn>
                              </p:par>
                              <p:par>
                                <p:cTn id="646" presetID="8" presetClass="emph" presetSubtype="0" fill="hold" grpId="2" nodeType="withEffect">
                                  <p:stCondLst>
                                    <p:cond delay="0"/>
                                  </p:stCondLst>
                                  <p:childTnLst>
                                    <p:animRot by="-21600000">
                                      <p:cBhvr>
                                        <p:cTn id="647" dur="2000" fill="hold"/>
                                        <p:tgtEl>
                                          <p:spTgt spid="79"/>
                                        </p:tgtEl>
                                        <p:attrNameLst>
                                          <p:attrName>r</p:attrName>
                                        </p:attrNameLst>
                                      </p:cBhvr>
                                    </p:animRot>
                                  </p:childTnLst>
                                </p:cTn>
                              </p:par>
                              <p:par>
                                <p:cTn id="648" presetID="17" presetClass="entr" presetSubtype="1" fill="hold" nodeType="withEffect">
                                  <p:stCondLst>
                                    <p:cond delay="0"/>
                                  </p:stCondLst>
                                  <p:childTnLst>
                                    <p:set>
                                      <p:cBhvr>
                                        <p:cTn id="649" dur="1" fill="hold">
                                          <p:stCondLst>
                                            <p:cond delay="0"/>
                                          </p:stCondLst>
                                        </p:cTn>
                                        <p:tgtEl>
                                          <p:spTgt spid="2"/>
                                        </p:tgtEl>
                                        <p:attrNameLst>
                                          <p:attrName>style.visibility</p:attrName>
                                        </p:attrNameLst>
                                      </p:cBhvr>
                                      <p:to>
                                        <p:strVal val="visible"/>
                                      </p:to>
                                    </p:set>
                                    <p:anim calcmode="lin" valueType="num">
                                      <p:cBhvr>
                                        <p:cTn id="650" dur="2000" fill="hold"/>
                                        <p:tgtEl>
                                          <p:spTgt spid="2"/>
                                        </p:tgtEl>
                                        <p:attrNameLst>
                                          <p:attrName>ppt_x</p:attrName>
                                        </p:attrNameLst>
                                      </p:cBhvr>
                                      <p:tavLst>
                                        <p:tav tm="0">
                                          <p:val>
                                            <p:strVal val="#ppt_x"/>
                                          </p:val>
                                        </p:tav>
                                        <p:tav tm="100000">
                                          <p:val>
                                            <p:strVal val="#ppt_x"/>
                                          </p:val>
                                        </p:tav>
                                      </p:tavLst>
                                    </p:anim>
                                    <p:anim calcmode="lin" valueType="num">
                                      <p:cBhvr>
                                        <p:cTn id="651" dur="2000" fill="hold"/>
                                        <p:tgtEl>
                                          <p:spTgt spid="2"/>
                                        </p:tgtEl>
                                        <p:attrNameLst>
                                          <p:attrName>ppt_y</p:attrName>
                                        </p:attrNameLst>
                                      </p:cBhvr>
                                      <p:tavLst>
                                        <p:tav tm="0">
                                          <p:val>
                                            <p:strVal val="#ppt_y-#ppt_h/2"/>
                                          </p:val>
                                        </p:tav>
                                        <p:tav tm="100000">
                                          <p:val>
                                            <p:strVal val="#ppt_y"/>
                                          </p:val>
                                        </p:tav>
                                      </p:tavLst>
                                    </p:anim>
                                    <p:anim calcmode="lin" valueType="num">
                                      <p:cBhvr>
                                        <p:cTn id="652" dur="2000" fill="hold"/>
                                        <p:tgtEl>
                                          <p:spTgt spid="2"/>
                                        </p:tgtEl>
                                        <p:attrNameLst>
                                          <p:attrName>ppt_w</p:attrName>
                                        </p:attrNameLst>
                                      </p:cBhvr>
                                      <p:tavLst>
                                        <p:tav tm="0">
                                          <p:val>
                                            <p:strVal val="#ppt_w"/>
                                          </p:val>
                                        </p:tav>
                                        <p:tav tm="100000">
                                          <p:val>
                                            <p:strVal val="#ppt_w"/>
                                          </p:val>
                                        </p:tav>
                                      </p:tavLst>
                                    </p:anim>
                                    <p:anim calcmode="lin" valueType="num">
                                      <p:cBhvr>
                                        <p:cTn id="65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P spid="68" grpId="1" animBg="1"/>
      <p:bldP spid="68" grpId="2" animBg="1"/>
      <p:bldP spid="69" grpId="0" animBg="1"/>
      <p:bldP spid="69" grpId="1" animBg="1"/>
      <p:bldP spid="69" grpId="2" animBg="1"/>
      <p:bldP spid="70" grpId="0" animBg="1"/>
      <p:bldP spid="70" grpId="1" animBg="1"/>
      <p:bldP spid="70" grpId="2" animBg="1"/>
      <p:bldP spid="71" grpId="0" animBg="1"/>
      <p:bldP spid="71" grpId="1" animBg="1"/>
      <p:bldP spid="71" grpId="2" animBg="1"/>
      <p:bldP spid="72" grpId="0" animBg="1"/>
      <p:bldP spid="72" grpId="1" animBg="1"/>
      <p:bldP spid="72" grpId="2" animBg="1"/>
      <p:bldP spid="73" grpId="0" animBg="1"/>
      <p:bldP spid="73" grpId="1" animBg="1"/>
      <p:bldP spid="73" grpId="2" animBg="1"/>
      <p:bldP spid="74" grpId="0" animBg="1"/>
      <p:bldP spid="74" grpId="1" animBg="1"/>
      <p:bldP spid="74" grpId="2" animBg="1"/>
      <p:bldP spid="75" grpId="0" animBg="1"/>
      <p:bldP spid="75" grpId="1" animBg="1"/>
      <p:bldP spid="75" grpId="2" animBg="1"/>
      <p:bldP spid="76" grpId="0" animBg="1"/>
      <p:bldP spid="76" grpId="1" animBg="1"/>
      <p:bldP spid="76" grpId="2" animBg="1"/>
      <p:bldP spid="77" grpId="0" animBg="1"/>
      <p:bldP spid="77" grpId="1" animBg="1"/>
      <p:bldP spid="77" grpId="2" animBg="1"/>
      <p:bldP spid="78" grpId="0" animBg="1"/>
      <p:bldP spid="78" grpId="1" animBg="1"/>
      <p:bldP spid="78" grpId="2" animBg="1"/>
      <p:bldP spid="79" grpId="0" animBg="1"/>
      <p:bldP spid="79" grpId="1" animBg="1"/>
      <p:bldP spid="79" grpId="2" animBg="1"/>
      <p:bldP spid="8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806230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642910" y="714362"/>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928662" y="714362"/>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357290" y="714362"/>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14480" y="714362"/>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71670" y="714362"/>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9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14324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42899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85762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1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92922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64357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92932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35795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71514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07233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5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71527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143900"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8429652" y="642924"/>
            <a:ext cx="714348" cy="3571900"/>
          </a:xfrm>
          <a:prstGeom prst="donut">
            <a:avLst/>
          </a:prstGeom>
          <a:blipFill>
            <a:blip r:embed="rId3">
              <a:duotone>
                <a:prstClr val="black"/>
                <a:srgbClr val="D9C3A5">
                  <a:tint val="50000"/>
                  <a:satMod val="180000"/>
                </a:srgb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0-#ppt_w/2"/>
                                          </p:val>
                                        </p:tav>
                                        <p:tav tm="100000">
                                          <p:val>
                                            <p:strVal val="#ppt_x"/>
                                          </p:val>
                                        </p:tav>
                                      </p:tavLst>
                                    </p:anim>
                                    <p:anim calcmode="lin" valueType="num">
                                      <p:cBhvr additive="base">
                                        <p:cTn id="74" dur="3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0-#ppt_w/2"/>
                                          </p:val>
                                        </p:tav>
                                        <p:tav tm="100000">
                                          <p:val>
                                            <p:strVal val="#ppt_x"/>
                                          </p:val>
                                        </p:tav>
                                      </p:tavLst>
                                    </p:anim>
                                    <p:anim calcmode="lin" valueType="num">
                                      <p:cBhvr additive="base">
                                        <p:cTn id="82" dur="3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0-#ppt_w/2"/>
                                          </p:val>
                                        </p:tav>
                                        <p:tav tm="100000">
                                          <p:val>
                                            <p:strVal val="#ppt_x"/>
                                          </p:val>
                                        </p:tav>
                                      </p:tavLst>
                                    </p:anim>
                                    <p:anim calcmode="lin" valueType="num">
                                      <p:cBhvr additive="base">
                                        <p:cTn id="90" dur="3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0-#ppt_w/2"/>
                                          </p:val>
                                        </p:tav>
                                        <p:tav tm="100000">
                                          <p:val>
                                            <p:strVal val="#ppt_x"/>
                                          </p:val>
                                        </p:tav>
                                      </p:tavLst>
                                    </p:anim>
                                    <p:anim calcmode="lin" valueType="num">
                                      <p:cBhvr additive="base">
                                        <p:cTn id="94" dur="3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0-#ppt_w/2"/>
                                          </p:val>
                                        </p:tav>
                                        <p:tav tm="100000">
                                          <p:val>
                                            <p:strVal val="#ppt_x"/>
                                          </p:val>
                                        </p:tav>
                                      </p:tavLst>
                                    </p:anim>
                                    <p:anim calcmode="lin" valueType="num">
                                      <p:cBhvr additive="base">
                                        <p:cTn id="98" dur="3000" fill="hold"/>
                                        <p:tgtEl>
                                          <p:spTgt spid="25"/>
                                        </p:tgtEl>
                                        <p:attrNameLst>
                                          <p:attrName>ppt_y</p:attrName>
                                        </p:attrNameLst>
                                      </p:cBhvr>
                                      <p:tavLst>
                                        <p:tav tm="0">
                                          <p:val>
                                            <p:strVal val="#ppt_y"/>
                                          </p:val>
                                        </p:tav>
                                        <p:tav tm="100000">
                                          <p:val>
                                            <p:strVal val="#ppt_y"/>
                                          </p:val>
                                        </p:tav>
                                      </p:tavLst>
                                    </p:anim>
                                  </p:childTnLst>
                                </p:cTn>
                              </p:par>
                              <p:par>
                                <p:cTn id="99" presetID="8" presetClass="emph" presetSubtype="0" fill="hold" grpId="1" nodeType="withEffect">
                                  <p:stCondLst>
                                    <p:cond delay="0"/>
                                  </p:stCondLst>
                                  <p:childTnLst>
                                    <p:animRot by="21600000">
                                      <p:cBhvr>
                                        <p:cTn id="100" dur="3000" fill="hold"/>
                                        <p:tgtEl>
                                          <p:spTgt spid="3"/>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5"/>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11"/>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12"/>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14"/>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15"/>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6"/>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7"/>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8"/>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9"/>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20"/>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1"/>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2"/>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23"/>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24"/>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25"/>
                                        </p:tgtEl>
                                        <p:attrNameLst>
                                          <p:attrName>r</p:attrName>
                                        </p:attrNameLst>
                                      </p:cBhvr>
                                    </p:animRot>
                                  </p:childTnLst>
                                </p:cTn>
                              </p:par>
                              <p:par>
                                <p:cTn id="145" presetID="3" presetClass="entr" presetSubtype="10" fill="hold" grpId="2" nodeType="withEffect">
                                  <p:stCondLst>
                                    <p:cond delay="0"/>
                                  </p:stCondLst>
                                  <p:childTnLst>
                                    <p:set>
                                      <p:cBhvr>
                                        <p:cTn id="146" dur="1" fill="hold">
                                          <p:stCondLst>
                                            <p:cond delay="0"/>
                                          </p:stCondLst>
                                        </p:cTn>
                                        <p:tgtEl>
                                          <p:spTgt spid="3"/>
                                        </p:tgtEl>
                                        <p:attrNameLst>
                                          <p:attrName>style.visibility</p:attrName>
                                        </p:attrNameLst>
                                      </p:cBhvr>
                                      <p:to>
                                        <p:strVal val="visible"/>
                                      </p:to>
                                    </p:set>
                                    <p:animEffect transition="in" filter="blinds(horizontal)">
                                      <p:cBhvr>
                                        <p:cTn id="147" dur="3000"/>
                                        <p:tgtEl>
                                          <p:spTgt spid="3"/>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blinds(horizontal)">
                                      <p:cBhvr>
                                        <p:cTn id="150" dur="3000"/>
                                        <p:tgtEl>
                                          <p:spTgt spid="4"/>
                                        </p:tgtEl>
                                      </p:cBhvr>
                                    </p:animEffect>
                                  </p:childTnLst>
                                </p:cTn>
                              </p:par>
                              <p:par>
                                <p:cTn id="151" presetID="3" presetClass="entr" presetSubtype="10" fill="hold" grpId="2" nodeType="withEffect">
                                  <p:stCondLst>
                                    <p:cond delay="0"/>
                                  </p:stCondLst>
                                  <p:childTnLst>
                                    <p:set>
                                      <p:cBhvr>
                                        <p:cTn id="152" dur="1" fill="hold">
                                          <p:stCondLst>
                                            <p:cond delay="0"/>
                                          </p:stCondLst>
                                        </p:cTn>
                                        <p:tgtEl>
                                          <p:spTgt spid="5"/>
                                        </p:tgtEl>
                                        <p:attrNameLst>
                                          <p:attrName>style.visibility</p:attrName>
                                        </p:attrNameLst>
                                      </p:cBhvr>
                                      <p:to>
                                        <p:strVal val="visible"/>
                                      </p:to>
                                    </p:set>
                                    <p:animEffect transition="in" filter="blinds(horizontal)">
                                      <p:cBhvr>
                                        <p:cTn id="153" dur="3000"/>
                                        <p:tgtEl>
                                          <p:spTgt spid="5"/>
                                        </p:tgtEl>
                                      </p:cBhvr>
                                    </p:animEffect>
                                  </p:childTnLst>
                                </p:cTn>
                              </p:par>
                              <p:par>
                                <p:cTn id="154" presetID="3" presetClass="entr" presetSubtype="10" fill="hold" grpId="2" nodeType="withEffect">
                                  <p:stCondLst>
                                    <p:cond delay="0"/>
                                  </p:stCondLst>
                                  <p:childTnLst>
                                    <p:set>
                                      <p:cBhvr>
                                        <p:cTn id="155" dur="1" fill="hold">
                                          <p:stCondLst>
                                            <p:cond delay="0"/>
                                          </p:stCondLst>
                                        </p:cTn>
                                        <p:tgtEl>
                                          <p:spTgt spid="6"/>
                                        </p:tgtEl>
                                        <p:attrNameLst>
                                          <p:attrName>style.visibility</p:attrName>
                                        </p:attrNameLst>
                                      </p:cBhvr>
                                      <p:to>
                                        <p:strVal val="visible"/>
                                      </p:to>
                                    </p:set>
                                    <p:animEffect transition="in" filter="blinds(horizontal)">
                                      <p:cBhvr>
                                        <p:cTn id="156" dur="3000"/>
                                        <p:tgtEl>
                                          <p:spTgt spid="6"/>
                                        </p:tgtEl>
                                      </p:cBhvr>
                                    </p:animEffect>
                                  </p:childTnLst>
                                </p:cTn>
                              </p:par>
                              <p:par>
                                <p:cTn id="157" presetID="3" presetClass="entr" presetSubtype="10" fill="hold" grpId="2" nodeType="withEffect">
                                  <p:stCondLst>
                                    <p:cond delay="0"/>
                                  </p:stCondLst>
                                  <p:childTnLst>
                                    <p:set>
                                      <p:cBhvr>
                                        <p:cTn id="158" dur="1" fill="hold">
                                          <p:stCondLst>
                                            <p:cond delay="0"/>
                                          </p:stCondLst>
                                        </p:cTn>
                                        <p:tgtEl>
                                          <p:spTgt spid="7"/>
                                        </p:tgtEl>
                                        <p:attrNameLst>
                                          <p:attrName>style.visibility</p:attrName>
                                        </p:attrNameLst>
                                      </p:cBhvr>
                                      <p:to>
                                        <p:strVal val="visible"/>
                                      </p:to>
                                    </p:set>
                                    <p:animEffect transition="in" filter="blinds(horizontal)">
                                      <p:cBhvr>
                                        <p:cTn id="159" dur="3000"/>
                                        <p:tgtEl>
                                          <p:spTgt spid="7"/>
                                        </p:tgtEl>
                                      </p:cBhvr>
                                    </p:animEffect>
                                  </p:childTnLst>
                                </p:cTn>
                              </p:par>
                              <p:par>
                                <p:cTn id="160" presetID="3" presetClass="entr" presetSubtype="10" fill="hold" grpId="2" nodeType="withEffect">
                                  <p:stCondLst>
                                    <p:cond delay="0"/>
                                  </p:stCondLst>
                                  <p:childTnLst>
                                    <p:set>
                                      <p:cBhvr>
                                        <p:cTn id="161" dur="1" fill="hold">
                                          <p:stCondLst>
                                            <p:cond delay="0"/>
                                          </p:stCondLst>
                                        </p:cTn>
                                        <p:tgtEl>
                                          <p:spTgt spid="8"/>
                                        </p:tgtEl>
                                        <p:attrNameLst>
                                          <p:attrName>style.visibility</p:attrName>
                                        </p:attrNameLst>
                                      </p:cBhvr>
                                      <p:to>
                                        <p:strVal val="visible"/>
                                      </p:to>
                                    </p:set>
                                    <p:animEffect transition="in" filter="blinds(horizontal)">
                                      <p:cBhvr>
                                        <p:cTn id="162" dur="3000"/>
                                        <p:tgtEl>
                                          <p:spTgt spid="8"/>
                                        </p:tgtEl>
                                      </p:cBhvr>
                                    </p:animEffect>
                                  </p:childTnLst>
                                </p:cTn>
                              </p:par>
                              <p:par>
                                <p:cTn id="163" presetID="3" presetClass="entr" presetSubtype="10" fill="hold" grpId="2" nodeType="withEffect">
                                  <p:stCondLst>
                                    <p:cond delay="0"/>
                                  </p:stCondLst>
                                  <p:childTnLst>
                                    <p:set>
                                      <p:cBhvr>
                                        <p:cTn id="164" dur="1" fill="hold">
                                          <p:stCondLst>
                                            <p:cond delay="0"/>
                                          </p:stCondLst>
                                        </p:cTn>
                                        <p:tgtEl>
                                          <p:spTgt spid="9"/>
                                        </p:tgtEl>
                                        <p:attrNameLst>
                                          <p:attrName>style.visibility</p:attrName>
                                        </p:attrNameLst>
                                      </p:cBhvr>
                                      <p:to>
                                        <p:strVal val="visible"/>
                                      </p:to>
                                    </p:set>
                                    <p:animEffect transition="in" filter="blinds(horizontal)">
                                      <p:cBhvr>
                                        <p:cTn id="165" dur="3000"/>
                                        <p:tgtEl>
                                          <p:spTgt spid="9"/>
                                        </p:tgtEl>
                                      </p:cBhvr>
                                    </p:animEffect>
                                  </p:childTnLst>
                                </p:cTn>
                              </p:par>
                              <p:par>
                                <p:cTn id="166" presetID="3" presetClass="entr" presetSubtype="10" fill="hold" grpId="2" nodeType="withEffect">
                                  <p:stCondLst>
                                    <p:cond delay="0"/>
                                  </p:stCondLst>
                                  <p:childTnLst>
                                    <p:set>
                                      <p:cBhvr>
                                        <p:cTn id="167" dur="1" fill="hold">
                                          <p:stCondLst>
                                            <p:cond delay="0"/>
                                          </p:stCondLst>
                                        </p:cTn>
                                        <p:tgtEl>
                                          <p:spTgt spid="10"/>
                                        </p:tgtEl>
                                        <p:attrNameLst>
                                          <p:attrName>style.visibility</p:attrName>
                                        </p:attrNameLst>
                                      </p:cBhvr>
                                      <p:to>
                                        <p:strVal val="visible"/>
                                      </p:to>
                                    </p:set>
                                    <p:animEffect transition="in" filter="blinds(horizontal)">
                                      <p:cBhvr>
                                        <p:cTn id="168" dur="3000"/>
                                        <p:tgtEl>
                                          <p:spTgt spid="10"/>
                                        </p:tgtEl>
                                      </p:cBhvr>
                                    </p:animEffect>
                                  </p:childTnLst>
                                </p:cTn>
                              </p:par>
                              <p:par>
                                <p:cTn id="169" presetID="3" presetClass="entr" presetSubtype="10" fill="hold" grpId="2" nodeType="withEffect">
                                  <p:stCondLst>
                                    <p:cond delay="0"/>
                                  </p:stCondLst>
                                  <p:childTnLst>
                                    <p:set>
                                      <p:cBhvr>
                                        <p:cTn id="170" dur="1" fill="hold">
                                          <p:stCondLst>
                                            <p:cond delay="0"/>
                                          </p:stCondLst>
                                        </p:cTn>
                                        <p:tgtEl>
                                          <p:spTgt spid="11"/>
                                        </p:tgtEl>
                                        <p:attrNameLst>
                                          <p:attrName>style.visibility</p:attrName>
                                        </p:attrNameLst>
                                      </p:cBhvr>
                                      <p:to>
                                        <p:strVal val="visible"/>
                                      </p:to>
                                    </p:set>
                                    <p:animEffect transition="in" filter="blinds(horizontal)">
                                      <p:cBhvr>
                                        <p:cTn id="171" dur="3000"/>
                                        <p:tgtEl>
                                          <p:spTgt spid="11"/>
                                        </p:tgtEl>
                                      </p:cBhvr>
                                    </p:animEffect>
                                  </p:childTnLst>
                                </p:cTn>
                              </p:par>
                              <p:par>
                                <p:cTn id="172" presetID="3" presetClass="entr" presetSubtype="10" fill="hold" grpId="2" nodeType="withEffect">
                                  <p:stCondLst>
                                    <p:cond delay="0"/>
                                  </p:stCondLst>
                                  <p:childTnLst>
                                    <p:set>
                                      <p:cBhvr>
                                        <p:cTn id="173" dur="1" fill="hold">
                                          <p:stCondLst>
                                            <p:cond delay="0"/>
                                          </p:stCondLst>
                                        </p:cTn>
                                        <p:tgtEl>
                                          <p:spTgt spid="12"/>
                                        </p:tgtEl>
                                        <p:attrNameLst>
                                          <p:attrName>style.visibility</p:attrName>
                                        </p:attrNameLst>
                                      </p:cBhvr>
                                      <p:to>
                                        <p:strVal val="visible"/>
                                      </p:to>
                                    </p:set>
                                    <p:animEffect transition="in" filter="blinds(horizontal)">
                                      <p:cBhvr>
                                        <p:cTn id="174" dur="3000"/>
                                        <p:tgtEl>
                                          <p:spTgt spid="12"/>
                                        </p:tgtEl>
                                      </p:cBhvr>
                                    </p:animEffect>
                                  </p:childTnLst>
                                </p:cTn>
                              </p:par>
                              <p:par>
                                <p:cTn id="175" presetID="3" presetClass="entr" presetSubtype="10" fill="hold" grpId="2" nodeType="withEffect">
                                  <p:stCondLst>
                                    <p:cond delay="0"/>
                                  </p:stCondLst>
                                  <p:childTnLst>
                                    <p:set>
                                      <p:cBhvr>
                                        <p:cTn id="176" dur="1" fill="hold">
                                          <p:stCondLst>
                                            <p:cond delay="0"/>
                                          </p:stCondLst>
                                        </p:cTn>
                                        <p:tgtEl>
                                          <p:spTgt spid="13"/>
                                        </p:tgtEl>
                                        <p:attrNameLst>
                                          <p:attrName>style.visibility</p:attrName>
                                        </p:attrNameLst>
                                      </p:cBhvr>
                                      <p:to>
                                        <p:strVal val="visible"/>
                                      </p:to>
                                    </p:set>
                                    <p:animEffect transition="in" filter="blinds(horizontal)">
                                      <p:cBhvr>
                                        <p:cTn id="177" dur="3000"/>
                                        <p:tgtEl>
                                          <p:spTgt spid="13"/>
                                        </p:tgtEl>
                                      </p:cBhvr>
                                    </p:animEffect>
                                  </p:childTnLst>
                                </p:cTn>
                              </p:par>
                              <p:par>
                                <p:cTn id="178" presetID="3" presetClass="entr" presetSubtype="10" fill="hold" grpId="2" nodeType="withEffect">
                                  <p:stCondLst>
                                    <p:cond delay="0"/>
                                  </p:stCondLst>
                                  <p:childTnLst>
                                    <p:set>
                                      <p:cBhvr>
                                        <p:cTn id="179" dur="1" fill="hold">
                                          <p:stCondLst>
                                            <p:cond delay="0"/>
                                          </p:stCondLst>
                                        </p:cTn>
                                        <p:tgtEl>
                                          <p:spTgt spid="14"/>
                                        </p:tgtEl>
                                        <p:attrNameLst>
                                          <p:attrName>style.visibility</p:attrName>
                                        </p:attrNameLst>
                                      </p:cBhvr>
                                      <p:to>
                                        <p:strVal val="visible"/>
                                      </p:to>
                                    </p:set>
                                    <p:animEffect transition="in" filter="blinds(horizontal)">
                                      <p:cBhvr>
                                        <p:cTn id="180" dur="3000"/>
                                        <p:tgtEl>
                                          <p:spTgt spid="14"/>
                                        </p:tgtEl>
                                      </p:cBhvr>
                                    </p:animEffect>
                                  </p:childTnLst>
                                </p:cTn>
                              </p:par>
                              <p:par>
                                <p:cTn id="181" presetID="3" presetClass="entr" presetSubtype="10" fill="hold" grpId="2" nodeType="withEffect">
                                  <p:stCondLst>
                                    <p:cond delay="0"/>
                                  </p:stCondLst>
                                  <p:childTnLst>
                                    <p:set>
                                      <p:cBhvr>
                                        <p:cTn id="182" dur="1" fill="hold">
                                          <p:stCondLst>
                                            <p:cond delay="0"/>
                                          </p:stCondLst>
                                        </p:cTn>
                                        <p:tgtEl>
                                          <p:spTgt spid="15"/>
                                        </p:tgtEl>
                                        <p:attrNameLst>
                                          <p:attrName>style.visibility</p:attrName>
                                        </p:attrNameLst>
                                      </p:cBhvr>
                                      <p:to>
                                        <p:strVal val="visible"/>
                                      </p:to>
                                    </p:set>
                                    <p:animEffect transition="in" filter="blinds(horizontal)">
                                      <p:cBhvr>
                                        <p:cTn id="183" dur="3000"/>
                                        <p:tgtEl>
                                          <p:spTgt spid="15"/>
                                        </p:tgtEl>
                                      </p:cBhvr>
                                    </p:animEffect>
                                  </p:childTnLst>
                                </p:cTn>
                              </p:par>
                              <p:par>
                                <p:cTn id="184" presetID="3" presetClass="entr" presetSubtype="10" fill="hold" grpId="2" nodeType="withEffect">
                                  <p:stCondLst>
                                    <p:cond delay="0"/>
                                  </p:stCondLst>
                                  <p:childTnLst>
                                    <p:set>
                                      <p:cBhvr>
                                        <p:cTn id="185" dur="1" fill="hold">
                                          <p:stCondLst>
                                            <p:cond delay="0"/>
                                          </p:stCondLst>
                                        </p:cTn>
                                        <p:tgtEl>
                                          <p:spTgt spid="16"/>
                                        </p:tgtEl>
                                        <p:attrNameLst>
                                          <p:attrName>style.visibility</p:attrName>
                                        </p:attrNameLst>
                                      </p:cBhvr>
                                      <p:to>
                                        <p:strVal val="visible"/>
                                      </p:to>
                                    </p:set>
                                    <p:animEffect transition="in" filter="blinds(horizontal)">
                                      <p:cBhvr>
                                        <p:cTn id="186" dur="3000"/>
                                        <p:tgtEl>
                                          <p:spTgt spid="16"/>
                                        </p:tgtEl>
                                      </p:cBhvr>
                                    </p:animEffect>
                                  </p:childTnLst>
                                </p:cTn>
                              </p:par>
                              <p:par>
                                <p:cTn id="187" presetID="3" presetClass="entr" presetSubtype="10" fill="hold" grpId="2" nodeType="withEffect">
                                  <p:stCondLst>
                                    <p:cond delay="0"/>
                                  </p:stCondLst>
                                  <p:childTnLst>
                                    <p:set>
                                      <p:cBhvr>
                                        <p:cTn id="188" dur="1" fill="hold">
                                          <p:stCondLst>
                                            <p:cond delay="0"/>
                                          </p:stCondLst>
                                        </p:cTn>
                                        <p:tgtEl>
                                          <p:spTgt spid="17"/>
                                        </p:tgtEl>
                                        <p:attrNameLst>
                                          <p:attrName>style.visibility</p:attrName>
                                        </p:attrNameLst>
                                      </p:cBhvr>
                                      <p:to>
                                        <p:strVal val="visible"/>
                                      </p:to>
                                    </p:set>
                                    <p:animEffect transition="in" filter="blinds(horizontal)">
                                      <p:cBhvr>
                                        <p:cTn id="189" dur="3000"/>
                                        <p:tgtEl>
                                          <p:spTgt spid="17"/>
                                        </p:tgtEl>
                                      </p:cBhvr>
                                    </p:animEffect>
                                  </p:childTnLst>
                                </p:cTn>
                              </p:par>
                              <p:par>
                                <p:cTn id="190" presetID="3" presetClass="entr" presetSubtype="10" fill="hold" grpId="2" nodeType="withEffect">
                                  <p:stCondLst>
                                    <p:cond delay="0"/>
                                  </p:stCondLst>
                                  <p:childTnLst>
                                    <p:set>
                                      <p:cBhvr>
                                        <p:cTn id="191" dur="1" fill="hold">
                                          <p:stCondLst>
                                            <p:cond delay="0"/>
                                          </p:stCondLst>
                                        </p:cTn>
                                        <p:tgtEl>
                                          <p:spTgt spid="18"/>
                                        </p:tgtEl>
                                        <p:attrNameLst>
                                          <p:attrName>style.visibility</p:attrName>
                                        </p:attrNameLst>
                                      </p:cBhvr>
                                      <p:to>
                                        <p:strVal val="visible"/>
                                      </p:to>
                                    </p:set>
                                    <p:animEffect transition="in" filter="blinds(horizontal)">
                                      <p:cBhvr>
                                        <p:cTn id="192" dur="3000"/>
                                        <p:tgtEl>
                                          <p:spTgt spid="18"/>
                                        </p:tgtEl>
                                      </p:cBhvr>
                                    </p:animEffect>
                                  </p:childTnLst>
                                </p:cTn>
                              </p:par>
                              <p:par>
                                <p:cTn id="193" presetID="3" presetClass="entr" presetSubtype="10" fill="hold" grpId="2" nodeType="withEffect">
                                  <p:stCondLst>
                                    <p:cond delay="0"/>
                                  </p:stCondLst>
                                  <p:childTnLst>
                                    <p:set>
                                      <p:cBhvr>
                                        <p:cTn id="194" dur="1" fill="hold">
                                          <p:stCondLst>
                                            <p:cond delay="0"/>
                                          </p:stCondLst>
                                        </p:cTn>
                                        <p:tgtEl>
                                          <p:spTgt spid="19"/>
                                        </p:tgtEl>
                                        <p:attrNameLst>
                                          <p:attrName>style.visibility</p:attrName>
                                        </p:attrNameLst>
                                      </p:cBhvr>
                                      <p:to>
                                        <p:strVal val="visible"/>
                                      </p:to>
                                    </p:set>
                                    <p:animEffect transition="in" filter="blinds(horizontal)">
                                      <p:cBhvr>
                                        <p:cTn id="195" dur="3000"/>
                                        <p:tgtEl>
                                          <p:spTgt spid="19"/>
                                        </p:tgtEl>
                                      </p:cBhvr>
                                    </p:animEffect>
                                  </p:childTnLst>
                                </p:cTn>
                              </p:par>
                              <p:par>
                                <p:cTn id="196" presetID="3" presetClass="entr" presetSubtype="10" fill="hold" grpId="2" nodeType="withEffect">
                                  <p:stCondLst>
                                    <p:cond delay="0"/>
                                  </p:stCondLst>
                                  <p:childTnLst>
                                    <p:set>
                                      <p:cBhvr>
                                        <p:cTn id="197" dur="1" fill="hold">
                                          <p:stCondLst>
                                            <p:cond delay="0"/>
                                          </p:stCondLst>
                                        </p:cTn>
                                        <p:tgtEl>
                                          <p:spTgt spid="20"/>
                                        </p:tgtEl>
                                        <p:attrNameLst>
                                          <p:attrName>style.visibility</p:attrName>
                                        </p:attrNameLst>
                                      </p:cBhvr>
                                      <p:to>
                                        <p:strVal val="visible"/>
                                      </p:to>
                                    </p:set>
                                    <p:animEffect transition="in" filter="blinds(horizontal)">
                                      <p:cBhvr>
                                        <p:cTn id="198" dur="3000"/>
                                        <p:tgtEl>
                                          <p:spTgt spid="20"/>
                                        </p:tgtEl>
                                      </p:cBhvr>
                                    </p:animEffect>
                                  </p:childTnLst>
                                </p:cTn>
                              </p:par>
                              <p:par>
                                <p:cTn id="199" presetID="3" presetClass="entr" presetSubtype="10" fill="hold" grpId="2" nodeType="withEffect">
                                  <p:stCondLst>
                                    <p:cond delay="0"/>
                                  </p:stCondLst>
                                  <p:childTnLst>
                                    <p:set>
                                      <p:cBhvr>
                                        <p:cTn id="200" dur="1" fill="hold">
                                          <p:stCondLst>
                                            <p:cond delay="0"/>
                                          </p:stCondLst>
                                        </p:cTn>
                                        <p:tgtEl>
                                          <p:spTgt spid="21"/>
                                        </p:tgtEl>
                                        <p:attrNameLst>
                                          <p:attrName>style.visibility</p:attrName>
                                        </p:attrNameLst>
                                      </p:cBhvr>
                                      <p:to>
                                        <p:strVal val="visible"/>
                                      </p:to>
                                    </p:set>
                                    <p:animEffect transition="in" filter="blinds(horizontal)">
                                      <p:cBhvr>
                                        <p:cTn id="201" dur="3000"/>
                                        <p:tgtEl>
                                          <p:spTgt spid="21"/>
                                        </p:tgtEl>
                                      </p:cBhvr>
                                    </p:animEffect>
                                  </p:childTnLst>
                                </p:cTn>
                              </p:par>
                              <p:par>
                                <p:cTn id="202" presetID="3" presetClass="entr" presetSubtype="10" fill="hold" grpId="2" nodeType="withEffect">
                                  <p:stCondLst>
                                    <p:cond delay="0"/>
                                  </p:stCondLst>
                                  <p:childTnLst>
                                    <p:set>
                                      <p:cBhvr>
                                        <p:cTn id="203" dur="1" fill="hold">
                                          <p:stCondLst>
                                            <p:cond delay="0"/>
                                          </p:stCondLst>
                                        </p:cTn>
                                        <p:tgtEl>
                                          <p:spTgt spid="22"/>
                                        </p:tgtEl>
                                        <p:attrNameLst>
                                          <p:attrName>style.visibility</p:attrName>
                                        </p:attrNameLst>
                                      </p:cBhvr>
                                      <p:to>
                                        <p:strVal val="visible"/>
                                      </p:to>
                                    </p:set>
                                    <p:animEffect transition="in" filter="blinds(horizontal)">
                                      <p:cBhvr>
                                        <p:cTn id="204" dur="3000"/>
                                        <p:tgtEl>
                                          <p:spTgt spid="22"/>
                                        </p:tgtEl>
                                      </p:cBhvr>
                                    </p:animEffect>
                                  </p:childTnLst>
                                </p:cTn>
                              </p:par>
                              <p:par>
                                <p:cTn id="205" presetID="3" presetClass="entr" presetSubtype="10" fill="hold" grpId="2" nodeType="withEffect">
                                  <p:stCondLst>
                                    <p:cond delay="0"/>
                                  </p:stCondLst>
                                  <p:childTnLst>
                                    <p:set>
                                      <p:cBhvr>
                                        <p:cTn id="206" dur="1" fill="hold">
                                          <p:stCondLst>
                                            <p:cond delay="0"/>
                                          </p:stCondLst>
                                        </p:cTn>
                                        <p:tgtEl>
                                          <p:spTgt spid="23"/>
                                        </p:tgtEl>
                                        <p:attrNameLst>
                                          <p:attrName>style.visibility</p:attrName>
                                        </p:attrNameLst>
                                      </p:cBhvr>
                                      <p:to>
                                        <p:strVal val="visible"/>
                                      </p:to>
                                    </p:set>
                                    <p:animEffect transition="in" filter="blinds(horizontal)">
                                      <p:cBhvr>
                                        <p:cTn id="207" dur="3000"/>
                                        <p:tgtEl>
                                          <p:spTgt spid="23"/>
                                        </p:tgtEl>
                                      </p:cBhvr>
                                    </p:animEffect>
                                  </p:childTnLst>
                                </p:cTn>
                              </p:par>
                              <p:par>
                                <p:cTn id="208" presetID="3" presetClass="entr" presetSubtype="10" fill="hold" grpId="2" nodeType="withEffect">
                                  <p:stCondLst>
                                    <p:cond delay="0"/>
                                  </p:stCondLst>
                                  <p:childTnLst>
                                    <p:set>
                                      <p:cBhvr>
                                        <p:cTn id="209" dur="1" fill="hold">
                                          <p:stCondLst>
                                            <p:cond delay="0"/>
                                          </p:stCondLst>
                                        </p:cTn>
                                        <p:tgtEl>
                                          <p:spTgt spid="24"/>
                                        </p:tgtEl>
                                        <p:attrNameLst>
                                          <p:attrName>style.visibility</p:attrName>
                                        </p:attrNameLst>
                                      </p:cBhvr>
                                      <p:to>
                                        <p:strVal val="visible"/>
                                      </p:to>
                                    </p:set>
                                    <p:animEffect transition="in" filter="blinds(horizontal)">
                                      <p:cBhvr>
                                        <p:cTn id="210" dur="3000"/>
                                        <p:tgtEl>
                                          <p:spTgt spid="24"/>
                                        </p:tgtEl>
                                      </p:cBhvr>
                                    </p:animEffect>
                                  </p:childTnLst>
                                </p:cTn>
                              </p:par>
                              <p:par>
                                <p:cTn id="211" presetID="3" presetClass="entr" presetSubtype="10" fill="hold" grpId="2" nodeType="withEffect">
                                  <p:stCondLst>
                                    <p:cond delay="0"/>
                                  </p:stCondLst>
                                  <p:childTnLst>
                                    <p:set>
                                      <p:cBhvr>
                                        <p:cTn id="212" dur="1" fill="hold">
                                          <p:stCondLst>
                                            <p:cond delay="0"/>
                                          </p:stCondLst>
                                        </p:cTn>
                                        <p:tgtEl>
                                          <p:spTgt spid="25"/>
                                        </p:tgtEl>
                                        <p:attrNameLst>
                                          <p:attrName>style.visibility</p:attrName>
                                        </p:attrNameLst>
                                      </p:cBhvr>
                                      <p:to>
                                        <p:strVal val="visible"/>
                                      </p:to>
                                    </p:set>
                                    <p:animEffect transition="in" filter="blinds(horizontal)">
                                      <p:cBhvr>
                                        <p:cTn id="213" dur="3000"/>
                                        <p:tgtEl>
                                          <p:spTgt spid="25"/>
                                        </p:tgtEl>
                                      </p:cBhvr>
                                    </p:animEffect>
                                  </p:childTnLst>
                                </p:cTn>
                              </p:par>
                              <p:par>
                                <p:cTn id="214" presetID="2" presetClass="exit" presetSubtype="8" fill="hold" grpId="3" nodeType="withEffect">
                                  <p:stCondLst>
                                    <p:cond delay="0"/>
                                  </p:stCondLst>
                                  <p:childTnLst>
                                    <p:anim calcmode="lin" valueType="num">
                                      <p:cBhvr additive="base">
                                        <p:cTn id="215" dur="3000"/>
                                        <p:tgtEl>
                                          <p:spTgt spid="3"/>
                                        </p:tgtEl>
                                        <p:attrNameLst>
                                          <p:attrName>ppt_x</p:attrName>
                                        </p:attrNameLst>
                                      </p:cBhvr>
                                      <p:tavLst>
                                        <p:tav tm="0">
                                          <p:val>
                                            <p:strVal val="ppt_x"/>
                                          </p:val>
                                        </p:tav>
                                        <p:tav tm="100000">
                                          <p:val>
                                            <p:strVal val="0-ppt_w/2"/>
                                          </p:val>
                                        </p:tav>
                                      </p:tavLst>
                                    </p:anim>
                                    <p:anim calcmode="lin" valueType="num">
                                      <p:cBhvr additive="base">
                                        <p:cTn id="216" dur="3000"/>
                                        <p:tgtEl>
                                          <p:spTgt spid="3"/>
                                        </p:tgtEl>
                                        <p:attrNameLst>
                                          <p:attrName>ppt_y</p:attrName>
                                        </p:attrNameLst>
                                      </p:cBhvr>
                                      <p:tavLst>
                                        <p:tav tm="0">
                                          <p:val>
                                            <p:strVal val="ppt_y"/>
                                          </p:val>
                                        </p:tav>
                                        <p:tav tm="100000">
                                          <p:val>
                                            <p:strVal val="ppt_y"/>
                                          </p:val>
                                        </p:tav>
                                      </p:tavLst>
                                    </p:anim>
                                    <p:set>
                                      <p:cBhvr>
                                        <p:cTn id="217" dur="1" fill="hold">
                                          <p:stCondLst>
                                            <p:cond delay="2999"/>
                                          </p:stCondLst>
                                        </p:cTn>
                                        <p:tgtEl>
                                          <p:spTgt spid="3"/>
                                        </p:tgtEl>
                                        <p:attrNameLst>
                                          <p:attrName>style.visibility</p:attrName>
                                        </p:attrNameLst>
                                      </p:cBhvr>
                                      <p:to>
                                        <p:strVal val="hidden"/>
                                      </p:to>
                                    </p:set>
                                  </p:childTnLst>
                                </p:cTn>
                              </p:par>
                              <p:par>
                                <p:cTn id="218" presetID="2" presetClass="exit" presetSubtype="8" fill="hold" grpId="3" nodeType="withEffect">
                                  <p:stCondLst>
                                    <p:cond delay="0"/>
                                  </p:stCondLst>
                                  <p:childTnLst>
                                    <p:anim calcmode="lin" valueType="num">
                                      <p:cBhvr additive="base">
                                        <p:cTn id="219" dur="3000"/>
                                        <p:tgtEl>
                                          <p:spTgt spid="4"/>
                                        </p:tgtEl>
                                        <p:attrNameLst>
                                          <p:attrName>ppt_x</p:attrName>
                                        </p:attrNameLst>
                                      </p:cBhvr>
                                      <p:tavLst>
                                        <p:tav tm="0">
                                          <p:val>
                                            <p:strVal val="ppt_x"/>
                                          </p:val>
                                        </p:tav>
                                        <p:tav tm="100000">
                                          <p:val>
                                            <p:strVal val="0-ppt_w/2"/>
                                          </p:val>
                                        </p:tav>
                                      </p:tavLst>
                                    </p:anim>
                                    <p:anim calcmode="lin" valueType="num">
                                      <p:cBhvr additive="base">
                                        <p:cTn id="220" dur="3000"/>
                                        <p:tgtEl>
                                          <p:spTgt spid="4"/>
                                        </p:tgtEl>
                                        <p:attrNameLst>
                                          <p:attrName>ppt_y</p:attrName>
                                        </p:attrNameLst>
                                      </p:cBhvr>
                                      <p:tavLst>
                                        <p:tav tm="0">
                                          <p:val>
                                            <p:strVal val="ppt_y"/>
                                          </p:val>
                                        </p:tav>
                                        <p:tav tm="100000">
                                          <p:val>
                                            <p:strVal val="ppt_y"/>
                                          </p:val>
                                        </p:tav>
                                      </p:tavLst>
                                    </p:anim>
                                    <p:set>
                                      <p:cBhvr>
                                        <p:cTn id="221" dur="1" fill="hold">
                                          <p:stCondLst>
                                            <p:cond delay="2999"/>
                                          </p:stCondLst>
                                        </p:cTn>
                                        <p:tgtEl>
                                          <p:spTgt spid="4"/>
                                        </p:tgtEl>
                                        <p:attrNameLst>
                                          <p:attrName>style.visibility</p:attrName>
                                        </p:attrNameLst>
                                      </p:cBhvr>
                                      <p:to>
                                        <p:strVal val="hidden"/>
                                      </p:to>
                                    </p:set>
                                  </p:childTnLst>
                                </p:cTn>
                              </p:par>
                              <p:par>
                                <p:cTn id="222" presetID="2" presetClass="exit" presetSubtype="8" fill="hold" grpId="3" nodeType="withEffect">
                                  <p:stCondLst>
                                    <p:cond delay="0"/>
                                  </p:stCondLst>
                                  <p:childTnLst>
                                    <p:anim calcmode="lin" valueType="num">
                                      <p:cBhvr additive="base">
                                        <p:cTn id="223" dur="3000"/>
                                        <p:tgtEl>
                                          <p:spTgt spid="5"/>
                                        </p:tgtEl>
                                        <p:attrNameLst>
                                          <p:attrName>ppt_x</p:attrName>
                                        </p:attrNameLst>
                                      </p:cBhvr>
                                      <p:tavLst>
                                        <p:tav tm="0">
                                          <p:val>
                                            <p:strVal val="ppt_x"/>
                                          </p:val>
                                        </p:tav>
                                        <p:tav tm="100000">
                                          <p:val>
                                            <p:strVal val="0-ppt_w/2"/>
                                          </p:val>
                                        </p:tav>
                                      </p:tavLst>
                                    </p:anim>
                                    <p:anim calcmode="lin" valueType="num">
                                      <p:cBhvr additive="base">
                                        <p:cTn id="224" dur="3000"/>
                                        <p:tgtEl>
                                          <p:spTgt spid="5"/>
                                        </p:tgtEl>
                                        <p:attrNameLst>
                                          <p:attrName>ppt_y</p:attrName>
                                        </p:attrNameLst>
                                      </p:cBhvr>
                                      <p:tavLst>
                                        <p:tav tm="0">
                                          <p:val>
                                            <p:strVal val="ppt_y"/>
                                          </p:val>
                                        </p:tav>
                                        <p:tav tm="100000">
                                          <p:val>
                                            <p:strVal val="ppt_y"/>
                                          </p:val>
                                        </p:tav>
                                      </p:tavLst>
                                    </p:anim>
                                    <p:set>
                                      <p:cBhvr>
                                        <p:cTn id="225" dur="1" fill="hold">
                                          <p:stCondLst>
                                            <p:cond delay="2999"/>
                                          </p:stCondLst>
                                        </p:cTn>
                                        <p:tgtEl>
                                          <p:spTgt spid="5"/>
                                        </p:tgtEl>
                                        <p:attrNameLst>
                                          <p:attrName>style.visibility</p:attrName>
                                        </p:attrNameLst>
                                      </p:cBhvr>
                                      <p:to>
                                        <p:strVal val="hidden"/>
                                      </p:to>
                                    </p:set>
                                  </p:childTnLst>
                                </p:cTn>
                              </p:par>
                              <p:par>
                                <p:cTn id="226" presetID="2" presetClass="exit" presetSubtype="8" fill="hold" grpId="3" nodeType="withEffect">
                                  <p:stCondLst>
                                    <p:cond delay="0"/>
                                  </p:stCondLst>
                                  <p:childTnLst>
                                    <p:anim calcmode="lin" valueType="num">
                                      <p:cBhvr additive="base">
                                        <p:cTn id="227" dur="3000"/>
                                        <p:tgtEl>
                                          <p:spTgt spid="6"/>
                                        </p:tgtEl>
                                        <p:attrNameLst>
                                          <p:attrName>ppt_x</p:attrName>
                                        </p:attrNameLst>
                                      </p:cBhvr>
                                      <p:tavLst>
                                        <p:tav tm="0">
                                          <p:val>
                                            <p:strVal val="ppt_x"/>
                                          </p:val>
                                        </p:tav>
                                        <p:tav tm="100000">
                                          <p:val>
                                            <p:strVal val="0-ppt_w/2"/>
                                          </p:val>
                                        </p:tav>
                                      </p:tavLst>
                                    </p:anim>
                                    <p:anim calcmode="lin" valueType="num">
                                      <p:cBhvr additive="base">
                                        <p:cTn id="228" dur="3000"/>
                                        <p:tgtEl>
                                          <p:spTgt spid="6"/>
                                        </p:tgtEl>
                                        <p:attrNameLst>
                                          <p:attrName>ppt_y</p:attrName>
                                        </p:attrNameLst>
                                      </p:cBhvr>
                                      <p:tavLst>
                                        <p:tav tm="0">
                                          <p:val>
                                            <p:strVal val="ppt_y"/>
                                          </p:val>
                                        </p:tav>
                                        <p:tav tm="100000">
                                          <p:val>
                                            <p:strVal val="ppt_y"/>
                                          </p:val>
                                        </p:tav>
                                      </p:tavLst>
                                    </p:anim>
                                    <p:set>
                                      <p:cBhvr>
                                        <p:cTn id="229" dur="1" fill="hold">
                                          <p:stCondLst>
                                            <p:cond delay="2999"/>
                                          </p:stCondLst>
                                        </p:cTn>
                                        <p:tgtEl>
                                          <p:spTgt spid="6"/>
                                        </p:tgtEl>
                                        <p:attrNameLst>
                                          <p:attrName>style.visibility</p:attrName>
                                        </p:attrNameLst>
                                      </p:cBhvr>
                                      <p:to>
                                        <p:strVal val="hidden"/>
                                      </p:to>
                                    </p:set>
                                  </p:childTnLst>
                                </p:cTn>
                              </p:par>
                              <p:par>
                                <p:cTn id="230" presetID="2" presetClass="exit" presetSubtype="8" fill="hold" grpId="3" nodeType="withEffect">
                                  <p:stCondLst>
                                    <p:cond delay="0"/>
                                  </p:stCondLst>
                                  <p:childTnLst>
                                    <p:anim calcmode="lin" valueType="num">
                                      <p:cBhvr additive="base">
                                        <p:cTn id="231" dur="3000"/>
                                        <p:tgtEl>
                                          <p:spTgt spid="7"/>
                                        </p:tgtEl>
                                        <p:attrNameLst>
                                          <p:attrName>ppt_x</p:attrName>
                                        </p:attrNameLst>
                                      </p:cBhvr>
                                      <p:tavLst>
                                        <p:tav tm="0">
                                          <p:val>
                                            <p:strVal val="ppt_x"/>
                                          </p:val>
                                        </p:tav>
                                        <p:tav tm="100000">
                                          <p:val>
                                            <p:strVal val="0-ppt_w/2"/>
                                          </p:val>
                                        </p:tav>
                                      </p:tavLst>
                                    </p:anim>
                                    <p:anim calcmode="lin" valueType="num">
                                      <p:cBhvr additive="base">
                                        <p:cTn id="232" dur="3000"/>
                                        <p:tgtEl>
                                          <p:spTgt spid="7"/>
                                        </p:tgtEl>
                                        <p:attrNameLst>
                                          <p:attrName>ppt_y</p:attrName>
                                        </p:attrNameLst>
                                      </p:cBhvr>
                                      <p:tavLst>
                                        <p:tav tm="0">
                                          <p:val>
                                            <p:strVal val="ppt_y"/>
                                          </p:val>
                                        </p:tav>
                                        <p:tav tm="100000">
                                          <p:val>
                                            <p:strVal val="ppt_y"/>
                                          </p:val>
                                        </p:tav>
                                      </p:tavLst>
                                    </p:anim>
                                    <p:set>
                                      <p:cBhvr>
                                        <p:cTn id="233" dur="1" fill="hold">
                                          <p:stCondLst>
                                            <p:cond delay="2999"/>
                                          </p:stCondLst>
                                        </p:cTn>
                                        <p:tgtEl>
                                          <p:spTgt spid="7"/>
                                        </p:tgtEl>
                                        <p:attrNameLst>
                                          <p:attrName>style.visibility</p:attrName>
                                        </p:attrNameLst>
                                      </p:cBhvr>
                                      <p:to>
                                        <p:strVal val="hidden"/>
                                      </p:to>
                                    </p:set>
                                  </p:childTnLst>
                                </p:cTn>
                              </p:par>
                              <p:par>
                                <p:cTn id="234" presetID="2" presetClass="exit" presetSubtype="8" fill="hold" grpId="3" nodeType="withEffect">
                                  <p:stCondLst>
                                    <p:cond delay="0"/>
                                  </p:stCondLst>
                                  <p:childTnLst>
                                    <p:anim calcmode="lin" valueType="num">
                                      <p:cBhvr additive="base">
                                        <p:cTn id="235" dur="3000"/>
                                        <p:tgtEl>
                                          <p:spTgt spid="8"/>
                                        </p:tgtEl>
                                        <p:attrNameLst>
                                          <p:attrName>ppt_x</p:attrName>
                                        </p:attrNameLst>
                                      </p:cBhvr>
                                      <p:tavLst>
                                        <p:tav tm="0">
                                          <p:val>
                                            <p:strVal val="ppt_x"/>
                                          </p:val>
                                        </p:tav>
                                        <p:tav tm="100000">
                                          <p:val>
                                            <p:strVal val="0-ppt_w/2"/>
                                          </p:val>
                                        </p:tav>
                                      </p:tavLst>
                                    </p:anim>
                                    <p:anim calcmode="lin" valueType="num">
                                      <p:cBhvr additive="base">
                                        <p:cTn id="236" dur="3000"/>
                                        <p:tgtEl>
                                          <p:spTgt spid="8"/>
                                        </p:tgtEl>
                                        <p:attrNameLst>
                                          <p:attrName>ppt_y</p:attrName>
                                        </p:attrNameLst>
                                      </p:cBhvr>
                                      <p:tavLst>
                                        <p:tav tm="0">
                                          <p:val>
                                            <p:strVal val="ppt_y"/>
                                          </p:val>
                                        </p:tav>
                                        <p:tav tm="100000">
                                          <p:val>
                                            <p:strVal val="ppt_y"/>
                                          </p:val>
                                        </p:tav>
                                      </p:tavLst>
                                    </p:anim>
                                    <p:set>
                                      <p:cBhvr>
                                        <p:cTn id="237" dur="1" fill="hold">
                                          <p:stCondLst>
                                            <p:cond delay="2999"/>
                                          </p:stCondLst>
                                        </p:cTn>
                                        <p:tgtEl>
                                          <p:spTgt spid="8"/>
                                        </p:tgtEl>
                                        <p:attrNameLst>
                                          <p:attrName>style.visibility</p:attrName>
                                        </p:attrNameLst>
                                      </p:cBhvr>
                                      <p:to>
                                        <p:strVal val="hidden"/>
                                      </p:to>
                                    </p:set>
                                  </p:childTnLst>
                                </p:cTn>
                              </p:par>
                              <p:par>
                                <p:cTn id="238" presetID="2" presetClass="exit" presetSubtype="8" fill="hold" grpId="3" nodeType="withEffect">
                                  <p:stCondLst>
                                    <p:cond delay="0"/>
                                  </p:stCondLst>
                                  <p:childTnLst>
                                    <p:anim calcmode="lin" valueType="num">
                                      <p:cBhvr additive="base">
                                        <p:cTn id="239" dur="3000"/>
                                        <p:tgtEl>
                                          <p:spTgt spid="9"/>
                                        </p:tgtEl>
                                        <p:attrNameLst>
                                          <p:attrName>ppt_x</p:attrName>
                                        </p:attrNameLst>
                                      </p:cBhvr>
                                      <p:tavLst>
                                        <p:tav tm="0">
                                          <p:val>
                                            <p:strVal val="ppt_x"/>
                                          </p:val>
                                        </p:tav>
                                        <p:tav tm="100000">
                                          <p:val>
                                            <p:strVal val="0-ppt_w/2"/>
                                          </p:val>
                                        </p:tav>
                                      </p:tavLst>
                                    </p:anim>
                                    <p:anim calcmode="lin" valueType="num">
                                      <p:cBhvr additive="base">
                                        <p:cTn id="240" dur="3000"/>
                                        <p:tgtEl>
                                          <p:spTgt spid="9"/>
                                        </p:tgtEl>
                                        <p:attrNameLst>
                                          <p:attrName>ppt_y</p:attrName>
                                        </p:attrNameLst>
                                      </p:cBhvr>
                                      <p:tavLst>
                                        <p:tav tm="0">
                                          <p:val>
                                            <p:strVal val="ppt_y"/>
                                          </p:val>
                                        </p:tav>
                                        <p:tav tm="100000">
                                          <p:val>
                                            <p:strVal val="ppt_y"/>
                                          </p:val>
                                        </p:tav>
                                      </p:tavLst>
                                    </p:anim>
                                    <p:set>
                                      <p:cBhvr>
                                        <p:cTn id="241" dur="1" fill="hold">
                                          <p:stCondLst>
                                            <p:cond delay="2999"/>
                                          </p:stCondLst>
                                        </p:cTn>
                                        <p:tgtEl>
                                          <p:spTgt spid="9"/>
                                        </p:tgtEl>
                                        <p:attrNameLst>
                                          <p:attrName>style.visibility</p:attrName>
                                        </p:attrNameLst>
                                      </p:cBhvr>
                                      <p:to>
                                        <p:strVal val="hidden"/>
                                      </p:to>
                                    </p:set>
                                  </p:childTnLst>
                                </p:cTn>
                              </p:par>
                              <p:par>
                                <p:cTn id="242" presetID="2" presetClass="exit" presetSubtype="8" fill="hold" grpId="3" nodeType="withEffect">
                                  <p:stCondLst>
                                    <p:cond delay="0"/>
                                  </p:stCondLst>
                                  <p:childTnLst>
                                    <p:anim calcmode="lin" valueType="num">
                                      <p:cBhvr additive="base">
                                        <p:cTn id="243" dur="3000"/>
                                        <p:tgtEl>
                                          <p:spTgt spid="10"/>
                                        </p:tgtEl>
                                        <p:attrNameLst>
                                          <p:attrName>ppt_x</p:attrName>
                                        </p:attrNameLst>
                                      </p:cBhvr>
                                      <p:tavLst>
                                        <p:tav tm="0">
                                          <p:val>
                                            <p:strVal val="ppt_x"/>
                                          </p:val>
                                        </p:tav>
                                        <p:tav tm="100000">
                                          <p:val>
                                            <p:strVal val="0-ppt_w/2"/>
                                          </p:val>
                                        </p:tav>
                                      </p:tavLst>
                                    </p:anim>
                                    <p:anim calcmode="lin" valueType="num">
                                      <p:cBhvr additive="base">
                                        <p:cTn id="244" dur="3000"/>
                                        <p:tgtEl>
                                          <p:spTgt spid="10"/>
                                        </p:tgtEl>
                                        <p:attrNameLst>
                                          <p:attrName>ppt_y</p:attrName>
                                        </p:attrNameLst>
                                      </p:cBhvr>
                                      <p:tavLst>
                                        <p:tav tm="0">
                                          <p:val>
                                            <p:strVal val="ppt_y"/>
                                          </p:val>
                                        </p:tav>
                                        <p:tav tm="100000">
                                          <p:val>
                                            <p:strVal val="ppt_y"/>
                                          </p:val>
                                        </p:tav>
                                      </p:tavLst>
                                    </p:anim>
                                    <p:set>
                                      <p:cBhvr>
                                        <p:cTn id="245" dur="1" fill="hold">
                                          <p:stCondLst>
                                            <p:cond delay="2999"/>
                                          </p:stCondLst>
                                        </p:cTn>
                                        <p:tgtEl>
                                          <p:spTgt spid="10"/>
                                        </p:tgtEl>
                                        <p:attrNameLst>
                                          <p:attrName>style.visibility</p:attrName>
                                        </p:attrNameLst>
                                      </p:cBhvr>
                                      <p:to>
                                        <p:strVal val="hidden"/>
                                      </p:to>
                                    </p:set>
                                  </p:childTnLst>
                                </p:cTn>
                              </p:par>
                              <p:par>
                                <p:cTn id="246" presetID="2" presetClass="exit" presetSubtype="8" fill="hold" grpId="3" nodeType="withEffect">
                                  <p:stCondLst>
                                    <p:cond delay="0"/>
                                  </p:stCondLst>
                                  <p:childTnLst>
                                    <p:anim calcmode="lin" valueType="num">
                                      <p:cBhvr additive="base">
                                        <p:cTn id="247" dur="3000"/>
                                        <p:tgtEl>
                                          <p:spTgt spid="11"/>
                                        </p:tgtEl>
                                        <p:attrNameLst>
                                          <p:attrName>ppt_x</p:attrName>
                                        </p:attrNameLst>
                                      </p:cBhvr>
                                      <p:tavLst>
                                        <p:tav tm="0">
                                          <p:val>
                                            <p:strVal val="ppt_x"/>
                                          </p:val>
                                        </p:tav>
                                        <p:tav tm="100000">
                                          <p:val>
                                            <p:strVal val="0-ppt_w/2"/>
                                          </p:val>
                                        </p:tav>
                                      </p:tavLst>
                                    </p:anim>
                                    <p:anim calcmode="lin" valueType="num">
                                      <p:cBhvr additive="base">
                                        <p:cTn id="248" dur="3000"/>
                                        <p:tgtEl>
                                          <p:spTgt spid="11"/>
                                        </p:tgtEl>
                                        <p:attrNameLst>
                                          <p:attrName>ppt_y</p:attrName>
                                        </p:attrNameLst>
                                      </p:cBhvr>
                                      <p:tavLst>
                                        <p:tav tm="0">
                                          <p:val>
                                            <p:strVal val="ppt_y"/>
                                          </p:val>
                                        </p:tav>
                                        <p:tav tm="100000">
                                          <p:val>
                                            <p:strVal val="ppt_y"/>
                                          </p:val>
                                        </p:tav>
                                      </p:tavLst>
                                    </p:anim>
                                    <p:set>
                                      <p:cBhvr>
                                        <p:cTn id="249" dur="1" fill="hold">
                                          <p:stCondLst>
                                            <p:cond delay="2999"/>
                                          </p:stCondLst>
                                        </p:cTn>
                                        <p:tgtEl>
                                          <p:spTgt spid="11"/>
                                        </p:tgtEl>
                                        <p:attrNameLst>
                                          <p:attrName>style.visibility</p:attrName>
                                        </p:attrNameLst>
                                      </p:cBhvr>
                                      <p:to>
                                        <p:strVal val="hidden"/>
                                      </p:to>
                                    </p:set>
                                  </p:childTnLst>
                                </p:cTn>
                              </p:par>
                              <p:par>
                                <p:cTn id="250" presetID="2" presetClass="exit" presetSubtype="8" fill="hold" grpId="3" nodeType="withEffect">
                                  <p:stCondLst>
                                    <p:cond delay="0"/>
                                  </p:stCondLst>
                                  <p:childTnLst>
                                    <p:anim calcmode="lin" valueType="num">
                                      <p:cBhvr additive="base">
                                        <p:cTn id="251" dur="3000"/>
                                        <p:tgtEl>
                                          <p:spTgt spid="12"/>
                                        </p:tgtEl>
                                        <p:attrNameLst>
                                          <p:attrName>ppt_x</p:attrName>
                                        </p:attrNameLst>
                                      </p:cBhvr>
                                      <p:tavLst>
                                        <p:tav tm="0">
                                          <p:val>
                                            <p:strVal val="ppt_x"/>
                                          </p:val>
                                        </p:tav>
                                        <p:tav tm="100000">
                                          <p:val>
                                            <p:strVal val="0-ppt_w/2"/>
                                          </p:val>
                                        </p:tav>
                                      </p:tavLst>
                                    </p:anim>
                                    <p:anim calcmode="lin" valueType="num">
                                      <p:cBhvr additive="base">
                                        <p:cTn id="252" dur="3000"/>
                                        <p:tgtEl>
                                          <p:spTgt spid="12"/>
                                        </p:tgtEl>
                                        <p:attrNameLst>
                                          <p:attrName>ppt_y</p:attrName>
                                        </p:attrNameLst>
                                      </p:cBhvr>
                                      <p:tavLst>
                                        <p:tav tm="0">
                                          <p:val>
                                            <p:strVal val="ppt_y"/>
                                          </p:val>
                                        </p:tav>
                                        <p:tav tm="100000">
                                          <p:val>
                                            <p:strVal val="ppt_y"/>
                                          </p:val>
                                        </p:tav>
                                      </p:tavLst>
                                    </p:anim>
                                    <p:set>
                                      <p:cBhvr>
                                        <p:cTn id="253" dur="1" fill="hold">
                                          <p:stCondLst>
                                            <p:cond delay="2999"/>
                                          </p:stCondLst>
                                        </p:cTn>
                                        <p:tgtEl>
                                          <p:spTgt spid="12"/>
                                        </p:tgtEl>
                                        <p:attrNameLst>
                                          <p:attrName>style.visibility</p:attrName>
                                        </p:attrNameLst>
                                      </p:cBhvr>
                                      <p:to>
                                        <p:strVal val="hidden"/>
                                      </p:to>
                                    </p:set>
                                  </p:childTnLst>
                                </p:cTn>
                              </p:par>
                              <p:par>
                                <p:cTn id="254" presetID="2" presetClass="exit" presetSubtype="8" fill="hold" grpId="3" nodeType="withEffect">
                                  <p:stCondLst>
                                    <p:cond delay="0"/>
                                  </p:stCondLst>
                                  <p:childTnLst>
                                    <p:anim calcmode="lin" valueType="num">
                                      <p:cBhvr additive="base">
                                        <p:cTn id="255" dur="3000"/>
                                        <p:tgtEl>
                                          <p:spTgt spid="13"/>
                                        </p:tgtEl>
                                        <p:attrNameLst>
                                          <p:attrName>ppt_x</p:attrName>
                                        </p:attrNameLst>
                                      </p:cBhvr>
                                      <p:tavLst>
                                        <p:tav tm="0">
                                          <p:val>
                                            <p:strVal val="ppt_x"/>
                                          </p:val>
                                        </p:tav>
                                        <p:tav tm="100000">
                                          <p:val>
                                            <p:strVal val="0-ppt_w/2"/>
                                          </p:val>
                                        </p:tav>
                                      </p:tavLst>
                                    </p:anim>
                                    <p:anim calcmode="lin" valueType="num">
                                      <p:cBhvr additive="base">
                                        <p:cTn id="256" dur="3000"/>
                                        <p:tgtEl>
                                          <p:spTgt spid="13"/>
                                        </p:tgtEl>
                                        <p:attrNameLst>
                                          <p:attrName>ppt_y</p:attrName>
                                        </p:attrNameLst>
                                      </p:cBhvr>
                                      <p:tavLst>
                                        <p:tav tm="0">
                                          <p:val>
                                            <p:strVal val="ppt_y"/>
                                          </p:val>
                                        </p:tav>
                                        <p:tav tm="100000">
                                          <p:val>
                                            <p:strVal val="ppt_y"/>
                                          </p:val>
                                        </p:tav>
                                      </p:tavLst>
                                    </p:anim>
                                    <p:set>
                                      <p:cBhvr>
                                        <p:cTn id="257" dur="1" fill="hold">
                                          <p:stCondLst>
                                            <p:cond delay="2999"/>
                                          </p:stCondLst>
                                        </p:cTn>
                                        <p:tgtEl>
                                          <p:spTgt spid="13"/>
                                        </p:tgtEl>
                                        <p:attrNameLst>
                                          <p:attrName>style.visibility</p:attrName>
                                        </p:attrNameLst>
                                      </p:cBhvr>
                                      <p:to>
                                        <p:strVal val="hidden"/>
                                      </p:to>
                                    </p:set>
                                  </p:childTnLst>
                                </p:cTn>
                              </p:par>
                              <p:par>
                                <p:cTn id="258" presetID="2" presetClass="exit" presetSubtype="8" fill="hold" grpId="3" nodeType="withEffect">
                                  <p:stCondLst>
                                    <p:cond delay="0"/>
                                  </p:stCondLst>
                                  <p:childTnLst>
                                    <p:anim calcmode="lin" valueType="num">
                                      <p:cBhvr additive="base">
                                        <p:cTn id="259" dur="3000"/>
                                        <p:tgtEl>
                                          <p:spTgt spid="14"/>
                                        </p:tgtEl>
                                        <p:attrNameLst>
                                          <p:attrName>ppt_x</p:attrName>
                                        </p:attrNameLst>
                                      </p:cBhvr>
                                      <p:tavLst>
                                        <p:tav tm="0">
                                          <p:val>
                                            <p:strVal val="ppt_x"/>
                                          </p:val>
                                        </p:tav>
                                        <p:tav tm="100000">
                                          <p:val>
                                            <p:strVal val="0-ppt_w/2"/>
                                          </p:val>
                                        </p:tav>
                                      </p:tavLst>
                                    </p:anim>
                                    <p:anim calcmode="lin" valueType="num">
                                      <p:cBhvr additive="base">
                                        <p:cTn id="260" dur="3000"/>
                                        <p:tgtEl>
                                          <p:spTgt spid="14"/>
                                        </p:tgtEl>
                                        <p:attrNameLst>
                                          <p:attrName>ppt_y</p:attrName>
                                        </p:attrNameLst>
                                      </p:cBhvr>
                                      <p:tavLst>
                                        <p:tav tm="0">
                                          <p:val>
                                            <p:strVal val="ppt_y"/>
                                          </p:val>
                                        </p:tav>
                                        <p:tav tm="100000">
                                          <p:val>
                                            <p:strVal val="ppt_y"/>
                                          </p:val>
                                        </p:tav>
                                      </p:tavLst>
                                    </p:anim>
                                    <p:set>
                                      <p:cBhvr>
                                        <p:cTn id="261" dur="1" fill="hold">
                                          <p:stCondLst>
                                            <p:cond delay="2999"/>
                                          </p:stCondLst>
                                        </p:cTn>
                                        <p:tgtEl>
                                          <p:spTgt spid="14"/>
                                        </p:tgtEl>
                                        <p:attrNameLst>
                                          <p:attrName>style.visibility</p:attrName>
                                        </p:attrNameLst>
                                      </p:cBhvr>
                                      <p:to>
                                        <p:strVal val="hidden"/>
                                      </p:to>
                                    </p:set>
                                  </p:childTnLst>
                                </p:cTn>
                              </p:par>
                              <p:par>
                                <p:cTn id="262" presetID="2" presetClass="exit" presetSubtype="8" fill="hold" grpId="3" nodeType="withEffect">
                                  <p:stCondLst>
                                    <p:cond delay="0"/>
                                  </p:stCondLst>
                                  <p:childTnLst>
                                    <p:anim calcmode="lin" valueType="num">
                                      <p:cBhvr additive="base">
                                        <p:cTn id="263" dur="3000"/>
                                        <p:tgtEl>
                                          <p:spTgt spid="15"/>
                                        </p:tgtEl>
                                        <p:attrNameLst>
                                          <p:attrName>ppt_x</p:attrName>
                                        </p:attrNameLst>
                                      </p:cBhvr>
                                      <p:tavLst>
                                        <p:tav tm="0">
                                          <p:val>
                                            <p:strVal val="ppt_x"/>
                                          </p:val>
                                        </p:tav>
                                        <p:tav tm="100000">
                                          <p:val>
                                            <p:strVal val="0-ppt_w/2"/>
                                          </p:val>
                                        </p:tav>
                                      </p:tavLst>
                                    </p:anim>
                                    <p:anim calcmode="lin" valueType="num">
                                      <p:cBhvr additive="base">
                                        <p:cTn id="264" dur="3000"/>
                                        <p:tgtEl>
                                          <p:spTgt spid="15"/>
                                        </p:tgtEl>
                                        <p:attrNameLst>
                                          <p:attrName>ppt_y</p:attrName>
                                        </p:attrNameLst>
                                      </p:cBhvr>
                                      <p:tavLst>
                                        <p:tav tm="0">
                                          <p:val>
                                            <p:strVal val="ppt_y"/>
                                          </p:val>
                                        </p:tav>
                                        <p:tav tm="100000">
                                          <p:val>
                                            <p:strVal val="ppt_y"/>
                                          </p:val>
                                        </p:tav>
                                      </p:tavLst>
                                    </p:anim>
                                    <p:set>
                                      <p:cBhvr>
                                        <p:cTn id="265" dur="1" fill="hold">
                                          <p:stCondLst>
                                            <p:cond delay="2999"/>
                                          </p:stCondLst>
                                        </p:cTn>
                                        <p:tgtEl>
                                          <p:spTgt spid="15"/>
                                        </p:tgtEl>
                                        <p:attrNameLst>
                                          <p:attrName>style.visibility</p:attrName>
                                        </p:attrNameLst>
                                      </p:cBhvr>
                                      <p:to>
                                        <p:strVal val="hidden"/>
                                      </p:to>
                                    </p:set>
                                  </p:childTnLst>
                                </p:cTn>
                              </p:par>
                              <p:par>
                                <p:cTn id="266" presetID="2" presetClass="exit" presetSubtype="8" fill="hold" grpId="3" nodeType="withEffect">
                                  <p:stCondLst>
                                    <p:cond delay="0"/>
                                  </p:stCondLst>
                                  <p:childTnLst>
                                    <p:anim calcmode="lin" valueType="num">
                                      <p:cBhvr additive="base">
                                        <p:cTn id="267" dur="3000"/>
                                        <p:tgtEl>
                                          <p:spTgt spid="16"/>
                                        </p:tgtEl>
                                        <p:attrNameLst>
                                          <p:attrName>ppt_x</p:attrName>
                                        </p:attrNameLst>
                                      </p:cBhvr>
                                      <p:tavLst>
                                        <p:tav tm="0">
                                          <p:val>
                                            <p:strVal val="ppt_x"/>
                                          </p:val>
                                        </p:tav>
                                        <p:tav tm="100000">
                                          <p:val>
                                            <p:strVal val="0-ppt_w/2"/>
                                          </p:val>
                                        </p:tav>
                                      </p:tavLst>
                                    </p:anim>
                                    <p:anim calcmode="lin" valueType="num">
                                      <p:cBhvr additive="base">
                                        <p:cTn id="268" dur="3000"/>
                                        <p:tgtEl>
                                          <p:spTgt spid="16"/>
                                        </p:tgtEl>
                                        <p:attrNameLst>
                                          <p:attrName>ppt_y</p:attrName>
                                        </p:attrNameLst>
                                      </p:cBhvr>
                                      <p:tavLst>
                                        <p:tav tm="0">
                                          <p:val>
                                            <p:strVal val="ppt_y"/>
                                          </p:val>
                                        </p:tav>
                                        <p:tav tm="100000">
                                          <p:val>
                                            <p:strVal val="ppt_y"/>
                                          </p:val>
                                        </p:tav>
                                      </p:tavLst>
                                    </p:anim>
                                    <p:set>
                                      <p:cBhvr>
                                        <p:cTn id="269" dur="1" fill="hold">
                                          <p:stCondLst>
                                            <p:cond delay="2999"/>
                                          </p:stCondLst>
                                        </p:cTn>
                                        <p:tgtEl>
                                          <p:spTgt spid="16"/>
                                        </p:tgtEl>
                                        <p:attrNameLst>
                                          <p:attrName>style.visibility</p:attrName>
                                        </p:attrNameLst>
                                      </p:cBhvr>
                                      <p:to>
                                        <p:strVal val="hidden"/>
                                      </p:to>
                                    </p:set>
                                  </p:childTnLst>
                                </p:cTn>
                              </p:par>
                              <p:par>
                                <p:cTn id="270" presetID="2" presetClass="exit" presetSubtype="8" fill="hold" grpId="3" nodeType="withEffect">
                                  <p:stCondLst>
                                    <p:cond delay="0"/>
                                  </p:stCondLst>
                                  <p:childTnLst>
                                    <p:anim calcmode="lin" valueType="num">
                                      <p:cBhvr additive="base">
                                        <p:cTn id="271" dur="3000"/>
                                        <p:tgtEl>
                                          <p:spTgt spid="17"/>
                                        </p:tgtEl>
                                        <p:attrNameLst>
                                          <p:attrName>ppt_x</p:attrName>
                                        </p:attrNameLst>
                                      </p:cBhvr>
                                      <p:tavLst>
                                        <p:tav tm="0">
                                          <p:val>
                                            <p:strVal val="ppt_x"/>
                                          </p:val>
                                        </p:tav>
                                        <p:tav tm="100000">
                                          <p:val>
                                            <p:strVal val="0-ppt_w/2"/>
                                          </p:val>
                                        </p:tav>
                                      </p:tavLst>
                                    </p:anim>
                                    <p:anim calcmode="lin" valueType="num">
                                      <p:cBhvr additive="base">
                                        <p:cTn id="272" dur="3000"/>
                                        <p:tgtEl>
                                          <p:spTgt spid="17"/>
                                        </p:tgtEl>
                                        <p:attrNameLst>
                                          <p:attrName>ppt_y</p:attrName>
                                        </p:attrNameLst>
                                      </p:cBhvr>
                                      <p:tavLst>
                                        <p:tav tm="0">
                                          <p:val>
                                            <p:strVal val="ppt_y"/>
                                          </p:val>
                                        </p:tav>
                                        <p:tav tm="100000">
                                          <p:val>
                                            <p:strVal val="ppt_y"/>
                                          </p:val>
                                        </p:tav>
                                      </p:tavLst>
                                    </p:anim>
                                    <p:set>
                                      <p:cBhvr>
                                        <p:cTn id="273" dur="1" fill="hold">
                                          <p:stCondLst>
                                            <p:cond delay="2999"/>
                                          </p:stCondLst>
                                        </p:cTn>
                                        <p:tgtEl>
                                          <p:spTgt spid="17"/>
                                        </p:tgtEl>
                                        <p:attrNameLst>
                                          <p:attrName>style.visibility</p:attrName>
                                        </p:attrNameLst>
                                      </p:cBhvr>
                                      <p:to>
                                        <p:strVal val="hidden"/>
                                      </p:to>
                                    </p:set>
                                  </p:childTnLst>
                                </p:cTn>
                              </p:par>
                              <p:par>
                                <p:cTn id="274" presetID="2" presetClass="exit" presetSubtype="8" fill="hold" grpId="3" nodeType="withEffect">
                                  <p:stCondLst>
                                    <p:cond delay="0"/>
                                  </p:stCondLst>
                                  <p:childTnLst>
                                    <p:anim calcmode="lin" valueType="num">
                                      <p:cBhvr additive="base">
                                        <p:cTn id="275" dur="3000"/>
                                        <p:tgtEl>
                                          <p:spTgt spid="18"/>
                                        </p:tgtEl>
                                        <p:attrNameLst>
                                          <p:attrName>ppt_x</p:attrName>
                                        </p:attrNameLst>
                                      </p:cBhvr>
                                      <p:tavLst>
                                        <p:tav tm="0">
                                          <p:val>
                                            <p:strVal val="ppt_x"/>
                                          </p:val>
                                        </p:tav>
                                        <p:tav tm="100000">
                                          <p:val>
                                            <p:strVal val="0-ppt_w/2"/>
                                          </p:val>
                                        </p:tav>
                                      </p:tavLst>
                                    </p:anim>
                                    <p:anim calcmode="lin" valueType="num">
                                      <p:cBhvr additive="base">
                                        <p:cTn id="276" dur="3000"/>
                                        <p:tgtEl>
                                          <p:spTgt spid="18"/>
                                        </p:tgtEl>
                                        <p:attrNameLst>
                                          <p:attrName>ppt_y</p:attrName>
                                        </p:attrNameLst>
                                      </p:cBhvr>
                                      <p:tavLst>
                                        <p:tav tm="0">
                                          <p:val>
                                            <p:strVal val="ppt_y"/>
                                          </p:val>
                                        </p:tav>
                                        <p:tav tm="100000">
                                          <p:val>
                                            <p:strVal val="ppt_y"/>
                                          </p:val>
                                        </p:tav>
                                      </p:tavLst>
                                    </p:anim>
                                    <p:set>
                                      <p:cBhvr>
                                        <p:cTn id="277" dur="1" fill="hold">
                                          <p:stCondLst>
                                            <p:cond delay="2999"/>
                                          </p:stCondLst>
                                        </p:cTn>
                                        <p:tgtEl>
                                          <p:spTgt spid="18"/>
                                        </p:tgtEl>
                                        <p:attrNameLst>
                                          <p:attrName>style.visibility</p:attrName>
                                        </p:attrNameLst>
                                      </p:cBhvr>
                                      <p:to>
                                        <p:strVal val="hidden"/>
                                      </p:to>
                                    </p:set>
                                  </p:childTnLst>
                                </p:cTn>
                              </p:par>
                              <p:par>
                                <p:cTn id="278" presetID="2" presetClass="exit" presetSubtype="8" fill="hold" grpId="3" nodeType="withEffect">
                                  <p:stCondLst>
                                    <p:cond delay="0"/>
                                  </p:stCondLst>
                                  <p:childTnLst>
                                    <p:anim calcmode="lin" valueType="num">
                                      <p:cBhvr additive="base">
                                        <p:cTn id="279" dur="3000"/>
                                        <p:tgtEl>
                                          <p:spTgt spid="19"/>
                                        </p:tgtEl>
                                        <p:attrNameLst>
                                          <p:attrName>ppt_x</p:attrName>
                                        </p:attrNameLst>
                                      </p:cBhvr>
                                      <p:tavLst>
                                        <p:tav tm="0">
                                          <p:val>
                                            <p:strVal val="ppt_x"/>
                                          </p:val>
                                        </p:tav>
                                        <p:tav tm="100000">
                                          <p:val>
                                            <p:strVal val="0-ppt_w/2"/>
                                          </p:val>
                                        </p:tav>
                                      </p:tavLst>
                                    </p:anim>
                                    <p:anim calcmode="lin" valueType="num">
                                      <p:cBhvr additive="base">
                                        <p:cTn id="280" dur="3000"/>
                                        <p:tgtEl>
                                          <p:spTgt spid="19"/>
                                        </p:tgtEl>
                                        <p:attrNameLst>
                                          <p:attrName>ppt_y</p:attrName>
                                        </p:attrNameLst>
                                      </p:cBhvr>
                                      <p:tavLst>
                                        <p:tav tm="0">
                                          <p:val>
                                            <p:strVal val="ppt_y"/>
                                          </p:val>
                                        </p:tav>
                                        <p:tav tm="100000">
                                          <p:val>
                                            <p:strVal val="ppt_y"/>
                                          </p:val>
                                        </p:tav>
                                      </p:tavLst>
                                    </p:anim>
                                    <p:set>
                                      <p:cBhvr>
                                        <p:cTn id="281" dur="1" fill="hold">
                                          <p:stCondLst>
                                            <p:cond delay="2999"/>
                                          </p:stCondLst>
                                        </p:cTn>
                                        <p:tgtEl>
                                          <p:spTgt spid="19"/>
                                        </p:tgtEl>
                                        <p:attrNameLst>
                                          <p:attrName>style.visibility</p:attrName>
                                        </p:attrNameLst>
                                      </p:cBhvr>
                                      <p:to>
                                        <p:strVal val="hidden"/>
                                      </p:to>
                                    </p:set>
                                  </p:childTnLst>
                                </p:cTn>
                              </p:par>
                              <p:par>
                                <p:cTn id="282" presetID="2" presetClass="exit" presetSubtype="8" fill="hold" grpId="3" nodeType="withEffect">
                                  <p:stCondLst>
                                    <p:cond delay="0"/>
                                  </p:stCondLst>
                                  <p:childTnLst>
                                    <p:anim calcmode="lin" valueType="num">
                                      <p:cBhvr additive="base">
                                        <p:cTn id="283" dur="3000"/>
                                        <p:tgtEl>
                                          <p:spTgt spid="20"/>
                                        </p:tgtEl>
                                        <p:attrNameLst>
                                          <p:attrName>ppt_x</p:attrName>
                                        </p:attrNameLst>
                                      </p:cBhvr>
                                      <p:tavLst>
                                        <p:tav tm="0">
                                          <p:val>
                                            <p:strVal val="ppt_x"/>
                                          </p:val>
                                        </p:tav>
                                        <p:tav tm="100000">
                                          <p:val>
                                            <p:strVal val="0-ppt_w/2"/>
                                          </p:val>
                                        </p:tav>
                                      </p:tavLst>
                                    </p:anim>
                                    <p:anim calcmode="lin" valueType="num">
                                      <p:cBhvr additive="base">
                                        <p:cTn id="284" dur="3000"/>
                                        <p:tgtEl>
                                          <p:spTgt spid="20"/>
                                        </p:tgtEl>
                                        <p:attrNameLst>
                                          <p:attrName>ppt_y</p:attrName>
                                        </p:attrNameLst>
                                      </p:cBhvr>
                                      <p:tavLst>
                                        <p:tav tm="0">
                                          <p:val>
                                            <p:strVal val="ppt_y"/>
                                          </p:val>
                                        </p:tav>
                                        <p:tav tm="100000">
                                          <p:val>
                                            <p:strVal val="ppt_y"/>
                                          </p:val>
                                        </p:tav>
                                      </p:tavLst>
                                    </p:anim>
                                    <p:set>
                                      <p:cBhvr>
                                        <p:cTn id="285" dur="1" fill="hold">
                                          <p:stCondLst>
                                            <p:cond delay="2999"/>
                                          </p:stCondLst>
                                        </p:cTn>
                                        <p:tgtEl>
                                          <p:spTgt spid="20"/>
                                        </p:tgtEl>
                                        <p:attrNameLst>
                                          <p:attrName>style.visibility</p:attrName>
                                        </p:attrNameLst>
                                      </p:cBhvr>
                                      <p:to>
                                        <p:strVal val="hidden"/>
                                      </p:to>
                                    </p:set>
                                  </p:childTnLst>
                                </p:cTn>
                              </p:par>
                              <p:par>
                                <p:cTn id="286" presetID="2" presetClass="exit" presetSubtype="8" fill="hold" grpId="3" nodeType="withEffect">
                                  <p:stCondLst>
                                    <p:cond delay="0"/>
                                  </p:stCondLst>
                                  <p:childTnLst>
                                    <p:anim calcmode="lin" valueType="num">
                                      <p:cBhvr additive="base">
                                        <p:cTn id="287" dur="3000"/>
                                        <p:tgtEl>
                                          <p:spTgt spid="21"/>
                                        </p:tgtEl>
                                        <p:attrNameLst>
                                          <p:attrName>ppt_x</p:attrName>
                                        </p:attrNameLst>
                                      </p:cBhvr>
                                      <p:tavLst>
                                        <p:tav tm="0">
                                          <p:val>
                                            <p:strVal val="ppt_x"/>
                                          </p:val>
                                        </p:tav>
                                        <p:tav tm="100000">
                                          <p:val>
                                            <p:strVal val="0-ppt_w/2"/>
                                          </p:val>
                                        </p:tav>
                                      </p:tavLst>
                                    </p:anim>
                                    <p:anim calcmode="lin" valueType="num">
                                      <p:cBhvr additive="base">
                                        <p:cTn id="288" dur="3000"/>
                                        <p:tgtEl>
                                          <p:spTgt spid="21"/>
                                        </p:tgtEl>
                                        <p:attrNameLst>
                                          <p:attrName>ppt_y</p:attrName>
                                        </p:attrNameLst>
                                      </p:cBhvr>
                                      <p:tavLst>
                                        <p:tav tm="0">
                                          <p:val>
                                            <p:strVal val="ppt_y"/>
                                          </p:val>
                                        </p:tav>
                                        <p:tav tm="100000">
                                          <p:val>
                                            <p:strVal val="ppt_y"/>
                                          </p:val>
                                        </p:tav>
                                      </p:tavLst>
                                    </p:anim>
                                    <p:set>
                                      <p:cBhvr>
                                        <p:cTn id="289" dur="1" fill="hold">
                                          <p:stCondLst>
                                            <p:cond delay="2999"/>
                                          </p:stCondLst>
                                        </p:cTn>
                                        <p:tgtEl>
                                          <p:spTgt spid="21"/>
                                        </p:tgtEl>
                                        <p:attrNameLst>
                                          <p:attrName>style.visibility</p:attrName>
                                        </p:attrNameLst>
                                      </p:cBhvr>
                                      <p:to>
                                        <p:strVal val="hidden"/>
                                      </p:to>
                                    </p:set>
                                  </p:childTnLst>
                                </p:cTn>
                              </p:par>
                              <p:par>
                                <p:cTn id="290" presetID="2" presetClass="exit" presetSubtype="8" fill="hold" grpId="3" nodeType="withEffect">
                                  <p:stCondLst>
                                    <p:cond delay="0"/>
                                  </p:stCondLst>
                                  <p:childTnLst>
                                    <p:anim calcmode="lin" valueType="num">
                                      <p:cBhvr additive="base">
                                        <p:cTn id="291" dur="3000"/>
                                        <p:tgtEl>
                                          <p:spTgt spid="22"/>
                                        </p:tgtEl>
                                        <p:attrNameLst>
                                          <p:attrName>ppt_x</p:attrName>
                                        </p:attrNameLst>
                                      </p:cBhvr>
                                      <p:tavLst>
                                        <p:tav tm="0">
                                          <p:val>
                                            <p:strVal val="ppt_x"/>
                                          </p:val>
                                        </p:tav>
                                        <p:tav tm="100000">
                                          <p:val>
                                            <p:strVal val="0-ppt_w/2"/>
                                          </p:val>
                                        </p:tav>
                                      </p:tavLst>
                                    </p:anim>
                                    <p:anim calcmode="lin" valueType="num">
                                      <p:cBhvr additive="base">
                                        <p:cTn id="292" dur="3000"/>
                                        <p:tgtEl>
                                          <p:spTgt spid="22"/>
                                        </p:tgtEl>
                                        <p:attrNameLst>
                                          <p:attrName>ppt_y</p:attrName>
                                        </p:attrNameLst>
                                      </p:cBhvr>
                                      <p:tavLst>
                                        <p:tav tm="0">
                                          <p:val>
                                            <p:strVal val="ppt_y"/>
                                          </p:val>
                                        </p:tav>
                                        <p:tav tm="100000">
                                          <p:val>
                                            <p:strVal val="ppt_y"/>
                                          </p:val>
                                        </p:tav>
                                      </p:tavLst>
                                    </p:anim>
                                    <p:set>
                                      <p:cBhvr>
                                        <p:cTn id="293" dur="1" fill="hold">
                                          <p:stCondLst>
                                            <p:cond delay="2999"/>
                                          </p:stCondLst>
                                        </p:cTn>
                                        <p:tgtEl>
                                          <p:spTgt spid="22"/>
                                        </p:tgtEl>
                                        <p:attrNameLst>
                                          <p:attrName>style.visibility</p:attrName>
                                        </p:attrNameLst>
                                      </p:cBhvr>
                                      <p:to>
                                        <p:strVal val="hidden"/>
                                      </p:to>
                                    </p:set>
                                  </p:childTnLst>
                                </p:cTn>
                              </p:par>
                              <p:par>
                                <p:cTn id="294" presetID="2" presetClass="exit" presetSubtype="8" fill="hold" grpId="3" nodeType="withEffect">
                                  <p:stCondLst>
                                    <p:cond delay="0"/>
                                  </p:stCondLst>
                                  <p:childTnLst>
                                    <p:anim calcmode="lin" valueType="num">
                                      <p:cBhvr additive="base">
                                        <p:cTn id="295" dur="3000"/>
                                        <p:tgtEl>
                                          <p:spTgt spid="23"/>
                                        </p:tgtEl>
                                        <p:attrNameLst>
                                          <p:attrName>ppt_x</p:attrName>
                                        </p:attrNameLst>
                                      </p:cBhvr>
                                      <p:tavLst>
                                        <p:tav tm="0">
                                          <p:val>
                                            <p:strVal val="ppt_x"/>
                                          </p:val>
                                        </p:tav>
                                        <p:tav tm="100000">
                                          <p:val>
                                            <p:strVal val="0-ppt_w/2"/>
                                          </p:val>
                                        </p:tav>
                                      </p:tavLst>
                                    </p:anim>
                                    <p:anim calcmode="lin" valueType="num">
                                      <p:cBhvr additive="base">
                                        <p:cTn id="296" dur="3000"/>
                                        <p:tgtEl>
                                          <p:spTgt spid="23"/>
                                        </p:tgtEl>
                                        <p:attrNameLst>
                                          <p:attrName>ppt_y</p:attrName>
                                        </p:attrNameLst>
                                      </p:cBhvr>
                                      <p:tavLst>
                                        <p:tav tm="0">
                                          <p:val>
                                            <p:strVal val="ppt_y"/>
                                          </p:val>
                                        </p:tav>
                                        <p:tav tm="100000">
                                          <p:val>
                                            <p:strVal val="ppt_y"/>
                                          </p:val>
                                        </p:tav>
                                      </p:tavLst>
                                    </p:anim>
                                    <p:set>
                                      <p:cBhvr>
                                        <p:cTn id="297" dur="1" fill="hold">
                                          <p:stCondLst>
                                            <p:cond delay="2999"/>
                                          </p:stCondLst>
                                        </p:cTn>
                                        <p:tgtEl>
                                          <p:spTgt spid="23"/>
                                        </p:tgtEl>
                                        <p:attrNameLst>
                                          <p:attrName>style.visibility</p:attrName>
                                        </p:attrNameLst>
                                      </p:cBhvr>
                                      <p:to>
                                        <p:strVal val="hidden"/>
                                      </p:to>
                                    </p:set>
                                  </p:childTnLst>
                                </p:cTn>
                              </p:par>
                              <p:par>
                                <p:cTn id="298" presetID="2" presetClass="exit" presetSubtype="8" fill="hold" grpId="3" nodeType="withEffect">
                                  <p:stCondLst>
                                    <p:cond delay="0"/>
                                  </p:stCondLst>
                                  <p:childTnLst>
                                    <p:anim calcmode="lin" valueType="num">
                                      <p:cBhvr additive="base">
                                        <p:cTn id="299" dur="3000"/>
                                        <p:tgtEl>
                                          <p:spTgt spid="24"/>
                                        </p:tgtEl>
                                        <p:attrNameLst>
                                          <p:attrName>ppt_x</p:attrName>
                                        </p:attrNameLst>
                                      </p:cBhvr>
                                      <p:tavLst>
                                        <p:tav tm="0">
                                          <p:val>
                                            <p:strVal val="ppt_x"/>
                                          </p:val>
                                        </p:tav>
                                        <p:tav tm="100000">
                                          <p:val>
                                            <p:strVal val="0-ppt_w/2"/>
                                          </p:val>
                                        </p:tav>
                                      </p:tavLst>
                                    </p:anim>
                                    <p:anim calcmode="lin" valueType="num">
                                      <p:cBhvr additive="base">
                                        <p:cTn id="300" dur="3000"/>
                                        <p:tgtEl>
                                          <p:spTgt spid="24"/>
                                        </p:tgtEl>
                                        <p:attrNameLst>
                                          <p:attrName>ppt_y</p:attrName>
                                        </p:attrNameLst>
                                      </p:cBhvr>
                                      <p:tavLst>
                                        <p:tav tm="0">
                                          <p:val>
                                            <p:strVal val="ppt_y"/>
                                          </p:val>
                                        </p:tav>
                                        <p:tav tm="100000">
                                          <p:val>
                                            <p:strVal val="ppt_y"/>
                                          </p:val>
                                        </p:tav>
                                      </p:tavLst>
                                    </p:anim>
                                    <p:set>
                                      <p:cBhvr>
                                        <p:cTn id="301" dur="1" fill="hold">
                                          <p:stCondLst>
                                            <p:cond delay="2999"/>
                                          </p:stCondLst>
                                        </p:cTn>
                                        <p:tgtEl>
                                          <p:spTgt spid="24"/>
                                        </p:tgtEl>
                                        <p:attrNameLst>
                                          <p:attrName>style.visibility</p:attrName>
                                        </p:attrNameLst>
                                      </p:cBhvr>
                                      <p:to>
                                        <p:strVal val="hidden"/>
                                      </p:to>
                                    </p:set>
                                  </p:childTnLst>
                                </p:cTn>
                              </p:par>
                              <p:par>
                                <p:cTn id="302" presetID="2" presetClass="exit" presetSubtype="8" fill="hold" grpId="3" nodeType="withEffect">
                                  <p:stCondLst>
                                    <p:cond delay="0"/>
                                  </p:stCondLst>
                                  <p:childTnLst>
                                    <p:anim calcmode="lin" valueType="num">
                                      <p:cBhvr additive="base">
                                        <p:cTn id="303" dur="3000"/>
                                        <p:tgtEl>
                                          <p:spTgt spid="25"/>
                                        </p:tgtEl>
                                        <p:attrNameLst>
                                          <p:attrName>ppt_x</p:attrName>
                                        </p:attrNameLst>
                                      </p:cBhvr>
                                      <p:tavLst>
                                        <p:tav tm="0">
                                          <p:val>
                                            <p:strVal val="ppt_x"/>
                                          </p:val>
                                        </p:tav>
                                        <p:tav tm="100000">
                                          <p:val>
                                            <p:strVal val="0-ppt_w/2"/>
                                          </p:val>
                                        </p:tav>
                                      </p:tavLst>
                                    </p:anim>
                                    <p:anim calcmode="lin" valueType="num">
                                      <p:cBhvr additive="base">
                                        <p:cTn id="304" dur="3000"/>
                                        <p:tgtEl>
                                          <p:spTgt spid="25"/>
                                        </p:tgtEl>
                                        <p:attrNameLst>
                                          <p:attrName>ppt_y</p:attrName>
                                        </p:attrNameLst>
                                      </p:cBhvr>
                                      <p:tavLst>
                                        <p:tav tm="0">
                                          <p:val>
                                            <p:strVal val="ppt_y"/>
                                          </p:val>
                                        </p:tav>
                                        <p:tav tm="100000">
                                          <p:val>
                                            <p:strVal val="ppt_y"/>
                                          </p:val>
                                        </p:tav>
                                      </p:tavLst>
                                    </p:anim>
                                    <p:set>
                                      <p:cBhvr>
                                        <p:cTn id="305" dur="1" fill="hold">
                                          <p:stCondLst>
                                            <p:cond delay="2999"/>
                                          </p:stCondLst>
                                        </p:cTn>
                                        <p:tgtEl>
                                          <p:spTgt spid="25"/>
                                        </p:tgtEl>
                                        <p:attrNameLst>
                                          <p:attrName>style.visibility</p:attrName>
                                        </p:attrNameLst>
                                      </p:cBhvr>
                                      <p:to>
                                        <p:strVal val="hidden"/>
                                      </p:to>
                                    </p:set>
                                  </p:childTnLst>
                                </p:cTn>
                              </p:par>
                              <p:par>
                                <p:cTn id="306" presetID="3" presetClass="exit" presetSubtype="10" fill="hold" grpId="4" nodeType="withEffect">
                                  <p:stCondLst>
                                    <p:cond delay="0"/>
                                  </p:stCondLst>
                                  <p:childTnLst>
                                    <p:animEffect transition="out" filter="blinds(horizontal)">
                                      <p:cBhvr>
                                        <p:cTn id="307" dur="3000"/>
                                        <p:tgtEl>
                                          <p:spTgt spid="3"/>
                                        </p:tgtEl>
                                      </p:cBhvr>
                                    </p:animEffect>
                                    <p:set>
                                      <p:cBhvr>
                                        <p:cTn id="308" dur="1" fill="hold">
                                          <p:stCondLst>
                                            <p:cond delay="2999"/>
                                          </p:stCondLst>
                                        </p:cTn>
                                        <p:tgtEl>
                                          <p:spTgt spid="3"/>
                                        </p:tgtEl>
                                        <p:attrNameLst>
                                          <p:attrName>style.visibility</p:attrName>
                                        </p:attrNameLst>
                                      </p:cBhvr>
                                      <p:to>
                                        <p:strVal val="hidden"/>
                                      </p:to>
                                    </p:set>
                                  </p:childTnLst>
                                </p:cTn>
                              </p:par>
                              <p:par>
                                <p:cTn id="309" presetID="3" presetClass="exit" presetSubtype="10" fill="hold" grpId="4" nodeType="withEffect">
                                  <p:stCondLst>
                                    <p:cond delay="0"/>
                                  </p:stCondLst>
                                  <p:childTnLst>
                                    <p:animEffect transition="out" filter="blinds(horizontal)">
                                      <p:cBhvr>
                                        <p:cTn id="310" dur="3000"/>
                                        <p:tgtEl>
                                          <p:spTgt spid="4"/>
                                        </p:tgtEl>
                                      </p:cBhvr>
                                    </p:animEffect>
                                    <p:set>
                                      <p:cBhvr>
                                        <p:cTn id="311" dur="1" fill="hold">
                                          <p:stCondLst>
                                            <p:cond delay="2999"/>
                                          </p:stCondLst>
                                        </p:cTn>
                                        <p:tgtEl>
                                          <p:spTgt spid="4"/>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5"/>
                                        </p:tgtEl>
                                      </p:cBhvr>
                                    </p:animEffect>
                                    <p:set>
                                      <p:cBhvr>
                                        <p:cTn id="314" dur="1" fill="hold">
                                          <p:stCondLst>
                                            <p:cond delay="2999"/>
                                          </p:stCondLst>
                                        </p:cTn>
                                        <p:tgtEl>
                                          <p:spTgt spid="5"/>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6"/>
                                        </p:tgtEl>
                                      </p:cBhvr>
                                    </p:animEffect>
                                    <p:set>
                                      <p:cBhvr>
                                        <p:cTn id="317" dur="1" fill="hold">
                                          <p:stCondLst>
                                            <p:cond delay="2999"/>
                                          </p:stCondLst>
                                        </p:cTn>
                                        <p:tgtEl>
                                          <p:spTgt spid="6"/>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7"/>
                                        </p:tgtEl>
                                      </p:cBhvr>
                                    </p:animEffect>
                                    <p:set>
                                      <p:cBhvr>
                                        <p:cTn id="320" dur="1" fill="hold">
                                          <p:stCondLst>
                                            <p:cond delay="2999"/>
                                          </p:stCondLst>
                                        </p:cTn>
                                        <p:tgtEl>
                                          <p:spTgt spid="7"/>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8"/>
                                        </p:tgtEl>
                                      </p:cBhvr>
                                    </p:animEffect>
                                    <p:set>
                                      <p:cBhvr>
                                        <p:cTn id="323" dur="1" fill="hold">
                                          <p:stCondLst>
                                            <p:cond delay="2999"/>
                                          </p:stCondLst>
                                        </p:cTn>
                                        <p:tgtEl>
                                          <p:spTgt spid="8"/>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9"/>
                                        </p:tgtEl>
                                      </p:cBhvr>
                                    </p:animEffect>
                                    <p:set>
                                      <p:cBhvr>
                                        <p:cTn id="326" dur="1" fill="hold">
                                          <p:stCondLst>
                                            <p:cond delay="2999"/>
                                          </p:stCondLst>
                                        </p:cTn>
                                        <p:tgtEl>
                                          <p:spTgt spid="9"/>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10"/>
                                        </p:tgtEl>
                                      </p:cBhvr>
                                    </p:animEffect>
                                    <p:set>
                                      <p:cBhvr>
                                        <p:cTn id="329" dur="1" fill="hold">
                                          <p:stCondLst>
                                            <p:cond delay="2999"/>
                                          </p:stCondLst>
                                        </p:cTn>
                                        <p:tgtEl>
                                          <p:spTgt spid="10"/>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1"/>
                                        </p:tgtEl>
                                      </p:cBhvr>
                                    </p:animEffect>
                                    <p:set>
                                      <p:cBhvr>
                                        <p:cTn id="332" dur="1" fill="hold">
                                          <p:stCondLst>
                                            <p:cond delay="2999"/>
                                          </p:stCondLst>
                                        </p:cTn>
                                        <p:tgtEl>
                                          <p:spTgt spid="11"/>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2"/>
                                        </p:tgtEl>
                                      </p:cBhvr>
                                    </p:animEffect>
                                    <p:set>
                                      <p:cBhvr>
                                        <p:cTn id="335" dur="1" fill="hold">
                                          <p:stCondLst>
                                            <p:cond delay="2999"/>
                                          </p:stCondLst>
                                        </p:cTn>
                                        <p:tgtEl>
                                          <p:spTgt spid="12"/>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3"/>
                                        </p:tgtEl>
                                      </p:cBhvr>
                                    </p:animEffect>
                                    <p:set>
                                      <p:cBhvr>
                                        <p:cTn id="338" dur="1" fill="hold">
                                          <p:stCondLst>
                                            <p:cond delay="2999"/>
                                          </p:stCondLst>
                                        </p:cTn>
                                        <p:tgtEl>
                                          <p:spTgt spid="13"/>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4"/>
                                        </p:tgtEl>
                                      </p:cBhvr>
                                    </p:animEffect>
                                    <p:set>
                                      <p:cBhvr>
                                        <p:cTn id="341" dur="1" fill="hold">
                                          <p:stCondLst>
                                            <p:cond delay="2999"/>
                                          </p:stCondLst>
                                        </p:cTn>
                                        <p:tgtEl>
                                          <p:spTgt spid="14"/>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5"/>
                                        </p:tgtEl>
                                      </p:cBhvr>
                                    </p:animEffect>
                                    <p:set>
                                      <p:cBhvr>
                                        <p:cTn id="344" dur="1" fill="hold">
                                          <p:stCondLst>
                                            <p:cond delay="2999"/>
                                          </p:stCondLst>
                                        </p:cTn>
                                        <p:tgtEl>
                                          <p:spTgt spid="15"/>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6"/>
                                        </p:tgtEl>
                                      </p:cBhvr>
                                    </p:animEffect>
                                    <p:set>
                                      <p:cBhvr>
                                        <p:cTn id="347" dur="1" fill="hold">
                                          <p:stCondLst>
                                            <p:cond delay="2999"/>
                                          </p:stCondLst>
                                        </p:cTn>
                                        <p:tgtEl>
                                          <p:spTgt spid="16"/>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7"/>
                                        </p:tgtEl>
                                      </p:cBhvr>
                                    </p:animEffect>
                                    <p:set>
                                      <p:cBhvr>
                                        <p:cTn id="350" dur="1" fill="hold">
                                          <p:stCondLst>
                                            <p:cond delay="2999"/>
                                          </p:stCondLst>
                                        </p:cTn>
                                        <p:tgtEl>
                                          <p:spTgt spid="17"/>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8"/>
                                        </p:tgtEl>
                                      </p:cBhvr>
                                    </p:animEffect>
                                    <p:set>
                                      <p:cBhvr>
                                        <p:cTn id="353" dur="1" fill="hold">
                                          <p:stCondLst>
                                            <p:cond delay="2999"/>
                                          </p:stCondLst>
                                        </p:cTn>
                                        <p:tgtEl>
                                          <p:spTgt spid="18"/>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9"/>
                                        </p:tgtEl>
                                      </p:cBhvr>
                                    </p:animEffect>
                                    <p:set>
                                      <p:cBhvr>
                                        <p:cTn id="356" dur="1" fill="hold">
                                          <p:stCondLst>
                                            <p:cond delay="2999"/>
                                          </p:stCondLst>
                                        </p:cTn>
                                        <p:tgtEl>
                                          <p:spTgt spid="19"/>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0"/>
                                        </p:tgtEl>
                                      </p:cBhvr>
                                    </p:animEffect>
                                    <p:set>
                                      <p:cBhvr>
                                        <p:cTn id="359" dur="1" fill="hold">
                                          <p:stCondLst>
                                            <p:cond delay="2999"/>
                                          </p:stCondLst>
                                        </p:cTn>
                                        <p:tgtEl>
                                          <p:spTgt spid="20"/>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1"/>
                                        </p:tgtEl>
                                      </p:cBhvr>
                                    </p:animEffect>
                                    <p:set>
                                      <p:cBhvr>
                                        <p:cTn id="362" dur="1" fill="hold">
                                          <p:stCondLst>
                                            <p:cond delay="2999"/>
                                          </p:stCondLst>
                                        </p:cTn>
                                        <p:tgtEl>
                                          <p:spTgt spid="21"/>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2"/>
                                        </p:tgtEl>
                                      </p:cBhvr>
                                    </p:animEffect>
                                    <p:set>
                                      <p:cBhvr>
                                        <p:cTn id="365" dur="1" fill="hold">
                                          <p:stCondLst>
                                            <p:cond delay="2999"/>
                                          </p:stCondLst>
                                        </p:cTn>
                                        <p:tgtEl>
                                          <p:spTgt spid="22"/>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3"/>
                                        </p:tgtEl>
                                      </p:cBhvr>
                                    </p:animEffect>
                                    <p:set>
                                      <p:cBhvr>
                                        <p:cTn id="368" dur="1" fill="hold">
                                          <p:stCondLst>
                                            <p:cond delay="2999"/>
                                          </p:stCondLst>
                                        </p:cTn>
                                        <p:tgtEl>
                                          <p:spTgt spid="23"/>
                                        </p:tgtEl>
                                        <p:attrNameLst>
                                          <p:attrName>style.visibility</p:attrName>
                                        </p:attrNameLst>
                                      </p:cBhvr>
                                      <p:to>
                                        <p:strVal val="hidden"/>
                                      </p:to>
                                    </p:set>
                                  </p:childTnLst>
                                </p:cTn>
                              </p:par>
                              <p:par>
                                <p:cTn id="369" presetID="3" presetClass="exit" presetSubtype="10" fill="hold" grpId="4" nodeType="withEffect">
                                  <p:stCondLst>
                                    <p:cond delay="0"/>
                                  </p:stCondLst>
                                  <p:childTnLst>
                                    <p:animEffect transition="out" filter="blinds(horizontal)">
                                      <p:cBhvr>
                                        <p:cTn id="370" dur="3000"/>
                                        <p:tgtEl>
                                          <p:spTgt spid="24"/>
                                        </p:tgtEl>
                                      </p:cBhvr>
                                    </p:animEffect>
                                    <p:set>
                                      <p:cBhvr>
                                        <p:cTn id="371" dur="1" fill="hold">
                                          <p:stCondLst>
                                            <p:cond delay="2999"/>
                                          </p:stCondLst>
                                        </p:cTn>
                                        <p:tgtEl>
                                          <p:spTgt spid="24"/>
                                        </p:tgtEl>
                                        <p:attrNameLst>
                                          <p:attrName>style.visibility</p:attrName>
                                        </p:attrNameLst>
                                      </p:cBhvr>
                                      <p:to>
                                        <p:strVal val="hidden"/>
                                      </p:to>
                                    </p:set>
                                  </p:childTnLst>
                                </p:cTn>
                              </p:par>
                              <p:par>
                                <p:cTn id="372" presetID="3" presetClass="exit" presetSubtype="10" fill="hold" grpId="4" nodeType="withEffect">
                                  <p:stCondLst>
                                    <p:cond delay="0"/>
                                  </p:stCondLst>
                                  <p:childTnLst>
                                    <p:animEffect transition="out" filter="blinds(horizontal)">
                                      <p:cBhvr>
                                        <p:cTn id="373" dur="3000"/>
                                        <p:tgtEl>
                                          <p:spTgt spid="25"/>
                                        </p:tgtEl>
                                      </p:cBhvr>
                                    </p:animEffect>
                                    <p:set>
                                      <p:cBhvr>
                                        <p:cTn id="374" dur="1" fill="hold">
                                          <p:stCondLst>
                                            <p:cond delay="2999"/>
                                          </p:stCondLst>
                                        </p:cTn>
                                        <p:tgtEl>
                                          <p:spTgt spid="25"/>
                                        </p:tgtEl>
                                        <p:attrNameLst>
                                          <p:attrName>style.visibility</p:attrName>
                                        </p:attrNameLst>
                                      </p:cBhvr>
                                      <p:to>
                                        <p:strVal val="hidden"/>
                                      </p:to>
                                    </p:set>
                                  </p:childTnLst>
                                </p:cTn>
                              </p:par>
                              <p:par>
                                <p:cTn id="375" presetID="8" presetClass="emph" presetSubtype="0" fill="hold" grpId="5" nodeType="withEffect">
                                  <p:stCondLst>
                                    <p:cond delay="0"/>
                                  </p:stCondLst>
                                  <p:childTnLst>
                                    <p:animRot by="21600000">
                                      <p:cBhvr>
                                        <p:cTn id="376" dur="3000" fill="hold"/>
                                        <p:tgtEl>
                                          <p:spTgt spid="3"/>
                                        </p:tgtEl>
                                        <p:attrNameLst>
                                          <p:attrName>r</p:attrName>
                                        </p:attrNameLst>
                                      </p:cBhvr>
                                    </p:animRot>
                                  </p:childTnLst>
                                </p:cTn>
                              </p:par>
                              <p:par>
                                <p:cTn id="377" presetID="8" presetClass="emph" presetSubtype="0" fill="hold" grpId="5" nodeType="withEffect">
                                  <p:stCondLst>
                                    <p:cond delay="0"/>
                                  </p:stCondLst>
                                  <p:childTnLst>
                                    <p:animRot by="-21600000">
                                      <p:cBhvr>
                                        <p:cTn id="378" dur="3000" fill="hold"/>
                                        <p:tgtEl>
                                          <p:spTgt spid="4"/>
                                        </p:tgtEl>
                                        <p:attrNameLst>
                                          <p:attrName>r</p:attrName>
                                        </p:attrNameLst>
                                      </p:cBhvr>
                                    </p:animRot>
                                  </p:childTnLst>
                                </p:cTn>
                              </p:par>
                              <p:par>
                                <p:cTn id="379" presetID="8" presetClass="emph" presetSubtype="0" fill="hold" grpId="5" nodeType="withEffect">
                                  <p:stCondLst>
                                    <p:cond delay="0"/>
                                  </p:stCondLst>
                                  <p:childTnLst>
                                    <p:animRot by="21600000">
                                      <p:cBhvr>
                                        <p:cTn id="380" dur="3000" fill="hold"/>
                                        <p:tgtEl>
                                          <p:spTgt spid="5"/>
                                        </p:tgtEl>
                                        <p:attrNameLst>
                                          <p:attrName>r</p:attrName>
                                        </p:attrNameLst>
                                      </p:cBhvr>
                                    </p:animRot>
                                  </p:childTnLst>
                                </p:cTn>
                              </p:par>
                              <p:par>
                                <p:cTn id="381" presetID="8" presetClass="emph" presetSubtype="0" fill="hold" grpId="5" nodeType="withEffect">
                                  <p:stCondLst>
                                    <p:cond delay="0"/>
                                  </p:stCondLst>
                                  <p:childTnLst>
                                    <p:animRot by="-21600000">
                                      <p:cBhvr>
                                        <p:cTn id="382" dur="3000" fill="hold"/>
                                        <p:tgtEl>
                                          <p:spTgt spid="6"/>
                                        </p:tgtEl>
                                        <p:attrNameLst>
                                          <p:attrName>r</p:attrName>
                                        </p:attrNameLst>
                                      </p:cBhvr>
                                    </p:animRot>
                                  </p:childTnLst>
                                </p:cTn>
                              </p:par>
                              <p:par>
                                <p:cTn id="383" presetID="8" presetClass="emph" presetSubtype="0" fill="hold" grpId="5" nodeType="withEffect">
                                  <p:stCondLst>
                                    <p:cond delay="0"/>
                                  </p:stCondLst>
                                  <p:childTnLst>
                                    <p:animRot by="21600000">
                                      <p:cBhvr>
                                        <p:cTn id="384" dur="3000" fill="hold"/>
                                        <p:tgtEl>
                                          <p:spTgt spid="7"/>
                                        </p:tgtEl>
                                        <p:attrNameLst>
                                          <p:attrName>r</p:attrName>
                                        </p:attrNameLst>
                                      </p:cBhvr>
                                    </p:animRot>
                                  </p:childTnLst>
                                </p:cTn>
                              </p:par>
                              <p:par>
                                <p:cTn id="385" presetID="8" presetClass="emph" presetSubtype="0" fill="hold" grpId="5" nodeType="withEffect">
                                  <p:stCondLst>
                                    <p:cond delay="0"/>
                                  </p:stCondLst>
                                  <p:childTnLst>
                                    <p:animRot by="-21600000">
                                      <p:cBhvr>
                                        <p:cTn id="386" dur="3000" fill="hold"/>
                                        <p:tgtEl>
                                          <p:spTgt spid="8"/>
                                        </p:tgtEl>
                                        <p:attrNameLst>
                                          <p:attrName>r</p:attrName>
                                        </p:attrNameLst>
                                      </p:cBhvr>
                                    </p:animRot>
                                  </p:childTnLst>
                                </p:cTn>
                              </p:par>
                              <p:par>
                                <p:cTn id="387" presetID="8" presetClass="emph" presetSubtype="0" fill="hold" grpId="5" nodeType="withEffect">
                                  <p:stCondLst>
                                    <p:cond delay="0"/>
                                  </p:stCondLst>
                                  <p:childTnLst>
                                    <p:animRot by="21600000">
                                      <p:cBhvr>
                                        <p:cTn id="388" dur="3000" fill="hold"/>
                                        <p:tgtEl>
                                          <p:spTgt spid="9"/>
                                        </p:tgtEl>
                                        <p:attrNameLst>
                                          <p:attrName>r</p:attrName>
                                        </p:attrNameLst>
                                      </p:cBhvr>
                                    </p:animRot>
                                  </p:childTnLst>
                                </p:cTn>
                              </p:par>
                              <p:par>
                                <p:cTn id="389" presetID="8" presetClass="emph" presetSubtype="0" fill="hold" grpId="5" nodeType="withEffect">
                                  <p:stCondLst>
                                    <p:cond delay="0"/>
                                  </p:stCondLst>
                                  <p:childTnLst>
                                    <p:animRot by="-21600000">
                                      <p:cBhvr>
                                        <p:cTn id="390" dur="3000" fill="hold"/>
                                        <p:tgtEl>
                                          <p:spTgt spid="10"/>
                                        </p:tgtEl>
                                        <p:attrNameLst>
                                          <p:attrName>r</p:attrName>
                                        </p:attrNameLst>
                                      </p:cBhvr>
                                    </p:animRot>
                                  </p:childTnLst>
                                </p:cTn>
                              </p:par>
                              <p:par>
                                <p:cTn id="391" presetID="8" presetClass="emph" presetSubtype="0" fill="hold" grpId="5" nodeType="withEffect">
                                  <p:stCondLst>
                                    <p:cond delay="0"/>
                                  </p:stCondLst>
                                  <p:childTnLst>
                                    <p:animRot by="21600000">
                                      <p:cBhvr>
                                        <p:cTn id="392" dur="3000" fill="hold"/>
                                        <p:tgtEl>
                                          <p:spTgt spid="11"/>
                                        </p:tgtEl>
                                        <p:attrNameLst>
                                          <p:attrName>r</p:attrName>
                                        </p:attrNameLst>
                                      </p:cBhvr>
                                    </p:animRot>
                                  </p:childTnLst>
                                </p:cTn>
                              </p:par>
                              <p:par>
                                <p:cTn id="393" presetID="8" presetClass="emph" presetSubtype="0" fill="hold" grpId="5" nodeType="withEffect">
                                  <p:stCondLst>
                                    <p:cond delay="0"/>
                                  </p:stCondLst>
                                  <p:childTnLst>
                                    <p:animRot by="-21600000">
                                      <p:cBhvr>
                                        <p:cTn id="394" dur="3000" fill="hold"/>
                                        <p:tgtEl>
                                          <p:spTgt spid="12"/>
                                        </p:tgtEl>
                                        <p:attrNameLst>
                                          <p:attrName>r</p:attrName>
                                        </p:attrNameLst>
                                      </p:cBhvr>
                                    </p:animRot>
                                  </p:childTnLst>
                                </p:cTn>
                              </p:par>
                              <p:par>
                                <p:cTn id="395" presetID="8" presetClass="emph" presetSubtype="0" fill="hold" grpId="5" nodeType="withEffect">
                                  <p:stCondLst>
                                    <p:cond delay="0"/>
                                  </p:stCondLst>
                                  <p:childTnLst>
                                    <p:animRot by="21600000">
                                      <p:cBhvr>
                                        <p:cTn id="396" dur="3000" fill="hold"/>
                                        <p:tgtEl>
                                          <p:spTgt spid="13"/>
                                        </p:tgtEl>
                                        <p:attrNameLst>
                                          <p:attrName>r</p:attrName>
                                        </p:attrNameLst>
                                      </p:cBhvr>
                                    </p:animRot>
                                  </p:childTnLst>
                                </p:cTn>
                              </p:par>
                              <p:par>
                                <p:cTn id="397" presetID="8" presetClass="emph" presetSubtype="0" fill="hold" grpId="5" nodeType="withEffect">
                                  <p:stCondLst>
                                    <p:cond delay="0"/>
                                  </p:stCondLst>
                                  <p:childTnLst>
                                    <p:animRot by="-21600000">
                                      <p:cBhvr>
                                        <p:cTn id="398" dur="3000" fill="hold"/>
                                        <p:tgtEl>
                                          <p:spTgt spid="14"/>
                                        </p:tgtEl>
                                        <p:attrNameLst>
                                          <p:attrName>r</p:attrName>
                                        </p:attrNameLst>
                                      </p:cBhvr>
                                    </p:animRot>
                                  </p:childTnLst>
                                </p:cTn>
                              </p:par>
                              <p:par>
                                <p:cTn id="399" presetID="8" presetClass="emph" presetSubtype="0" fill="hold" grpId="5" nodeType="withEffect">
                                  <p:stCondLst>
                                    <p:cond delay="0"/>
                                  </p:stCondLst>
                                  <p:childTnLst>
                                    <p:animRot by="21600000">
                                      <p:cBhvr>
                                        <p:cTn id="400" dur="3000" fill="hold"/>
                                        <p:tgtEl>
                                          <p:spTgt spid="15"/>
                                        </p:tgtEl>
                                        <p:attrNameLst>
                                          <p:attrName>r</p:attrName>
                                        </p:attrNameLst>
                                      </p:cBhvr>
                                    </p:animRot>
                                  </p:childTnLst>
                                </p:cTn>
                              </p:par>
                              <p:par>
                                <p:cTn id="401" presetID="8" presetClass="emph" presetSubtype="0" fill="hold" grpId="5" nodeType="withEffect">
                                  <p:stCondLst>
                                    <p:cond delay="0"/>
                                  </p:stCondLst>
                                  <p:childTnLst>
                                    <p:animRot by="-21600000">
                                      <p:cBhvr>
                                        <p:cTn id="402" dur="3000" fill="hold"/>
                                        <p:tgtEl>
                                          <p:spTgt spid="16"/>
                                        </p:tgtEl>
                                        <p:attrNameLst>
                                          <p:attrName>r</p:attrName>
                                        </p:attrNameLst>
                                      </p:cBhvr>
                                    </p:animRot>
                                  </p:childTnLst>
                                </p:cTn>
                              </p:par>
                              <p:par>
                                <p:cTn id="403" presetID="8" presetClass="emph" presetSubtype="0" fill="hold" grpId="5" nodeType="withEffect">
                                  <p:stCondLst>
                                    <p:cond delay="0"/>
                                  </p:stCondLst>
                                  <p:childTnLst>
                                    <p:animRot by="21600000">
                                      <p:cBhvr>
                                        <p:cTn id="404" dur="3000" fill="hold"/>
                                        <p:tgtEl>
                                          <p:spTgt spid="17"/>
                                        </p:tgtEl>
                                        <p:attrNameLst>
                                          <p:attrName>r</p:attrName>
                                        </p:attrNameLst>
                                      </p:cBhvr>
                                    </p:animRot>
                                  </p:childTnLst>
                                </p:cTn>
                              </p:par>
                              <p:par>
                                <p:cTn id="405" presetID="8" presetClass="emph" presetSubtype="0" fill="hold" grpId="5" nodeType="withEffect">
                                  <p:stCondLst>
                                    <p:cond delay="0"/>
                                  </p:stCondLst>
                                  <p:childTnLst>
                                    <p:animRot by="-21600000">
                                      <p:cBhvr>
                                        <p:cTn id="406" dur="3000" fill="hold"/>
                                        <p:tgtEl>
                                          <p:spTgt spid="18"/>
                                        </p:tgtEl>
                                        <p:attrNameLst>
                                          <p:attrName>r</p:attrName>
                                        </p:attrNameLst>
                                      </p:cBhvr>
                                    </p:animRot>
                                  </p:childTnLst>
                                </p:cTn>
                              </p:par>
                              <p:par>
                                <p:cTn id="407" presetID="8" presetClass="emph" presetSubtype="0" fill="hold" grpId="5" nodeType="withEffect">
                                  <p:stCondLst>
                                    <p:cond delay="0"/>
                                  </p:stCondLst>
                                  <p:childTnLst>
                                    <p:animRot by="21600000">
                                      <p:cBhvr>
                                        <p:cTn id="408" dur="3000" fill="hold"/>
                                        <p:tgtEl>
                                          <p:spTgt spid="19"/>
                                        </p:tgtEl>
                                        <p:attrNameLst>
                                          <p:attrName>r</p:attrName>
                                        </p:attrNameLst>
                                      </p:cBhvr>
                                    </p:animRot>
                                  </p:childTnLst>
                                </p:cTn>
                              </p:par>
                              <p:par>
                                <p:cTn id="409" presetID="8" presetClass="emph" presetSubtype="0" fill="hold" grpId="5" nodeType="withEffect">
                                  <p:stCondLst>
                                    <p:cond delay="0"/>
                                  </p:stCondLst>
                                  <p:childTnLst>
                                    <p:animRot by="-21600000">
                                      <p:cBhvr>
                                        <p:cTn id="410" dur="3000" fill="hold"/>
                                        <p:tgtEl>
                                          <p:spTgt spid="20"/>
                                        </p:tgtEl>
                                        <p:attrNameLst>
                                          <p:attrName>r</p:attrName>
                                        </p:attrNameLst>
                                      </p:cBhvr>
                                    </p:animRot>
                                  </p:childTnLst>
                                </p:cTn>
                              </p:par>
                              <p:par>
                                <p:cTn id="411" presetID="8" presetClass="emph" presetSubtype="0" fill="hold" grpId="5" nodeType="withEffect">
                                  <p:stCondLst>
                                    <p:cond delay="0"/>
                                  </p:stCondLst>
                                  <p:childTnLst>
                                    <p:animRot by="21600000">
                                      <p:cBhvr>
                                        <p:cTn id="412" dur="3000" fill="hold"/>
                                        <p:tgtEl>
                                          <p:spTgt spid="21"/>
                                        </p:tgtEl>
                                        <p:attrNameLst>
                                          <p:attrName>r</p:attrName>
                                        </p:attrNameLst>
                                      </p:cBhvr>
                                    </p:animRot>
                                  </p:childTnLst>
                                </p:cTn>
                              </p:par>
                              <p:par>
                                <p:cTn id="413" presetID="8" presetClass="emph" presetSubtype="0" fill="hold" grpId="5" nodeType="withEffect">
                                  <p:stCondLst>
                                    <p:cond delay="0"/>
                                  </p:stCondLst>
                                  <p:childTnLst>
                                    <p:animRot by="-21600000">
                                      <p:cBhvr>
                                        <p:cTn id="414" dur="3000" fill="hold"/>
                                        <p:tgtEl>
                                          <p:spTgt spid="22"/>
                                        </p:tgtEl>
                                        <p:attrNameLst>
                                          <p:attrName>r</p:attrName>
                                        </p:attrNameLst>
                                      </p:cBhvr>
                                    </p:animRot>
                                  </p:childTnLst>
                                </p:cTn>
                              </p:par>
                              <p:par>
                                <p:cTn id="415" presetID="8" presetClass="emph" presetSubtype="0" fill="hold" grpId="5" nodeType="withEffect">
                                  <p:stCondLst>
                                    <p:cond delay="0"/>
                                  </p:stCondLst>
                                  <p:childTnLst>
                                    <p:animRot by="21600000">
                                      <p:cBhvr>
                                        <p:cTn id="416" dur="3000" fill="hold"/>
                                        <p:tgtEl>
                                          <p:spTgt spid="23"/>
                                        </p:tgtEl>
                                        <p:attrNameLst>
                                          <p:attrName>r</p:attrName>
                                        </p:attrNameLst>
                                      </p:cBhvr>
                                    </p:animRot>
                                  </p:childTnLst>
                                </p:cTn>
                              </p:par>
                              <p:par>
                                <p:cTn id="417" presetID="8" presetClass="emph" presetSubtype="0" fill="hold" grpId="5" nodeType="withEffect">
                                  <p:stCondLst>
                                    <p:cond delay="0"/>
                                  </p:stCondLst>
                                  <p:childTnLst>
                                    <p:animRot by="-21600000">
                                      <p:cBhvr>
                                        <p:cTn id="418" dur="3000" fill="hold"/>
                                        <p:tgtEl>
                                          <p:spTgt spid="24"/>
                                        </p:tgtEl>
                                        <p:attrNameLst>
                                          <p:attrName>r</p:attrName>
                                        </p:attrNameLst>
                                      </p:cBhvr>
                                    </p:animRot>
                                  </p:childTnLst>
                                </p:cTn>
                              </p:par>
                              <p:par>
                                <p:cTn id="419" presetID="8" presetClass="emph" presetSubtype="0" fill="hold" grpId="5" nodeType="withEffect">
                                  <p:stCondLst>
                                    <p:cond delay="0"/>
                                  </p:stCondLst>
                                  <p:childTnLst>
                                    <p:animRot by="21600000">
                                      <p:cBhvr>
                                        <p:cTn id="420" dur="3000" fill="hold"/>
                                        <p:tgtEl>
                                          <p:spTgt spid="25"/>
                                        </p:tgtEl>
                                        <p:attrNameLst>
                                          <p:attrName>r</p:attrName>
                                        </p:attrNameLst>
                                      </p:cBhvr>
                                    </p:animRot>
                                  </p:childTnLst>
                                </p:cTn>
                              </p:par>
                              <p:par>
                                <p:cTn id="421" presetID="17" presetClass="entr" presetSubtype="2" fill="hold" nodeType="withEffect">
                                  <p:stCondLst>
                                    <p:cond delay="0"/>
                                  </p:stCondLst>
                                  <p:childTnLst>
                                    <p:set>
                                      <p:cBhvr>
                                        <p:cTn id="422" dur="1" fill="hold">
                                          <p:stCondLst>
                                            <p:cond delay="0"/>
                                          </p:stCondLst>
                                        </p:cTn>
                                        <p:tgtEl>
                                          <p:spTgt spid="2"/>
                                        </p:tgtEl>
                                        <p:attrNameLst>
                                          <p:attrName>style.visibility</p:attrName>
                                        </p:attrNameLst>
                                      </p:cBhvr>
                                      <p:to>
                                        <p:strVal val="visible"/>
                                      </p:to>
                                    </p:set>
                                    <p:anim calcmode="lin" valueType="num">
                                      <p:cBhvr>
                                        <p:cTn id="423" dur="3000" fill="hold"/>
                                        <p:tgtEl>
                                          <p:spTgt spid="2"/>
                                        </p:tgtEl>
                                        <p:attrNameLst>
                                          <p:attrName>ppt_x</p:attrName>
                                        </p:attrNameLst>
                                      </p:cBhvr>
                                      <p:tavLst>
                                        <p:tav tm="0">
                                          <p:val>
                                            <p:strVal val="#ppt_x+#ppt_w/2"/>
                                          </p:val>
                                        </p:tav>
                                        <p:tav tm="100000">
                                          <p:val>
                                            <p:strVal val="#ppt_x"/>
                                          </p:val>
                                        </p:tav>
                                      </p:tavLst>
                                    </p:anim>
                                    <p:anim calcmode="lin" valueType="num">
                                      <p:cBhvr>
                                        <p:cTn id="424" dur="3000" fill="hold"/>
                                        <p:tgtEl>
                                          <p:spTgt spid="2"/>
                                        </p:tgtEl>
                                        <p:attrNameLst>
                                          <p:attrName>ppt_y</p:attrName>
                                        </p:attrNameLst>
                                      </p:cBhvr>
                                      <p:tavLst>
                                        <p:tav tm="0">
                                          <p:val>
                                            <p:strVal val="#ppt_y"/>
                                          </p:val>
                                        </p:tav>
                                        <p:tav tm="100000">
                                          <p:val>
                                            <p:strVal val="#ppt_y"/>
                                          </p:val>
                                        </p:tav>
                                      </p:tavLst>
                                    </p:anim>
                                    <p:anim calcmode="lin" valueType="num">
                                      <p:cBhvr>
                                        <p:cTn id="425" dur="3000" fill="hold"/>
                                        <p:tgtEl>
                                          <p:spTgt spid="2"/>
                                        </p:tgtEl>
                                        <p:attrNameLst>
                                          <p:attrName>ppt_w</p:attrName>
                                        </p:attrNameLst>
                                      </p:cBhvr>
                                      <p:tavLst>
                                        <p:tav tm="0">
                                          <p:val>
                                            <p:fltVal val="0"/>
                                          </p:val>
                                        </p:tav>
                                        <p:tav tm="100000">
                                          <p:val>
                                            <p:strVal val="#ppt_w"/>
                                          </p:val>
                                        </p:tav>
                                      </p:tavLst>
                                    </p:anim>
                                    <p:anim calcmode="lin" valueType="num">
                                      <p:cBhvr>
                                        <p:cTn id="42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0" scaled="0"/>
        </a:gradFill>
        <a:effectLst/>
      </p:bgPr>
    </p:bg>
    <p:spTree>
      <p:nvGrpSpPr>
        <p:cNvPr id="1" name=""/>
        <p:cNvGrpSpPr/>
        <p:nvPr/>
      </p:nvGrpSpPr>
      <p:grpSpPr>
        <a:xfrm>
          <a:off x="0" y="0"/>
          <a:ext cx="0" cy="0"/>
          <a:chOff x="0" y="0"/>
          <a:chExt cx="0" cy="0"/>
        </a:xfrm>
      </p:grpSpPr>
      <p:pic>
        <p:nvPicPr>
          <p:cNvPr id="2" name="1 Imagen" descr="stock-photo-1137438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403592">
            <a:off x="37119" y="1202472"/>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20170855">
            <a:off x="36300" y="565005"/>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1403592">
            <a:off x="1322970" y="1202470"/>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0170855">
            <a:off x="1322151" y="565003"/>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1403592">
            <a:off x="2680327" y="1202473"/>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20170855">
            <a:off x="2679508" y="565006"/>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403592">
            <a:off x="3966178" y="1202471"/>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0170855">
            <a:off x="3965359" y="565004"/>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1403592">
            <a:off x="5323534" y="1202475"/>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20170855">
            <a:off x="5322715" y="565008"/>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403592">
            <a:off x="6609385" y="1202473"/>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0170855">
            <a:off x="6608566" y="565006"/>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403592">
            <a:off x="7966706" y="1202471"/>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0170855">
            <a:off x="7965887" y="565004"/>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1403592">
            <a:off x="7249526" y="3202734"/>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0170855">
            <a:off x="7250343" y="3851152"/>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403592">
            <a:off x="5964806" y="3202733"/>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0170855">
            <a:off x="5965623" y="3851151"/>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403592">
            <a:off x="4606320" y="3202735"/>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0170855">
            <a:off x="4607137" y="3851153"/>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403592">
            <a:off x="3321600" y="3202734"/>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0170855">
            <a:off x="3322417" y="3851152"/>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403592">
            <a:off x="2036188" y="3202735"/>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0170855">
            <a:off x="2037005" y="3851153"/>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403592">
            <a:off x="751468" y="3202734"/>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0170855">
            <a:off x="752285" y="3851152"/>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403592">
            <a:off x="-536052" y="3202733"/>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0170855">
            <a:off x="-535235" y="3851151"/>
            <a:ext cx="1857356" cy="571504"/>
          </a:xfrm>
          <a:prstGeom prst="donut">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500098" y="-214332"/>
            <a:ext cx="10358510"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1+#ppt_w/2"/>
                                          </p:val>
                                        </p:tav>
                                        <p:tav tm="100000">
                                          <p:val>
                                            <p:strVal val="#ppt_x"/>
                                          </p:val>
                                        </p:tav>
                                      </p:tavLst>
                                    </p:anim>
                                    <p:anim calcmode="lin" valueType="num">
                                      <p:cBhvr additive="base">
                                        <p:cTn id="82" dur="2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1+#ppt_w/2"/>
                                          </p:val>
                                        </p:tav>
                                        <p:tav tm="100000">
                                          <p:val>
                                            <p:strVal val="#ppt_x"/>
                                          </p:val>
                                        </p:tav>
                                      </p:tavLst>
                                    </p:anim>
                                    <p:anim calcmode="lin" valueType="num">
                                      <p:cBhvr additive="base">
                                        <p:cTn id="98" dur="2000" fill="hold"/>
                                        <p:tgtEl>
                                          <p:spTgt spid="25"/>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1+#ppt_w/2"/>
                                          </p:val>
                                        </p:tav>
                                        <p:tav tm="100000">
                                          <p:val>
                                            <p:strVal val="#ppt_x"/>
                                          </p:val>
                                        </p:tav>
                                      </p:tavLst>
                                    </p:anim>
                                    <p:anim calcmode="lin" valueType="num">
                                      <p:cBhvr additive="base">
                                        <p:cTn id="110" dur="2000" fill="hold"/>
                                        <p:tgtEl>
                                          <p:spTgt spid="28"/>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1+#ppt_w/2"/>
                                          </p:val>
                                        </p:tav>
                                        <p:tav tm="100000">
                                          <p:val>
                                            <p:strVal val="#ppt_x"/>
                                          </p:val>
                                        </p:tav>
                                      </p:tavLst>
                                    </p:anim>
                                    <p:anim calcmode="lin" valueType="num">
                                      <p:cBhvr additive="base">
                                        <p:cTn id="114" dur="2000" fill="hold"/>
                                        <p:tgtEl>
                                          <p:spTgt spid="29"/>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ppt_y"/>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5"/>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7"/>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1"/>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3"/>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7"/>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19"/>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1"/>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3"/>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5"/>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9"/>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8"/>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0"/>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2"/>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4"/>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6"/>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8"/>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0"/>
                                        </p:tgtEl>
                                        <p:attrNameLst>
                                          <p:attrName>r</p:attrName>
                                        </p:attrNameLst>
                                      </p:cBhvr>
                                    </p:animRot>
                                  </p:childTnLst>
                                </p:cTn>
                              </p:par>
                            </p:childTnLst>
                          </p:cTn>
                        </p:par>
                        <p:par>
                          <p:cTn id="175" fill="hold">
                            <p:stCondLst>
                              <p:cond delay="2000"/>
                            </p:stCondLst>
                            <p:childTnLst>
                              <p:par>
                                <p:cTn id="176" presetID="2" presetClass="exit" presetSubtype="2"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ppt_y"/>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4"/>
                                        </p:tgtEl>
                                        <p:attrNameLst>
                                          <p:attrName>ppt_x</p:attrName>
                                        </p:attrNameLst>
                                      </p:cBhvr>
                                      <p:tavLst>
                                        <p:tav tm="0">
                                          <p:val>
                                            <p:strVal val="ppt_x"/>
                                          </p:val>
                                        </p:tav>
                                        <p:tav tm="100000">
                                          <p:val>
                                            <p:strVal val="1+ppt_w/2"/>
                                          </p:val>
                                        </p:tav>
                                      </p:tavLst>
                                    </p:anim>
                                    <p:anim calcmode="lin" valueType="num">
                                      <p:cBhvr additive="base">
                                        <p:cTn id="182" dur="2000"/>
                                        <p:tgtEl>
                                          <p:spTgt spid="4"/>
                                        </p:tgtEl>
                                        <p:attrNameLst>
                                          <p:attrName>ppt_y</p:attrName>
                                        </p:attrNameLst>
                                      </p:cBhvr>
                                      <p:tavLst>
                                        <p:tav tm="0">
                                          <p:val>
                                            <p:strVal val="ppt_y"/>
                                          </p:val>
                                        </p:tav>
                                        <p:tav tm="100000">
                                          <p:val>
                                            <p:strVal val="ppt_y"/>
                                          </p:val>
                                        </p:tav>
                                      </p:tavLst>
                                    </p:anim>
                                    <p:set>
                                      <p:cBhvr>
                                        <p:cTn id="183" dur="1" fill="hold">
                                          <p:stCondLst>
                                            <p:cond delay="1999"/>
                                          </p:stCondLst>
                                        </p:cTn>
                                        <p:tgtEl>
                                          <p:spTgt spid="4"/>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1+ppt_w/2"/>
                                          </p:val>
                                        </p:tav>
                                      </p:tavLst>
                                    </p:anim>
                                    <p:anim calcmode="lin" valueType="num">
                                      <p:cBhvr additive="base">
                                        <p:cTn id="186" dur="2000"/>
                                        <p:tgtEl>
                                          <p:spTgt spid="5"/>
                                        </p:tgtEl>
                                        <p:attrNameLst>
                                          <p:attrName>ppt_y</p:attrName>
                                        </p:attrNameLst>
                                      </p:cBhvr>
                                      <p:tavLst>
                                        <p:tav tm="0">
                                          <p:val>
                                            <p:strVal val="ppt_y"/>
                                          </p:val>
                                        </p:tav>
                                        <p:tav tm="100000">
                                          <p:val>
                                            <p:strVal val="ppt_y"/>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1+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7"/>
                                        </p:tgtEl>
                                        <p:attrNameLst>
                                          <p:attrName>ppt_x</p:attrName>
                                        </p:attrNameLst>
                                      </p:cBhvr>
                                      <p:tavLst>
                                        <p:tav tm="0">
                                          <p:val>
                                            <p:strVal val="ppt_x"/>
                                          </p:val>
                                        </p:tav>
                                        <p:tav tm="100000">
                                          <p:val>
                                            <p:strVal val="1+ppt_w/2"/>
                                          </p:val>
                                        </p:tav>
                                      </p:tavLst>
                                    </p:anim>
                                    <p:anim calcmode="lin" valueType="num">
                                      <p:cBhvr additive="base">
                                        <p:cTn id="194" dur="2000"/>
                                        <p:tgtEl>
                                          <p:spTgt spid="7"/>
                                        </p:tgtEl>
                                        <p:attrNameLst>
                                          <p:attrName>ppt_y</p:attrName>
                                        </p:attrNameLst>
                                      </p:cBhvr>
                                      <p:tavLst>
                                        <p:tav tm="0">
                                          <p:val>
                                            <p:strVal val="ppt_y"/>
                                          </p:val>
                                        </p:tav>
                                        <p:tav tm="100000">
                                          <p:val>
                                            <p:strVal val="ppt_y"/>
                                          </p:val>
                                        </p:tav>
                                      </p:tavLst>
                                    </p:anim>
                                    <p:set>
                                      <p:cBhvr>
                                        <p:cTn id="195" dur="1" fill="hold">
                                          <p:stCondLst>
                                            <p:cond delay="1999"/>
                                          </p:stCondLst>
                                        </p:cTn>
                                        <p:tgtEl>
                                          <p:spTgt spid="7"/>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8"/>
                                        </p:tgtEl>
                                        <p:attrNameLst>
                                          <p:attrName>ppt_x</p:attrName>
                                        </p:attrNameLst>
                                      </p:cBhvr>
                                      <p:tavLst>
                                        <p:tav tm="0">
                                          <p:val>
                                            <p:strVal val="ppt_x"/>
                                          </p:val>
                                        </p:tav>
                                        <p:tav tm="100000">
                                          <p:val>
                                            <p:strVal val="1+ppt_w/2"/>
                                          </p:val>
                                        </p:tav>
                                      </p:tavLst>
                                    </p:anim>
                                    <p:anim calcmode="lin" valueType="num">
                                      <p:cBhvr additive="base">
                                        <p:cTn id="198" dur="2000"/>
                                        <p:tgtEl>
                                          <p:spTgt spid="8"/>
                                        </p:tgtEl>
                                        <p:attrNameLst>
                                          <p:attrName>ppt_y</p:attrName>
                                        </p:attrNameLst>
                                      </p:cBhvr>
                                      <p:tavLst>
                                        <p:tav tm="0">
                                          <p:val>
                                            <p:strVal val="ppt_y"/>
                                          </p:val>
                                        </p:tav>
                                        <p:tav tm="100000">
                                          <p:val>
                                            <p:strVal val="ppt_y"/>
                                          </p:val>
                                        </p:tav>
                                      </p:tavLst>
                                    </p:anim>
                                    <p:set>
                                      <p:cBhvr>
                                        <p:cTn id="199" dur="1" fill="hold">
                                          <p:stCondLst>
                                            <p:cond delay="1999"/>
                                          </p:stCondLst>
                                        </p:cTn>
                                        <p:tgtEl>
                                          <p:spTgt spid="8"/>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9"/>
                                        </p:tgtEl>
                                        <p:attrNameLst>
                                          <p:attrName>ppt_x</p:attrName>
                                        </p:attrNameLst>
                                      </p:cBhvr>
                                      <p:tavLst>
                                        <p:tav tm="0">
                                          <p:val>
                                            <p:strVal val="ppt_x"/>
                                          </p:val>
                                        </p:tav>
                                        <p:tav tm="100000">
                                          <p:val>
                                            <p:strVal val="1+ppt_w/2"/>
                                          </p:val>
                                        </p:tav>
                                      </p:tavLst>
                                    </p:anim>
                                    <p:anim calcmode="lin" valueType="num">
                                      <p:cBhvr additive="base">
                                        <p:cTn id="202" dur="2000"/>
                                        <p:tgtEl>
                                          <p:spTgt spid="9"/>
                                        </p:tgtEl>
                                        <p:attrNameLst>
                                          <p:attrName>ppt_y</p:attrName>
                                        </p:attrNameLst>
                                      </p:cBhvr>
                                      <p:tavLst>
                                        <p:tav tm="0">
                                          <p:val>
                                            <p:strVal val="ppt_y"/>
                                          </p:val>
                                        </p:tav>
                                        <p:tav tm="100000">
                                          <p:val>
                                            <p:strVal val="ppt_y"/>
                                          </p:val>
                                        </p:tav>
                                      </p:tavLst>
                                    </p:anim>
                                    <p:set>
                                      <p:cBhvr>
                                        <p:cTn id="203" dur="1" fill="hold">
                                          <p:stCondLst>
                                            <p:cond delay="1999"/>
                                          </p:stCondLst>
                                        </p:cTn>
                                        <p:tgtEl>
                                          <p:spTgt spid="9"/>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0"/>
                                        </p:tgtEl>
                                        <p:attrNameLst>
                                          <p:attrName>ppt_x</p:attrName>
                                        </p:attrNameLst>
                                      </p:cBhvr>
                                      <p:tavLst>
                                        <p:tav tm="0">
                                          <p:val>
                                            <p:strVal val="ppt_x"/>
                                          </p:val>
                                        </p:tav>
                                        <p:tav tm="100000">
                                          <p:val>
                                            <p:strVal val="1+ppt_w/2"/>
                                          </p:val>
                                        </p:tav>
                                      </p:tavLst>
                                    </p:anim>
                                    <p:anim calcmode="lin" valueType="num">
                                      <p:cBhvr additive="base">
                                        <p:cTn id="206" dur="2000"/>
                                        <p:tgtEl>
                                          <p:spTgt spid="10"/>
                                        </p:tgtEl>
                                        <p:attrNameLst>
                                          <p:attrName>ppt_y</p:attrName>
                                        </p:attrNameLst>
                                      </p:cBhvr>
                                      <p:tavLst>
                                        <p:tav tm="0">
                                          <p:val>
                                            <p:strVal val="ppt_y"/>
                                          </p:val>
                                        </p:tav>
                                        <p:tav tm="100000">
                                          <p:val>
                                            <p:strVal val="ppt_y"/>
                                          </p:val>
                                        </p:tav>
                                      </p:tavLst>
                                    </p:anim>
                                    <p:set>
                                      <p:cBhvr>
                                        <p:cTn id="207" dur="1" fill="hold">
                                          <p:stCondLst>
                                            <p:cond delay="1999"/>
                                          </p:stCondLst>
                                        </p:cTn>
                                        <p:tgtEl>
                                          <p:spTgt spid="10"/>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11"/>
                                        </p:tgtEl>
                                        <p:attrNameLst>
                                          <p:attrName>ppt_x</p:attrName>
                                        </p:attrNameLst>
                                      </p:cBhvr>
                                      <p:tavLst>
                                        <p:tav tm="0">
                                          <p:val>
                                            <p:strVal val="ppt_x"/>
                                          </p:val>
                                        </p:tav>
                                        <p:tav tm="100000">
                                          <p:val>
                                            <p:strVal val="1+ppt_w/2"/>
                                          </p:val>
                                        </p:tav>
                                      </p:tavLst>
                                    </p:anim>
                                    <p:anim calcmode="lin" valueType="num">
                                      <p:cBhvr additive="base">
                                        <p:cTn id="210" dur="2000"/>
                                        <p:tgtEl>
                                          <p:spTgt spid="11"/>
                                        </p:tgtEl>
                                        <p:attrNameLst>
                                          <p:attrName>ppt_y</p:attrName>
                                        </p:attrNameLst>
                                      </p:cBhvr>
                                      <p:tavLst>
                                        <p:tav tm="0">
                                          <p:val>
                                            <p:strVal val="ppt_y"/>
                                          </p:val>
                                        </p:tav>
                                        <p:tav tm="100000">
                                          <p:val>
                                            <p:strVal val="ppt_y"/>
                                          </p:val>
                                        </p:tav>
                                      </p:tavLst>
                                    </p:anim>
                                    <p:set>
                                      <p:cBhvr>
                                        <p:cTn id="211" dur="1" fill="hold">
                                          <p:stCondLst>
                                            <p:cond delay="1999"/>
                                          </p:stCondLst>
                                        </p:cTn>
                                        <p:tgtEl>
                                          <p:spTgt spid="11"/>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2"/>
                                        </p:tgtEl>
                                        <p:attrNameLst>
                                          <p:attrName>ppt_x</p:attrName>
                                        </p:attrNameLst>
                                      </p:cBhvr>
                                      <p:tavLst>
                                        <p:tav tm="0">
                                          <p:val>
                                            <p:strVal val="ppt_x"/>
                                          </p:val>
                                        </p:tav>
                                        <p:tav tm="100000">
                                          <p:val>
                                            <p:strVal val="1+ppt_w/2"/>
                                          </p:val>
                                        </p:tav>
                                      </p:tavLst>
                                    </p:anim>
                                    <p:anim calcmode="lin" valueType="num">
                                      <p:cBhvr additive="base">
                                        <p:cTn id="214" dur="2000"/>
                                        <p:tgtEl>
                                          <p:spTgt spid="12"/>
                                        </p:tgtEl>
                                        <p:attrNameLst>
                                          <p:attrName>ppt_y</p:attrName>
                                        </p:attrNameLst>
                                      </p:cBhvr>
                                      <p:tavLst>
                                        <p:tav tm="0">
                                          <p:val>
                                            <p:strVal val="ppt_y"/>
                                          </p:val>
                                        </p:tav>
                                        <p:tav tm="100000">
                                          <p:val>
                                            <p:strVal val="ppt_y"/>
                                          </p:val>
                                        </p:tav>
                                      </p:tavLst>
                                    </p:anim>
                                    <p:set>
                                      <p:cBhvr>
                                        <p:cTn id="215" dur="1" fill="hold">
                                          <p:stCondLst>
                                            <p:cond delay="1999"/>
                                          </p:stCondLst>
                                        </p:cTn>
                                        <p:tgtEl>
                                          <p:spTgt spid="12"/>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3"/>
                                        </p:tgtEl>
                                        <p:attrNameLst>
                                          <p:attrName>ppt_x</p:attrName>
                                        </p:attrNameLst>
                                      </p:cBhvr>
                                      <p:tavLst>
                                        <p:tav tm="0">
                                          <p:val>
                                            <p:strVal val="ppt_x"/>
                                          </p:val>
                                        </p:tav>
                                        <p:tav tm="100000">
                                          <p:val>
                                            <p:strVal val="1+ppt_w/2"/>
                                          </p:val>
                                        </p:tav>
                                      </p:tavLst>
                                    </p:anim>
                                    <p:anim calcmode="lin" valueType="num">
                                      <p:cBhvr additive="base">
                                        <p:cTn id="218" dur="2000"/>
                                        <p:tgtEl>
                                          <p:spTgt spid="13"/>
                                        </p:tgtEl>
                                        <p:attrNameLst>
                                          <p:attrName>ppt_y</p:attrName>
                                        </p:attrNameLst>
                                      </p:cBhvr>
                                      <p:tavLst>
                                        <p:tav tm="0">
                                          <p:val>
                                            <p:strVal val="ppt_y"/>
                                          </p:val>
                                        </p:tav>
                                        <p:tav tm="100000">
                                          <p:val>
                                            <p:strVal val="ppt_y"/>
                                          </p:val>
                                        </p:tav>
                                      </p:tavLst>
                                    </p:anim>
                                    <p:set>
                                      <p:cBhvr>
                                        <p:cTn id="219" dur="1" fill="hold">
                                          <p:stCondLst>
                                            <p:cond delay="1999"/>
                                          </p:stCondLst>
                                        </p:cTn>
                                        <p:tgtEl>
                                          <p:spTgt spid="13"/>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4"/>
                                        </p:tgtEl>
                                        <p:attrNameLst>
                                          <p:attrName>ppt_x</p:attrName>
                                        </p:attrNameLst>
                                      </p:cBhvr>
                                      <p:tavLst>
                                        <p:tav tm="0">
                                          <p:val>
                                            <p:strVal val="ppt_x"/>
                                          </p:val>
                                        </p:tav>
                                        <p:tav tm="100000">
                                          <p:val>
                                            <p:strVal val="1+ppt_w/2"/>
                                          </p:val>
                                        </p:tav>
                                      </p:tavLst>
                                    </p:anim>
                                    <p:anim calcmode="lin" valueType="num">
                                      <p:cBhvr additive="base">
                                        <p:cTn id="222" dur="2000"/>
                                        <p:tgtEl>
                                          <p:spTgt spid="14"/>
                                        </p:tgtEl>
                                        <p:attrNameLst>
                                          <p:attrName>ppt_y</p:attrName>
                                        </p:attrNameLst>
                                      </p:cBhvr>
                                      <p:tavLst>
                                        <p:tav tm="0">
                                          <p:val>
                                            <p:strVal val="ppt_y"/>
                                          </p:val>
                                        </p:tav>
                                        <p:tav tm="100000">
                                          <p:val>
                                            <p:strVal val="ppt_y"/>
                                          </p:val>
                                        </p:tav>
                                      </p:tavLst>
                                    </p:anim>
                                    <p:set>
                                      <p:cBhvr>
                                        <p:cTn id="223" dur="1" fill="hold">
                                          <p:stCondLst>
                                            <p:cond delay="1999"/>
                                          </p:stCondLst>
                                        </p:cTn>
                                        <p:tgtEl>
                                          <p:spTgt spid="14"/>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5"/>
                                        </p:tgtEl>
                                        <p:attrNameLst>
                                          <p:attrName>ppt_x</p:attrName>
                                        </p:attrNameLst>
                                      </p:cBhvr>
                                      <p:tavLst>
                                        <p:tav tm="0">
                                          <p:val>
                                            <p:strVal val="ppt_x"/>
                                          </p:val>
                                        </p:tav>
                                        <p:tav tm="100000">
                                          <p:val>
                                            <p:strVal val="1+ppt_w/2"/>
                                          </p:val>
                                        </p:tav>
                                      </p:tavLst>
                                    </p:anim>
                                    <p:anim calcmode="lin" valueType="num">
                                      <p:cBhvr additive="base">
                                        <p:cTn id="226" dur="2000"/>
                                        <p:tgtEl>
                                          <p:spTgt spid="15"/>
                                        </p:tgtEl>
                                        <p:attrNameLst>
                                          <p:attrName>ppt_y</p:attrName>
                                        </p:attrNameLst>
                                      </p:cBhvr>
                                      <p:tavLst>
                                        <p:tav tm="0">
                                          <p:val>
                                            <p:strVal val="ppt_y"/>
                                          </p:val>
                                        </p:tav>
                                        <p:tav tm="100000">
                                          <p:val>
                                            <p:strVal val="ppt_y"/>
                                          </p:val>
                                        </p:tav>
                                      </p:tavLst>
                                    </p:anim>
                                    <p:set>
                                      <p:cBhvr>
                                        <p:cTn id="227" dur="1" fill="hold">
                                          <p:stCondLst>
                                            <p:cond delay="1999"/>
                                          </p:stCondLst>
                                        </p:cTn>
                                        <p:tgtEl>
                                          <p:spTgt spid="15"/>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6"/>
                                        </p:tgtEl>
                                        <p:attrNameLst>
                                          <p:attrName>ppt_x</p:attrName>
                                        </p:attrNameLst>
                                      </p:cBhvr>
                                      <p:tavLst>
                                        <p:tav tm="0">
                                          <p:val>
                                            <p:strVal val="ppt_x"/>
                                          </p:val>
                                        </p:tav>
                                        <p:tav tm="100000">
                                          <p:val>
                                            <p:strVal val="1+ppt_w/2"/>
                                          </p:val>
                                        </p:tav>
                                      </p:tavLst>
                                    </p:anim>
                                    <p:anim calcmode="lin" valueType="num">
                                      <p:cBhvr additive="base">
                                        <p:cTn id="230" dur="2000"/>
                                        <p:tgtEl>
                                          <p:spTgt spid="16"/>
                                        </p:tgtEl>
                                        <p:attrNameLst>
                                          <p:attrName>ppt_y</p:attrName>
                                        </p:attrNameLst>
                                      </p:cBhvr>
                                      <p:tavLst>
                                        <p:tav tm="0">
                                          <p:val>
                                            <p:strVal val="ppt_y"/>
                                          </p:val>
                                        </p:tav>
                                        <p:tav tm="100000">
                                          <p:val>
                                            <p:strVal val="ppt_y"/>
                                          </p:val>
                                        </p:tav>
                                      </p:tavLst>
                                    </p:anim>
                                    <p:set>
                                      <p:cBhvr>
                                        <p:cTn id="231" dur="1" fill="hold">
                                          <p:stCondLst>
                                            <p:cond delay="1999"/>
                                          </p:stCondLst>
                                        </p:cTn>
                                        <p:tgtEl>
                                          <p:spTgt spid="16"/>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17"/>
                                        </p:tgtEl>
                                        <p:attrNameLst>
                                          <p:attrName>ppt_x</p:attrName>
                                        </p:attrNameLst>
                                      </p:cBhvr>
                                      <p:tavLst>
                                        <p:tav tm="0">
                                          <p:val>
                                            <p:strVal val="ppt_x"/>
                                          </p:val>
                                        </p:tav>
                                        <p:tav tm="100000">
                                          <p:val>
                                            <p:strVal val="0-ppt_w/2"/>
                                          </p:val>
                                        </p:tav>
                                      </p:tavLst>
                                    </p:anim>
                                    <p:anim calcmode="lin" valueType="num">
                                      <p:cBhvr additive="base">
                                        <p:cTn id="234" dur="2000"/>
                                        <p:tgtEl>
                                          <p:spTgt spid="17"/>
                                        </p:tgtEl>
                                        <p:attrNameLst>
                                          <p:attrName>ppt_y</p:attrName>
                                        </p:attrNameLst>
                                      </p:cBhvr>
                                      <p:tavLst>
                                        <p:tav tm="0">
                                          <p:val>
                                            <p:strVal val="ppt_y"/>
                                          </p:val>
                                        </p:tav>
                                        <p:tav tm="100000">
                                          <p:val>
                                            <p:strVal val="ppt_y"/>
                                          </p:val>
                                        </p:tav>
                                      </p:tavLst>
                                    </p:anim>
                                    <p:set>
                                      <p:cBhvr>
                                        <p:cTn id="235" dur="1" fill="hold">
                                          <p:stCondLst>
                                            <p:cond delay="1999"/>
                                          </p:stCondLst>
                                        </p:cTn>
                                        <p:tgtEl>
                                          <p:spTgt spid="17"/>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8"/>
                                        </p:tgtEl>
                                        <p:attrNameLst>
                                          <p:attrName>ppt_x</p:attrName>
                                        </p:attrNameLst>
                                      </p:cBhvr>
                                      <p:tavLst>
                                        <p:tav tm="0">
                                          <p:val>
                                            <p:strVal val="ppt_x"/>
                                          </p:val>
                                        </p:tav>
                                        <p:tav tm="100000">
                                          <p:val>
                                            <p:strVal val="0-ppt_w/2"/>
                                          </p:val>
                                        </p:tav>
                                      </p:tavLst>
                                    </p:anim>
                                    <p:anim calcmode="lin" valueType="num">
                                      <p:cBhvr additive="base">
                                        <p:cTn id="238" dur="2000"/>
                                        <p:tgtEl>
                                          <p:spTgt spid="18"/>
                                        </p:tgtEl>
                                        <p:attrNameLst>
                                          <p:attrName>ppt_y</p:attrName>
                                        </p:attrNameLst>
                                      </p:cBhvr>
                                      <p:tavLst>
                                        <p:tav tm="0">
                                          <p:val>
                                            <p:strVal val="ppt_y"/>
                                          </p:val>
                                        </p:tav>
                                        <p:tav tm="100000">
                                          <p:val>
                                            <p:strVal val="ppt_y"/>
                                          </p:val>
                                        </p:tav>
                                      </p:tavLst>
                                    </p:anim>
                                    <p:set>
                                      <p:cBhvr>
                                        <p:cTn id="239" dur="1" fill="hold">
                                          <p:stCondLst>
                                            <p:cond delay="1999"/>
                                          </p:stCondLst>
                                        </p:cTn>
                                        <p:tgtEl>
                                          <p:spTgt spid="18"/>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9"/>
                                        </p:tgtEl>
                                        <p:attrNameLst>
                                          <p:attrName>ppt_x</p:attrName>
                                        </p:attrNameLst>
                                      </p:cBhvr>
                                      <p:tavLst>
                                        <p:tav tm="0">
                                          <p:val>
                                            <p:strVal val="ppt_x"/>
                                          </p:val>
                                        </p:tav>
                                        <p:tav tm="100000">
                                          <p:val>
                                            <p:strVal val="0-ppt_w/2"/>
                                          </p:val>
                                        </p:tav>
                                      </p:tavLst>
                                    </p:anim>
                                    <p:anim calcmode="lin" valueType="num">
                                      <p:cBhvr additive="base">
                                        <p:cTn id="242" dur="2000"/>
                                        <p:tgtEl>
                                          <p:spTgt spid="19"/>
                                        </p:tgtEl>
                                        <p:attrNameLst>
                                          <p:attrName>ppt_y</p:attrName>
                                        </p:attrNameLst>
                                      </p:cBhvr>
                                      <p:tavLst>
                                        <p:tav tm="0">
                                          <p:val>
                                            <p:strVal val="ppt_y"/>
                                          </p:val>
                                        </p:tav>
                                        <p:tav tm="100000">
                                          <p:val>
                                            <p:strVal val="ppt_y"/>
                                          </p:val>
                                        </p:tav>
                                      </p:tavLst>
                                    </p:anim>
                                    <p:set>
                                      <p:cBhvr>
                                        <p:cTn id="243" dur="1" fill="hold">
                                          <p:stCondLst>
                                            <p:cond delay="1999"/>
                                          </p:stCondLst>
                                        </p:cTn>
                                        <p:tgtEl>
                                          <p:spTgt spid="19"/>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0-ppt_w/2"/>
                                          </p:val>
                                        </p:tav>
                                      </p:tavLst>
                                    </p:anim>
                                    <p:anim calcmode="lin" valueType="num">
                                      <p:cBhvr additive="base">
                                        <p:cTn id="246" dur="2000"/>
                                        <p:tgtEl>
                                          <p:spTgt spid="20"/>
                                        </p:tgtEl>
                                        <p:attrNameLst>
                                          <p:attrName>ppt_y</p:attrName>
                                        </p:attrNameLst>
                                      </p:cBhvr>
                                      <p:tavLst>
                                        <p:tav tm="0">
                                          <p:val>
                                            <p:strVal val="ppt_y"/>
                                          </p:val>
                                        </p:tav>
                                        <p:tav tm="100000">
                                          <p:val>
                                            <p:strVal val="ppt_y"/>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0-ppt_w/2"/>
                                          </p:val>
                                        </p:tav>
                                      </p:tavLst>
                                    </p:anim>
                                    <p:anim calcmode="lin" valueType="num">
                                      <p:cBhvr additive="base">
                                        <p:cTn id="250" dur="2000"/>
                                        <p:tgtEl>
                                          <p:spTgt spid="21"/>
                                        </p:tgtEl>
                                        <p:attrNameLst>
                                          <p:attrName>ppt_y</p:attrName>
                                        </p:attrNameLst>
                                      </p:cBhvr>
                                      <p:tavLst>
                                        <p:tav tm="0">
                                          <p:val>
                                            <p:strVal val="ppt_y"/>
                                          </p:val>
                                        </p:tav>
                                        <p:tav tm="100000">
                                          <p:val>
                                            <p:strVal val="ppt_y"/>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0-ppt_w/2"/>
                                          </p:val>
                                        </p:tav>
                                      </p:tavLst>
                                    </p:anim>
                                    <p:anim calcmode="lin" valueType="num">
                                      <p:cBhvr additive="base">
                                        <p:cTn id="254" dur="2000"/>
                                        <p:tgtEl>
                                          <p:spTgt spid="22"/>
                                        </p:tgtEl>
                                        <p:attrNameLst>
                                          <p:attrName>ppt_y</p:attrName>
                                        </p:attrNameLst>
                                      </p:cBhvr>
                                      <p:tavLst>
                                        <p:tav tm="0">
                                          <p:val>
                                            <p:strVal val="ppt_y"/>
                                          </p:val>
                                        </p:tav>
                                        <p:tav tm="100000">
                                          <p:val>
                                            <p:strVal val="ppt_y"/>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3"/>
                                        </p:tgtEl>
                                        <p:attrNameLst>
                                          <p:attrName>ppt_x</p:attrName>
                                        </p:attrNameLst>
                                      </p:cBhvr>
                                      <p:tavLst>
                                        <p:tav tm="0">
                                          <p:val>
                                            <p:strVal val="ppt_x"/>
                                          </p:val>
                                        </p:tav>
                                        <p:tav tm="100000">
                                          <p:val>
                                            <p:strVal val="0-ppt_w/2"/>
                                          </p:val>
                                        </p:tav>
                                      </p:tavLst>
                                    </p:anim>
                                    <p:anim calcmode="lin" valueType="num">
                                      <p:cBhvr additive="base">
                                        <p:cTn id="258" dur="2000"/>
                                        <p:tgtEl>
                                          <p:spTgt spid="23"/>
                                        </p:tgtEl>
                                        <p:attrNameLst>
                                          <p:attrName>ppt_y</p:attrName>
                                        </p:attrNameLst>
                                      </p:cBhvr>
                                      <p:tavLst>
                                        <p:tav tm="0">
                                          <p:val>
                                            <p:strVal val="ppt_y"/>
                                          </p:val>
                                        </p:tav>
                                        <p:tav tm="100000">
                                          <p:val>
                                            <p:strVal val="ppt_y"/>
                                          </p:val>
                                        </p:tav>
                                      </p:tavLst>
                                    </p:anim>
                                    <p:set>
                                      <p:cBhvr>
                                        <p:cTn id="259" dur="1" fill="hold">
                                          <p:stCondLst>
                                            <p:cond delay="1999"/>
                                          </p:stCondLst>
                                        </p:cTn>
                                        <p:tgtEl>
                                          <p:spTgt spid="23"/>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4"/>
                                        </p:tgtEl>
                                        <p:attrNameLst>
                                          <p:attrName>ppt_x</p:attrName>
                                        </p:attrNameLst>
                                      </p:cBhvr>
                                      <p:tavLst>
                                        <p:tav tm="0">
                                          <p:val>
                                            <p:strVal val="ppt_x"/>
                                          </p:val>
                                        </p:tav>
                                        <p:tav tm="100000">
                                          <p:val>
                                            <p:strVal val="0-ppt_w/2"/>
                                          </p:val>
                                        </p:tav>
                                      </p:tavLst>
                                    </p:anim>
                                    <p:anim calcmode="lin" valueType="num">
                                      <p:cBhvr additive="base">
                                        <p:cTn id="262" dur="2000"/>
                                        <p:tgtEl>
                                          <p:spTgt spid="24"/>
                                        </p:tgtEl>
                                        <p:attrNameLst>
                                          <p:attrName>ppt_y</p:attrName>
                                        </p:attrNameLst>
                                      </p:cBhvr>
                                      <p:tavLst>
                                        <p:tav tm="0">
                                          <p:val>
                                            <p:strVal val="ppt_y"/>
                                          </p:val>
                                        </p:tav>
                                        <p:tav tm="100000">
                                          <p:val>
                                            <p:strVal val="ppt_y"/>
                                          </p:val>
                                        </p:tav>
                                      </p:tavLst>
                                    </p:anim>
                                    <p:set>
                                      <p:cBhvr>
                                        <p:cTn id="263" dur="1" fill="hold">
                                          <p:stCondLst>
                                            <p:cond delay="1999"/>
                                          </p:stCondLst>
                                        </p:cTn>
                                        <p:tgtEl>
                                          <p:spTgt spid="24"/>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5"/>
                                        </p:tgtEl>
                                        <p:attrNameLst>
                                          <p:attrName>ppt_x</p:attrName>
                                        </p:attrNameLst>
                                      </p:cBhvr>
                                      <p:tavLst>
                                        <p:tav tm="0">
                                          <p:val>
                                            <p:strVal val="ppt_x"/>
                                          </p:val>
                                        </p:tav>
                                        <p:tav tm="100000">
                                          <p:val>
                                            <p:strVal val="0-ppt_w/2"/>
                                          </p:val>
                                        </p:tav>
                                      </p:tavLst>
                                    </p:anim>
                                    <p:anim calcmode="lin" valueType="num">
                                      <p:cBhvr additive="base">
                                        <p:cTn id="266" dur="2000"/>
                                        <p:tgtEl>
                                          <p:spTgt spid="25"/>
                                        </p:tgtEl>
                                        <p:attrNameLst>
                                          <p:attrName>ppt_y</p:attrName>
                                        </p:attrNameLst>
                                      </p:cBhvr>
                                      <p:tavLst>
                                        <p:tav tm="0">
                                          <p:val>
                                            <p:strVal val="ppt_y"/>
                                          </p:val>
                                        </p:tav>
                                        <p:tav tm="100000">
                                          <p:val>
                                            <p:strVal val="ppt_y"/>
                                          </p:val>
                                        </p:tav>
                                      </p:tavLst>
                                    </p:anim>
                                    <p:set>
                                      <p:cBhvr>
                                        <p:cTn id="267" dur="1" fill="hold">
                                          <p:stCondLst>
                                            <p:cond delay="1999"/>
                                          </p:stCondLst>
                                        </p:cTn>
                                        <p:tgtEl>
                                          <p:spTgt spid="25"/>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0-ppt_w/2"/>
                                          </p:val>
                                        </p:tav>
                                      </p:tavLst>
                                    </p:anim>
                                    <p:anim calcmode="lin" valueType="num">
                                      <p:cBhvr additive="base">
                                        <p:cTn id="270" dur="2000"/>
                                        <p:tgtEl>
                                          <p:spTgt spid="26"/>
                                        </p:tgtEl>
                                        <p:attrNameLst>
                                          <p:attrName>ppt_y</p:attrName>
                                        </p:attrNameLst>
                                      </p:cBhvr>
                                      <p:tavLst>
                                        <p:tav tm="0">
                                          <p:val>
                                            <p:strVal val="ppt_y"/>
                                          </p:val>
                                        </p:tav>
                                        <p:tav tm="100000">
                                          <p:val>
                                            <p:strVal val="ppt_y"/>
                                          </p:val>
                                        </p:tav>
                                      </p:tavLst>
                                    </p:anim>
                                    <p:set>
                                      <p:cBhvr>
                                        <p:cTn id="271" dur="1" fill="hold">
                                          <p:stCondLst>
                                            <p:cond delay="1999"/>
                                          </p:stCondLst>
                                        </p:cTn>
                                        <p:tgtEl>
                                          <p:spTgt spid="26"/>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7"/>
                                        </p:tgtEl>
                                        <p:attrNameLst>
                                          <p:attrName>ppt_x</p:attrName>
                                        </p:attrNameLst>
                                      </p:cBhvr>
                                      <p:tavLst>
                                        <p:tav tm="0">
                                          <p:val>
                                            <p:strVal val="ppt_x"/>
                                          </p:val>
                                        </p:tav>
                                        <p:tav tm="100000">
                                          <p:val>
                                            <p:strVal val="0-ppt_w/2"/>
                                          </p:val>
                                        </p:tav>
                                      </p:tavLst>
                                    </p:anim>
                                    <p:anim calcmode="lin" valueType="num">
                                      <p:cBhvr additive="base">
                                        <p:cTn id="274" dur="2000"/>
                                        <p:tgtEl>
                                          <p:spTgt spid="27"/>
                                        </p:tgtEl>
                                        <p:attrNameLst>
                                          <p:attrName>ppt_y</p:attrName>
                                        </p:attrNameLst>
                                      </p:cBhvr>
                                      <p:tavLst>
                                        <p:tav tm="0">
                                          <p:val>
                                            <p:strVal val="ppt_y"/>
                                          </p:val>
                                        </p:tav>
                                        <p:tav tm="100000">
                                          <p:val>
                                            <p:strVal val="ppt_y"/>
                                          </p:val>
                                        </p:tav>
                                      </p:tavLst>
                                    </p:anim>
                                    <p:set>
                                      <p:cBhvr>
                                        <p:cTn id="275" dur="1" fill="hold">
                                          <p:stCondLst>
                                            <p:cond delay="1999"/>
                                          </p:stCondLst>
                                        </p:cTn>
                                        <p:tgtEl>
                                          <p:spTgt spid="27"/>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8"/>
                                        </p:tgtEl>
                                        <p:attrNameLst>
                                          <p:attrName>ppt_x</p:attrName>
                                        </p:attrNameLst>
                                      </p:cBhvr>
                                      <p:tavLst>
                                        <p:tav tm="0">
                                          <p:val>
                                            <p:strVal val="ppt_x"/>
                                          </p:val>
                                        </p:tav>
                                        <p:tav tm="100000">
                                          <p:val>
                                            <p:strVal val="0-ppt_w/2"/>
                                          </p:val>
                                        </p:tav>
                                      </p:tavLst>
                                    </p:anim>
                                    <p:anim calcmode="lin" valueType="num">
                                      <p:cBhvr additive="base">
                                        <p:cTn id="278" dur="2000"/>
                                        <p:tgtEl>
                                          <p:spTgt spid="28"/>
                                        </p:tgtEl>
                                        <p:attrNameLst>
                                          <p:attrName>ppt_y</p:attrName>
                                        </p:attrNameLst>
                                      </p:cBhvr>
                                      <p:tavLst>
                                        <p:tav tm="0">
                                          <p:val>
                                            <p:strVal val="ppt_y"/>
                                          </p:val>
                                        </p:tav>
                                        <p:tav tm="100000">
                                          <p:val>
                                            <p:strVal val="ppt_y"/>
                                          </p:val>
                                        </p:tav>
                                      </p:tavLst>
                                    </p:anim>
                                    <p:set>
                                      <p:cBhvr>
                                        <p:cTn id="279" dur="1" fill="hold">
                                          <p:stCondLst>
                                            <p:cond delay="1999"/>
                                          </p:stCondLst>
                                        </p:cTn>
                                        <p:tgtEl>
                                          <p:spTgt spid="28"/>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0-ppt_w/2"/>
                                          </p:val>
                                        </p:tav>
                                      </p:tavLst>
                                    </p:anim>
                                    <p:anim calcmode="lin" valueType="num">
                                      <p:cBhvr additive="base">
                                        <p:cTn id="282" dur="2000"/>
                                        <p:tgtEl>
                                          <p:spTgt spid="29"/>
                                        </p:tgtEl>
                                        <p:attrNameLst>
                                          <p:attrName>ppt_y</p:attrName>
                                        </p:attrNameLst>
                                      </p:cBhvr>
                                      <p:tavLst>
                                        <p:tav tm="0">
                                          <p:val>
                                            <p:strVal val="ppt_y"/>
                                          </p:val>
                                        </p:tav>
                                        <p:tav tm="100000">
                                          <p:val>
                                            <p:strVal val="ppt_y"/>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30"/>
                                        </p:tgtEl>
                                        <p:attrNameLst>
                                          <p:attrName>ppt_x</p:attrName>
                                        </p:attrNameLst>
                                      </p:cBhvr>
                                      <p:tavLst>
                                        <p:tav tm="0">
                                          <p:val>
                                            <p:strVal val="ppt_x"/>
                                          </p:val>
                                        </p:tav>
                                        <p:tav tm="100000">
                                          <p:val>
                                            <p:strVal val="0-ppt_w/2"/>
                                          </p:val>
                                        </p:tav>
                                      </p:tavLst>
                                    </p:anim>
                                    <p:anim calcmode="lin" valueType="num">
                                      <p:cBhvr additive="base">
                                        <p:cTn id="286" dur="2000"/>
                                        <p:tgtEl>
                                          <p:spTgt spid="30"/>
                                        </p:tgtEl>
                                        <p:attrNameLst>
                                          <p:attrName>ppt_y</p:attrName>
                                        </p:attrNameLst>
                                      </p:cBhvr>
                                      <p:tavLst>
                                        <p:tav tm="0">
                                          <p:val>
                                            <p:strVal val="ppt_y"/>
                                          </p:val>
                                        </p:tav>
                                        <p:tav tm="100000">
                                          <p:val>
                                            <p:strVal val="ppt_y"/>
                                          </p:val>
                                        </p:tav>
                                      </p:tavLst>
                                    </p:anim>
                                    <p:set>
                                      <p:cBhvr>
                                        <p:cTn id="287" dur="1" fill="hold">
                                          <p:stCondLst>
                                            <p:cond delay="1999"/>
                                          </p:stCondLst>
                                        </p:cTn>
                                        <p:tgtEl>
                                          <p:spTgt spid="30"/>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2000"/>
                                        <p:tgtEl>
                                          <p:spTgt spid="3"/>
                                        </p:tgtEl>
                                        <p:attrNameLst>
                                          <p:attrName>ppt_w</p:attrName>
                                        </p:attrNameLst>
                                      </p:cBhvr>
                                      <p:tavLst>
                                        <p:tav tm="0">
                                          <p:val>
                                            <p:strVal val="ppt_w"/>
                                          </p:val>
                                        </p:tav>
                                        <p:tav tm="100000">
                                          <p:val>
                                            <p:strVal val="ppt_w"/>
                                          </p:val>
                                        </p:tav>
                                      </p:tavLst>
                                    </p:anim>
                                    <p:anim calcmode="lin" valueType="num">
                                      <p:cBhvr>
                                        <p:cTn id="29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1999"/>
                                          </p:stCondLst>
                                        </p:cTn>
                                        <p:tgtEl>
                                          <p:spTgt spid="3"/>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2000"/>
                                        <p:tgtEl>
                                          <p:spTgt spid="4"/>
                                        </p:tgtEl>
                                        <p:attrNameLst>
                                          <p:attrName>ppt_w</p:attrName>
                                        </p:attrNameLst>
                                      </p:cBhvr>
                                      <p:tavLst>
                                        <p:tav tm="0">
                                          <p:val>
                                            <p:strVal val="ppt_w"/>
                                          </p:val>
                                        </p:tav>
                                        <p:tav tm="100000">
                                          <p:val>
                                            <p:strVal val="ppt_w"/>
                                          </p:val>
                                        </p:tav>
                                      </p:tavLst>
                                    </p:anim>
                                    <p:anim calcmode="lin" valueType="num">
                                      <p:cBhvr>
                                        <p:cTn id="29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1999"/>
                                          </p:stCondLst>
                                        </p:cTn>
                                        <p:tgtEl>
                                          <p:spTgt spid="4"/>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2000"/>
                                        <p:tgtEl>
                                          <p:spTgt spid="5"/>
                                        </p:tgtEl>
                                        <p:attrNameLst>
                                          <p:attrName>ppt_w</p:attrName>
                                        </p:attrNameLst>
                                      </p:cBhvr>
                                      <p:tavLst>
                                        <p:tav tm="0">
                                          <p:val>
                                            <p:strVal val="ppt_w"/>
                                          </p:val>
                                        </p:tav>
                                        <p:tav tm="100000">
                                          <p:val>
                                            <p:strVal val="ppt_w"/>
                                          </p:val>
                                        </p:tav>
                                      </p:tavLst>
                                    </p:anim>
                                    <p:anim calcmode="lin" valueType="num">
                                      <p:cBhvr>
                                        <p:cTn id="29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1999"/>
                                          </p:stCondLst>
                                        </p:cTn>
                                        <p:tgtEl>
                                          <p:spTgt spid="5"/>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2000"/>
                                        <p:tgtEl>
                                          <p:spTgt spid="6"/>
                                        </p:tgtEl>
                                        <p:attrNameLst>
                                          <p:attrName>ppt_w</p:attrName>
                                        </p:attrNameLst>
                                      </p:cBhvr>
                                      <p:tavLst>
                                        <p:tav tm="0">
                                          <p:val>
                                            <p:strVal val="ppt_w"/>
                                          </p:val>
                                        </p:tav>
                                        <p:tav tm="100000">
                                          <p:val>
                                            <p:strVal val="ppt_w"/>
                                          </p:val>
                                        </p:tav>
                                      </p:tavLst>
                                    </p:anim>
                                    <p:anim calcmode="lin" valueType="num">
                                      <p:cBhvr>
                                        <p:cTn id="30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1999"/>
                                          </p:stCondLst>
                                        </p:cTn>
                                        <p:tgtEl>
                                          <p:spTgt spid="6"/>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2000"/>
                                        <p:tgtEl>
                                          <p:spTgt spid="7"/>
                                        </p:tgtEl>
                                        <p:attrNameLst>
                                          <p:attrName>ppt_w</p:attrName>
                                        </p:attrNameLst>
                                      </p:cBhvr>
                                      <p:tavLst>
                                        <p:tav tm="0">
                                          <p:val>
                                            <p:strVal val="ppt_w"/>
                                          </p:val>
                                        </p:tav>
                                        <p:tav tm="100000">
                                          <p:val>
                                            <p:strVal val="ppt_w"/>
                                          </p:val>
                                        </p:tav>
                                      </p:tavLst>
                                    </p:anim>
                                    <p:anim calcmode="lin" valueType="num">
                                      <p:cBhvr>
                                        <p:cTn id="30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1999"/>
                                          </p:stCondLst>
                                        </p:cTn>
                                        <p:tgtEl>
                                          <p:spTgt spid="7"/>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2000"/>
                                        <p:tgtEl>
                                          <p:spTgt spid="8"/>
                                        </p:tgtEl>
                                        <p:attrNameLst>
                                          <p:attrName>ppt_w</p:attrName>
                                        </p:attrNameLst>
                                      </p:cBhvr>
                                      <p:tavLst>
                                        <p:tav tm="0">
                                          <p:val>
                                            <p:strVal val="ppt_w"/>
                                          </p:val>
                                        </p:tav>
                                        <p:tav tm="100000">
                                          <p:val>
                                            <p:strVal val="ppt_w"/>
                                          </p:val>
                                        </p:tav>
                                      </p:tavLst>
                                    </p:anim>
                                    <p:anim calcmode="lin" valueType="num">
                                      <p:cBhvr>
                                        <p:cTn id="31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1999"/>
                                          </p:stCondLst>
                                        </p:cTn>
                                        <p:tgtEl>
                                          <p:spTgt spid="8"/>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2000"/>
                                        <p:tgtEl>
                                          <p:spTgt spid="9"/>
                                        </p:tgtEl>
                                        <p:attrNameLst>
                                          <p:attrName>ppt_w</p:attrName>
                                        </p:attrNameLst>
                                      </p:cBhvr>
                                      <p:tavLst>
                                        <p:tav tm="0">
                                          <p:val>
                                            <p:strVal val="ppt_w"/>
                                          </p:val>
                                        </p:tav>
                                        <p:tav tm="100000">
                                          <p:val>
                                            <p:strVal val="ppt_w"/>
                                          </p:val>
                                        </p:tav>
                                      </p:tavLst>
                                    </p:anim>
                                    <p:anim calcmode="lin" valueType="num">
                                      <p:cBhvr>
                                        <p:cTn id="31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1999"/>
                                          </p:stCondLst>
                                        </p:cTn>
                                        <p:tgtEl>
                                          <p:spTgt spid="9"/>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2000"/>
                                        <p:tgtEl>
                                          <p:spTgt spid="10"/>
                                        </p:tgtEl>
                                        <p:attrNameLst>
                                          <p:attrName>ppt_w</p:attrName>
                                        </p:attrNameLst>
                                      </p:cBhvr>
                                      <p:tavLst>
                                        <p:tav tm="0">
                                          <p:val>
                                            <p:strVal val="ppt_w"/>
                                          </p:val>
                                        </p:tav>
                                        <p:tav tm="100000">
                                          <p:val>
                                            <p:strVal val="ppt_w"/>
                                          </p:val>
                                        </p:tav>
                                      </p:tavLst>
                                    </p:anim>
                                    <p:anim calcmode="lin" valueType="num">
                                      <p:cBhvr>
                                        <p:cTn id="31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1999"/>
                                          </p:stCondLst>
                                        </p:cTn>
                                        <p:tgtEl>
                                          <p:spTgt spid="10"/>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2000"/>
                                        <p:tgtEl>
                                          <p:spTgt spid="11"/>
                                        </p:tgtEl>
                                        <p:attrNameLst>
                                          <p:attrName>ppt_w</p:attrName>
                                        </p:attrNameLst>
                                      </p:cBhvr>
                                      <p:tavLst>
                                        <p:tav tm="0">
                                          <p:val>
                                            <p:strVal val="ppt_w"/>
                                          </p:val>
                                        </p:tav>
                                        <p:tav tm="100000">
                                          <p:val>
                                            <p:strVal val="ppt_w"/>
                                          </p:val>
                                        </p:tav>
                                      </p:tavLst>
                                    </p:anim>
                                    <p:anim calcmode="lin" valueType="num">
                                      <p:cBhvr>
                                        <p:cTn id="32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11"/>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2000"/>
                                        <p:tgtEl>
                                          <p:spTgt spid="12"/>
                                        </p:tgtEl>
                                        <p:attrNameLst>
                                          <p:attrName>ppt_w</p:attrName>
                                        </p:attrNameLst>
                                      </p:cBhvr>
                                      <p:tavLst>
                                        <p:tav tm="0">
                                          <p:val>
                                            <p:strVal val="ppt_w"/>
                                          </p:val>
                                        </p:tav>
                                        <p:tav tm="100000">
                                          <p:val>
                                            <p:strVal val="ppt_w"/>
                                          </p:val>
                                        </p:tav>
                                      </p:tavLst>
                                    </p:anim>
                                    <p:anim calcmode="lin" valueType="num">
                                      <p:cBhvr>
                                        <p:cTn id="32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12"/>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2000"/>
                                        <p:tgtEl>
                                          <p:spTgt spid="13"/>
                                        </p:tgtEl>
                                        <p:attrNameLst>
                                          <p:attrName>ppt_w</p:attrName>
                                        </p:attrNameLst>
                                      </p:cBhvr>
                                      <p:tavLst>
                                        <p:tav tm="0">
                                          <p:val>
                                            <p:strVal val="ppt_w"/>
                                          </p:val>
                                        </p:tav>
                                        <p:tav tm="100000">
                                          <p:val>
                                            <p:strVal val="ppt_w"/>
                                          </p:val>
                                        </p:tav>
                                      </p:tavLst>
                                    </p:anim>
                                    <p:anim calcmode="lin" valueType="num">
                                      <p:cBhvr>
                                        <p:cTn id="33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13"/>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2000"/>
                                        <p:tgtEl>
                                          <p:spTgt spid="14"/>
                                        </p:tgtEl>
                                        <p:attrNameLst>
                                          <p:attrName>ppt_w</p:attrName>
                                        </p:attrNameLst>
                                      </p:cBhvr>
                                      <p:tavLst>
                                        <p:tav tm="0">
                                          <p:val>
                                            <p:strVal val="ppt_w"/>
                                          </p:val>
                                        </p:tav>
                                        <p:tav tm="100000">
                                          <p:val>
                                            <p:strVal val="ppt_w"/>
                                          </p:val>
                                        </p:tav>
                                      </p:tavLst>
                                    </p:anim>
                                    <p:anim calcmode="lin" valueType="num">
                                      <p:cBhvr>
                                        <p:cTn id="33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14"/>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2000"/>
                                        <p:tgtEl>
                                          <p:spTgt spid="15"/>
                                        </p:tgtEl>
                                        <p:attrNameLst>
                                          <p:attrName>ppt_w</p:attrName>
                                        </p:attrNameLst>
                                      </p:cBhvr>
                                      <p:tavLst>
                                        <p:tav tm="0">
                                          <p:val>
                                            <p:strVal val="ppt_w"/>
                                          </p:val>
                                        </p:tav>
                                        <p:tav tm="100000">
                                          <p:val>
                                            <p:strVal val="ppt_w"/>
                                          </p:val>
                                        </p:tav>
                                      </p:tavLst>
                                    </p:anim>
                                    <p:anim calcmode="lin" valueType="num">
                                      <p:cBhvr>
                                        <p:cTn id="338"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15"/>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2000"/>
                                        <p:tgtEl>
                                          <p:spTgt spid="16"/>
                                        </p:tgtEl>
                                        <p:attrNameLst>
                                          <p:attrName>ppt_w</p:attrName>
                                        </p:attrNameLst>
                                      </p:cBhvr>
                                      <p:tavLst>
                                        <p:tav tm="0">
                                          <p:val>
                                            <p:strVal val="ppt_w"/>
                                          </p:val>
                                        </p:tav>
                                        <p:tav tm="100000">
                                          <p:val>
                                            <p:strVal val="ppt_w"/>
                                          </p:val>
                                        </p:tav>
                                      </p:tavLst>
                                    </p:anim>
                                    <p:anim calcmode="lin" valueType="num">
                                      <p:cBhvr>
                                        <p:cTn id="342"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16"/>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2000"/>
                                        <p:tgtEl>
                                          <p:spTgt spid="17"/>
                                        </p:tgtEl>
                                        <p:attrNameLst>
                                          <p:attrName>ppt_w</p:attrName>
                                        </p:attrNameLst>
                                      </p:cBhvr>
                                      <p:tavLst>
                                        <p:tav tm="0">
                                          <p:val>
                                            <p:strVal val="ppt_w"/>
                                          </p:val>
                                        </p:tav>
                                        <p:tav tm="100000">
                                          <p:val>
                                            <p:strVal val="ppt_w"/>
                                          </p:val>
                                        </p:tav>
                                      </p:tavLst>
                                    </p:anim>
                                    <p:anim calcmode="lin" valueType="num">
                                      <p:cBhvr>
                                        <p:cTn id="346"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17"/>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2000"/>
                                        <p:tgtEl>
                                          <p:spTgt spid="18"/>
                                        </p:tgtEl>
                                        <p:attrNameLst>
                                          <p:attrName>ppt_w</p:attrName>
                                        </p:attrNameLst>
                                      </p:cBhvr>
                                      <p:tavLst>
                                        <p:tav tm="0">
                                          <p:val>
                                            <p:strVal val="ppt_w"/>
                                          </p:val>
                                        </p:tav>
                                        <p:tav tm="100000">
                                          <p:val>
                                            <p:strVal val="ppt_w"/>
                                          </p:val>
                                        </p:tav>
                                      </p:tavLst>
                                    </p:anim>
                                    <p:anim calcmode="lin" valueType="num">
                                      <p:cBhvr>
                                        <p:cTn id="35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18"/>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2000"/>
                                        <p:tgtEl>
                                          <p:spTgt spid="19"/>
                                        </p:tgtEl>
                                        <p:attrNameLst>
                                          <p:attrName>ppt_w</p:attrName>
                                        </p:attrNameLst>
                                      </p:cBhvr>
                                      <p:tavLst>
                                        <p:tav tm="0">
                                          <p:val>
                                            <p:strVal val="ppt_w"/>
                                          </p:val>
                                        </p:tav>
                                        <p:tav tm="100000">
                                          <p:val>
                                            <p:strVal val="ppt_w"/>
                                          </p:val>
                                        </p:tav>
                                      </p:tavLst>
                                    </p:anim>
                                    <p:anim calcmode="lin" valueType="num">
                                      <p:cBhvr>
                                        <p:cTn id="354"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19"/>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2000"/>
                                        <p:tgtEl>
                                          <p:spTgt spid="20"/>
                                        </p:tgtEl>
                                        <p:attrNameLst>
                                          <p:attrName>ppt_w</p:attrName>
                                        </p:attrNameLst>
                                      </p:cBhvr>
                                      <p:tavLst>
                                        <p:tav tm="0">
                                          <p:val>
                                            <p:strVal val="ppt_w"/>
                                          </p:val>
                                        </p:tav>
                                        <p:tav tm="100000">
                                          <p:val>
                                            <p:strVal val="ppt_w"/>
                                          </p:val>
                                        </p:tav>
                                      </p:tavLst>
                                    </p:anim>
                                    <p:anim calcmode="lin" valueType="num">
                                      <p:cBhvr>
                                        <p:cTn id="358"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20"/>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2000"/>
                                        <p:tgtEl>
                                          <p:spTgt spid="21"/>
                                        </p:tgtEl>
                                        <p:attrNameLst>
                                          <p:attrName>ppt_w</p:attrName>
                                        </p:attrNameLst>
                                      </p:cBhvr>
                                      <p:tavLst>
                                        <p:tav tm="0">
                                          <p:val>
                                            <p:strVal val="ppt_w"/>
                                          </p:val>
                                        </p:tav>
                                        <p:tav tm="100000">
                                          <p:val>
                                            <p:strVal val="ppt_w"/>
                                          </p:val>
                                        </p:tav>
                                      </p:tavLst>
                                    </p:anim>
                                    <p:anim calcmode="lin" valueType="num">
                                      <p:cBhvr>
                                        <p:cTn id="362"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21"/>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2000"/>
                                        <p:tgtEl>
                                          <p:spTgt spid="22"/>
                                        </p:tgtEl>
                                        <p:attrNameLst>
                                          <p:attrName>ppt_w</p:attrName>
                                        </p:attrNameLst>
                                      </p:cBhvr>
                                      <p:tavLst>
                                        <p:tav tm="0">
                                          <p:val>
                                            <p:strVal val="ppt_w"/>
                                          </p:val>
                                        </p:tav>
                                        <p:tav tm="100000">
                                          <p:val>
                                            <p:strVal val="ppt_w"/>
                                          </p:val>
                                        </p:tav>
                                      </p:tavLst>
                                    </p:anim>
                                    <p:anim calcmode="lin" valueType="num">
                                      <p:cBhvr>
                                        <p:cTn id="366"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22"/>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2000"/>
                                        <p:tgtEl>
                                          <p:spTgt spid="23"/>
                                        </p:tgtEl>
                                        <p:attrNameLst>
                                          <p:attrName>ppt_w</p:attrName>
                                        </p:attrNameLst>
                                      </p:cBhvr>
                                      <p:tavLst>
                                        <p:tav tm="0">
                                          <p:val>
                                            <p:strVal val="ppt_w"/>
                                          </p:val>
                                        </p:tav>
                                        <p:tav tm="100000">
                                          <p:val>
                                            <p:strVal val="ppt_w"/>
                                          </p:val>
                                        </p:tav>
                                      </p:tavLst>
                                    </p:anim>
                                    <p:anim calcmode="lin" valueType="num">
                                      <p:cBhvr>
                                        <p:cTn id="370"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23"/>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2000"/>
                                        <p:tgtEl>
                                          <p:spTgt spid="24"/>
                                        </p:tgtEl>
                                        <p:attrNameLst>
                                          <p:attrName>ppt_w</p:attrName>
                                        </p:attrNameLst>
                                      </p:cBhvr>
                                      <p:tavLst>
                                        <p:tav tm="0">
                                          <p:val>
                                            <p:strVal val="ppt_w"/>
                                          </p:val>
                                        </p:tav>
                                        <p:tav tm="100000">
                                          <p:val>
                                            <p:strVal val="ppt_w"/>
                                          </p:val>
                                        </p:tav>
                                      </p:tavLst>
                                    </p:anim>
                                    <p:anim calcmode="lin" valueType="num">
                                      <p:cBhvr>
                                        <p:cTn id="374"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24"/>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2000"/>
                                        <p:tgtEl>
                                          <p:spTgt spid="25"/>
                                        </p:tgtEl>
                                        <p:attrNameLst>
                                          <p:attrName>ppt_w</p:attrName>
                                        </p:attrNameLst>
                                      </p:cBhvr>
                                      <p:tavLst>
                                        <p:tav tm="0">
                                          <p:val>
                                            <p:strVal val="ppt_w"/>
                                          </p:val>
                                        </p:tav>
                                        <p:tav tm="100000">
                                          <p:val>
                                            <p:strVal val="ppt_w"/>
                                          </p:val>
                                        </p:tav>
                                      </p:tavLst>
                                    </p:anim>
                                    <p:anim calcmode="lin" valueType="num">
                                      <p:cBhvr>
                                        <p:cTn id="378"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25"/>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2000"/>
                                        <p:tgtEl>
                                          <p:spTgt spid="26"/>
                                        </p:tgtEl>
                                        <p:attrNameLst>
                                          <p:attrName>ppt_w</p:attrName>
                                        </p:attrNameLst>
                                      </p:cBhvr>
                                      <p:tavLst>
                                        <p:tav tm="0">
                                          <p:val>
                                            <p:strVal val="ppt_w"/>
                                          </p:val>
                                        </p:tav>
                                        <p:tav tm="100000">
                                          <p:val>
                                            <p:strVal val="ppt_w"/>
                                          </p:val>
                                        </p:tav>
                                      </p:tavLst>
                                    </p:anim>
                                    <p:anim calcmode="lin" valueType="num">
                                      <p:cBhvr>
                                        <p:cTn id="382"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26"/>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2000"/>
                                        <p:tgtEl>
                                          <p:spTgt spid="27"/>
                                        </p:tgtEl>
                                        <p:attrNameLst>
                                          <p:attrName>ppt_w</p:attrName>
                                        </p:attrNameLst>
                                      </p:cBhvr>
                                      <p:tavLst>
                                        <p:tav tm="0">
                                          <p:val>
                                            <p:strVal val="ppt_w"/>
                                          </p:val>
                                        </p:tav>
                                        <p:tav tm="100000">
                                          <p:val>
                                            <p:strVal val="ppt_w"/>
                                          </p:val>
                                        </p:tav>
                                      </p:tavLst>
                                    </p:anim>
                                    <p:anim calcmode="lin" valueType="num">
                                      <p:cBhvr>
                                        <p:cTn id="386"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27"/>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2000"/>
                                        <p:tgtEl>
                                          <p:spTgt spid="28"/>
                                        </p:tgtEl>
                                        <p:attrNameLst>
                                          <p:attrName>ppt_w</p:attrName>
                                        </p:attrNameLst>
                                      </p:cBhvr>
                                      <p:tavLst>
                                        <p:tav tm="0">
                                          <p:val>
                                            <p:strVal val="ppt_w"/>
                                          </p:val>
                                        </p:tav>
                                        <p:tav tm="100000">
                                          <p:val>
                                            <p:strVal val="ppt_w"/>
                                          </p:val>
                                        </p:tav>
                                      </p:tavLst>
                                    </p:anim>
                                    <p:anim calcmode="lin" valueType="num">
                                      <p:cBhvr>
                                        <p:cTn id="390"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28"/>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2000"/>
                                        <p:tgtEl>
                                          <p:spTgt spid="29"/>
                                        </p:tgtEl>
                                        <p:attrNameLst>
                                          <p:attrName>ppt_w</p:attrName>
                                        </p:attrNameLst>
                                      </p:cBhvr>
                                      <p:tavLst>
                                        <p:tav tm="0">
                                          <p:val>
                                            <p:strVal val="ppt_w"/>
                                          </p:val>
                                        </p:tav>
                                        <p:tav tm="100000">
                                          <p:val>
                                            <p:strVal val="ppt_w"/>
                                          </p:val>
                                        </p:tav>
                                      </p:tavLst>
                                    </p:anim>
                                    <p:anim calcmode="lin" valueType="num">
                                      <p:cBhvr>
                                        <p:cTn id="394"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29"/>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2000"/>
                                        <p:tgtEl>
                                          <p:spTgt spid="30"/>
                                        </p:tgtEl>
                                        <p:attrNameLst>
                                          <p:attrName>ppt_w</p:attrName>
                                        </p:attrNameLst>
                                      </p:cBhvr>
                                      <p:tavLst>
                                        <p:tav tm="0">
                                          <p:val>
                                            <p:strVal val="ppt_w"/>
                                          </p:val>
                                        </p:tav>
                                        <p:tav tm="100000">
                                          <p:val>
                                            <p:strVal val="ppt_w"/>
                                          </p:val>
                                        </p:tav>
                                      </p:tavLst>
                                    </p:anim>
                                    <p:anim calcmode="lin" valueType="num">
                                      <p:cBhvr>
                                        <p:cTn id="398"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30"/>
                                        </p:tgtEl>
                                        <p:attrNameLst>
                                          <p:attrName>style.visibility</p:attrName>
                                        </p:attrNameLst>
                                      </p:cBhvr>
                                      <p:to>
                                        <p:strVal val="hidden"/>
                                      </p:to>
                                    </p:set>
                                  </p:childTnLst>
                                </p:cTn>
                              </p:par>
                              <p:par>
                                <p:cTn id="400" presetID="17" presetClass="entr" presetSubtype="10"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2000" fill="hold"/>
                                        <p:tgtEl>
                                          <p:spTgt spid="2"/>
                                        </p:tgtEl>
                                        <p:attrNameLst>
                                          <p:attrName>ppt_w</p:attrName>
                                        </p:attrNameLst>
                                      </p:cBhvr>
                                      <p:tavLst>
                                        <p:tav tm="0">
                                          <p:val>
                                            <p:fltVal val="0"/>
                                          </p:val>
                                        </p:tav>
                                        <p:tav tm="100000">
                                          <p:val>
                                            <p:strVal val="#ppt_w"/>
                                          </p:val>
                                        </p:tav>
                                      </p:tavLst>
                                    </p:anim>
                                    <p:anim calcmode="lin" valueType="num">
                                      <p:cBhvr>
                                        <p:cTn id="4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071539" y="1643056"/>
            <a:ext cx="7286676" cy="615553"/>
          </a:xfrm>
          <a:prstGeom prst="rect">
            <a:avLst/>
          </a:prstGeom>
          <a:noFill/>
        </p:spPr>
        <p:txBody>
          <a:bodyPr wrap="square" rtlCol="0">
            <a:spAutoFit/>
          </a:bodyPr>
          <a:lstStyle/>
          <a:p>
            <a:pPr algn="ctr"/>
            <a:endParaRPr lang="es-PE" sz="1600" b="1" dirty="0" smtClean="0"/>
          </a:p>
          <a:p>
            <a:endParaRPr lang="es-PE" dirty="0"/>
          </a:p>
        </p:txBody>
      </p:sp>
      <p:sp>
        <p:nvSpPr>
          <p:cNvPr id="4" name="3 CuadroTexto"/>
          <p:cNvSpPr txBox="1"/>
          <p:nvPr/>
        </p:nvSpPr>
        <p:spPr>
          <a:xfrm>
            <a:off x="1142977" y="1714494"/>
            <a:ext cx="6715171" cy="1631216"/>
          </a:xfrm>
          <a:prstGeom prst="rect">
            <a:avLst/>
          </a:prstGeom>
          <a:noFill/>
        </p:spPr>
        <p:txBody>
          <a:bodyPr wrap="square" rtlCol="0">
            <a:spAutoFit/>
          </a:bodyPr>
          <a:lstStyle/>
          <a:p>
            <a:pPr algn="ctr"/>
            <a:r>
              <a:rPr lang="es-PE" sz="2000" dirty="0" smtClean="0"/>
              <a:t>Si no tienes motivación, no habrá sacrificio; sin sacrificio no hallarás disciplina alguna,; y si no hay disciplina, no encontrarás el éxito. Encuentra la motivación, tu propia motivación y cree en ti.</a:t>
            </a:r>
          </a:p>
          <a:p>
            <a:pPr algn="ctr"/>
            <a:r>
              <a:rPr lang="es-PE" sz="2000" dirty="0" smtClean="0"/>
              <a:t>“No vayas por donde el camino te lleve. Ve en cambio por donde no hay camino</a:t>
            </a:r>
          </a:p>
          <a:p>
            <a:pPr algn="ctr"/>
            <a:r>
              <a:rPr lang="es-PE" sz="2000" dirty="0" smtClean="0"/>
              <a:t> y deja rastro.”</a:t>
            </a:r>
            <a:endParaRPr lang="es-PE" sz="2000" dirty="0"/>
          </a:p>
        </p:txBody>
      </p:sp>
      <p:sp>
        <p:nvSpPr>
          <p:cNvPr id="5" name="4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2" name="1 Imagen" descr="stock-photo-591587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0" y="0"/>
            <a:ext cx="2857488" cy="5143500"/>
          </a:xfrm>
          <a:prstGeom prst="moon">
            <a:avLst>
              <a:gd name="adj" fmla="val 12666"/>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6357950" y="0"/>
            <a:ext cx="2786050" cy="5143500"/>
          </a:xfrm>
          <a:prstGeom prst="moon">
            <a:avLst>
              <a:gd name="adj" fmla="val 1449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14348" y="0"/>
            <a:ext cx="2857488" cy="5143500"/>
          </a:xfrm>
          <a:prstGeom prst="moon">
            <a:avLst>
              <a:gd name="adj" fmla="val 11999"/>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643570" y="0"/>
            <a:ext cx="2786050" cy="5143500"/>
          </a:xfrm>
          <a:prstGeom prst="moon">
            <a:avLst>
              <a:gd name="adj" fmla="val 14495"/>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929190" y="0"/>
            <a:ext cx="2786050" cy="5143500"/>
          </a:xfrm>
          <a:prstGeom prst="moon">
            <a:avLst>
              <a:gd name="adj" fmla="val 13128"/>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1428728" y="0"/>
            <a:ext cx="2857488" cy="5143500"/>
          </a:xfrm>
          <a:prstGeom prst="moon">
            <a:avLst>
              <a:gd name="adj" fmla="val 14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2214546" y="0"/>
            <a:ext cx="2857488" cy="5143500"/>
          </a:xfrm>
          <a:prstGeom prst="moon">
            <a:avLst>
              <a:gd name="adj" fmla="val 14000"/>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4214810" y="0"/>
            <a:ext cx="2786050" cy="5143500"/>
          </a:xfrm>
          <a:prstGeom prst="moon">
            <a:avLst>
              <a:gd name="adj" fmla="val 12444"/>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0-#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2000" fill="hold"/>
                                        <p:tgtEl>
                                          <p:spTgt spid="4"/>
                                        </p:tgtEl>
                                        <p:attrNameLst>
                                          <p:attrName>ppt_w</p:attrName>
                                        </p:attrNameLst>
                                      </p:cBhvr>
                                      <p:tavLst>
                                        <p:tav tm="0" fmla="#ppt_w*sin(2.5*pi*$)">
                                          <p:val>
                                            <p:fltVal val="0"/>
                                          </p:val>
                                        </p:tav>
                                        <p:tav tm="100000">
                                          <p:val>
                                            <p:fltVal val="1"/>
                                          </p:val>
                                        </p:tav>
                                      </p:tavLst>
                                    </p:anim>
                                    <p:anim calcmode="lin" valueType="num">
                                      <p:cBhvr>
                                        <p:cTn id="42" dur="2000" fill="hold"/>
                                        <p:tgtEl>
                                          <p:spTgt spid="4"/>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2000" fill="hold"/>
                                        <p:tgtEl>
                                          <p:spTgt spid="6"/>
                                        </p:tgtEl>
                                        <p:attrNameLst>
                                          <p:attrName>ppt_w</p:attrName>
                                        </p:attrNameLst>
                                      </p:cBhvr>
                                      <p:tavLst>
                                        <p:tav tm="0" fmla="#ppt_w*sin(2.5*pi*$)">
                                          <p:val>
                                            <p:fltVal val="0"/>
                                          </p:val>
                                        </p:tav>
                                        <p:tav tm="100000">
                                          <p:val>
                                            <p:fltVal val="1"/>
                                          </p:val>
                                        </p:tav>
                                      </p:tavLst>
                                    </p:anim>
                                    <p:anim calcmode="lin" valueType="num">
                                      <p:cBhvr>
                                        <p:cTn id="46" dur="2000" fill="hold"/>
                                        <p:tgtEl>
                                          <p:spTgt spid="6"/>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2000" fill="hold"/>
                                        <p:tgtEl>
                                          <p:spTgt spid="9"/>
                                        </p:tgtEl>
                                        <p:attrNameLst>
                                          <p:attrName>ppt_w</p:attrName>
                                        </p:attrNameLst>
                                      </p:cBhvr>
                                      <p:tavLst>
                                        <p:tav tm="0" fmla="#ppt_w*sin(2.5*pi*$)">
                                          <p:val>
                                            <p:fltVal val="0"/>
                                          </p:val>
                                        </p:tav>
                                        <p:tav tm="100000">
                                          <p:val>
                                            <p:fltVal val="1"/>
                                          </p:val>
                                        </p:tav>
                                      </p:tavLst>
                                    </p:anim>
                                    <p:anim calcmode="lin" valueType="num">
                                      <p:cBhvr>
                                        <p:cTn id="50" dur="2000" fill="hold"/>
                                        <p:tgtEl>
                                          <p:spTgt spid="9"/>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2000" fill="hold"/>
                                        <p:tgtEl>
                                          <p:spTgt spid="10"/>
                                        </p:tgtEl>
                                        <p:attrNameLst>
                                          <p:attrName>ppt_w</p:attrName>
                                        </p:attrNameLst>
                                      </p:cBhvr>
                                      <p:tavLst>
                                        <p:tav tm="0" fmla="#ppt_w*sin(2.5*pi*$)">
                                          <p:val>
                                            <p:fltVal val="0"/>
                                          </p:val>
                                        </p:tav>
                                        <p:tav tm="100000">
                                          <p:val>
                                            <p:fltVal val="1"/>
                                          </p:val>
                                        </p:tav>
                                      </p:tavLst>
                                    </p:anim>
                                    <p:anim calcmode="lin" valueType="num">
                                      <p:cBhvr>
                                        <p:cTn id="54" dur="2000" fill="hold"/>
                                        <p:tgtEl>
                                          <p:spTgt spid="10"/>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p:cTn id="57" dur="2000" fill="hold"/>
                                        <p:tgtEl>
                                          <p:spTgt spid="5"/>
                                        </p:tgtEl>
                                        <p:attrNameLst>
                                          <p:attrName>ppt_w</p:attrName>
                                        </p:attrNameLst>
                                      </p:cBhvr>
                                      <p:tavLst>
                                        <p:tav tm="0" fmla="#ppt_w*sin(2.5*pi*$)">
                                          <p:val>
                                            <p:fltVal val="0"/>
                                          </p:val>
                                        </p:tav>
                                        <p:tav tm="100000">
                                          <p:val>
                                            <p:fltVal val="1"/>
                                          </p:val>
                                        </p:tav>
                                      </p:tavLst>
                                    </p:anim>
                                    <p:anim calcmode="lin" valueType="num">
                                      <p:cBhvr>
                                        <p:cTn id="58" dur="2000" fill="hold"/>
                                        <p:tgtEl>
                                          <p:spTgt spid="5"/>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2000" fill="hold"/>
                                        <p:tgtEl>
                                          <p:spTgt spid="7"/>
                                        </p:tgtEl>
                                        <p:attrNameLst>
                                          <p:attrName>ppt_w</p:attrName>
                                        </p:attrNameLst>
                                      </p:cBhvr>
                                      <p:tavLst>
                                        <p:tav tm="0" fmla="#ppt_w*sin(2.5*pi*$)">
                                          <p:val>
                                            <p:fltVal val="0"/>
                                          </p:val>
                                        </p:tav>
                                        <p:tav tm="100000">
                                          <p:val>
                                            <p:fltVal val="1"/>
                                          </p:val>
                                        </p:tav>
                                      </p:tavLst>
                                    </p:anim>
                                    <p:anim calcmode="lin" valueType="num">
                                      <p:cBhvr>
                                        <p:cTn id="62" dur="2000" fill="hold"/>
                                        <p:tgtEl>
                                          <p:spTgt spid="7"/>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p:cTn id="65" dur="2000" fill="hold"/>
                                        <p:tgtEl>
                                          <p:spTgt spid="8"/>
                                        </p:tgtEl>
                                        <p:attrNameLst>
                                          <p:attrName>ppt_w</p:attrName>
                                        </p:attrNameLst>
                                      </p:cBhvr>
                                      <p:tavLst>
                                        <p:tav tm="0" fmla="#ppt_w*sin(2.5*pi*$)">
                                          <p:val>
                                            <p:fltVal val="0"/>
                                          </p:val>
                                        </p:tav>
                                        <p:tav tm="100000">
                                          <p:val>
                                            <p:fltVal val="1"/>
                                          </p:val>
                                        </p:tav>
                                      </p:tavLst>
                                    </p:anim>
                                    <p:anim calcmode="lin" valueType="num">
                                      <p:cBhvr>
                                        <p:cTn id="66" dur="2000" fill="hold"/>
                                        <p:tgtEl>
                                          <p:spTgt spid="8"/>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fmla="#ppt_w*sin(2.5*pi*$)">
                                          <p:val>
                                            <p:fltVal val="0"/>
                                          </p:val>
                                        </p:tav>
                                        <p:tav tm="100000">
                                          <p:val>
                                            <p:fltVal val="1"/>
                                          </p:val>
                                        </p:tav>
                                      </p:tavLst>
                                    </p:anim>
                                    <p:anim calcmode="lin" valueType="num">
                                      <p:cBhvr>
                                        <p:cTn id="70" dur="2000" fill="hold"/>
                                        <p:tgtEl>
                                          <p:spTgt spid="11"/>
                                        </p:tgtEl>
                                        <p:attrNameLst>
                                          <p:attrName>ppt_h</p:attrName>
                                        </p:attrNameLst>
                                      </p:cBhvr>
                                      <p:tavLst>
                                        <p:tav tm="0">
                                          <p:val>
                                            <p:strVal val="#ppt_h"/>
                                          </p:val>
                                        </p:tav>
                                        <p:tav tm="100000">
                                          <p:val>
                                            <p:strVal val="#ppt_h"/>
                                          </p:val>
                                        </p:tav>
                                      </p:tavLst>
                                    </p:anim>
                                  </p:childTnLst>
                                </p:cTn>
                              </p:par>
                              <p:par>
                                <p:cTn id="71" presetID="13" presetClass="entr" presetSubtype="16" fill="hold" grpId="2"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plus(in)">
                                      <p:cBhvr>
                                        <p:cTn id="73" dur="2000"/>
                                        <p:tgtEl>
                                          <p:spTgt spid="4"/>
                                        </p:tgtEl>
                                      </p:cBhvr>
                                    </p:animEffect>
                                  </p:childTnLst>
                                </p:cTn>
                              </p:par>
                              <p:par>
                                <p:cTn id="74" presetID="13" presetClass="entr" presetSubtype="16" fill="hold" grpId="2"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plus(in)">
                                      <p:cBhvr>
                                        <p:cTn id="76" dur="2000"/>
                                        <p:tgtEl>
                                          <p:spTgt spid="6"/>
                                        </p:tgtEl>
                                      </p:cBhvr>
                                    </p:animEffect>
                                  </p:childTnLst>
                                </p:cTn>
                              </p:par>
                              <p:par>
                                <p:cTn id="77" presetID="13" presetClass="entr" presetSubtype="16" fill="hold" grpId="2"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plus(in)">
                                      <p:cBhvr>
                                        <p:cTn id="79" dur="2000"/>
                                        <p:tgtEl>
                                          <p:spTgt spid="9"/>
                                        </p:tgtEl>
                                      </p:cBhvr>
                                    </p:animEffect>
                                  </p:childTnLst>
                                </p:cTn>
                              </p:par>
                              <p:par>
                                <p:cTn id="80" presetID="13" presetClass="entr" presetSubtype="16" fill="hold" grpId="2" nodeType="with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plus(in)">
                                      <p:cBhvr>
                                        <p:cTn id="82" dur="2000"/>
                                        <p:tgtEl>
                                          <p:spTgt spid="10"/>
                                        </p:tgtEl>
                                      </p:cBhvr>
                                    </p:animEffect>
                                  </p:childTnLst>
                                </p:cTn>
                              </p:par>
                              <p:par>
                                <p:cTn id="83" presetID="13" presetClass="entr" presetSubtype="16" fill="hold" grpId="2" nodeType="with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plus(in)">
                                      <p:cBhvr>
                                        <p:cTn id="85" dur="2000"/>
                                        <p:tgtEl>
                                          <p:spTgt spid="5"/>
                                        </p:tgtEl>
                                      </p:cBhvr>
                                    </p:animEffect>
                                  </p:childTnLst>
                                </p:cTn>
                              </p:par>
                              <p:par>
                                <p:cTn id="86" presetID="13" presetClass="entr" presetSubtype="16" fill="hold" grpId="2" nodeType="with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plus(in)">
                                      <p:cBhvr>
                                        <p:cTn id="88" dur="2000"/>
                                        <p:tgtEl>
                                          <p:spTgt spid="7"/>
                                        </p:tgtEl>
                                      </p:cBhvr>
                                    </p:animEffect>
                                  </p:childTnLst>
                                </p:cTn>
                              </p:par>
                              <p:par>
                                <p:cTn id="89" presetID="13" presetClass="entr" presetSubtype="16" fill="hold" grpId="2"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plus(in)">
                                      <p:cBhvr>
                                        <p:cTn id="91" dur="2000"/>
                                        <p:tgtEl>
                                          <p:spTgt spid="8"/>
                                        </p:tgtEl>
                                      </p:cBhvr>
                                    </p:animEffect>
                                  </p:childTnLst>
                                </p:cTn>
                              </p:par>
                              <p:par>
                                <p:cTn id="92" presetID="13" presetClass="entr" presetSubtype="16" fill="hold" grpId="2" nodeType="withEffect">
                                  <p:stCondLst>
                                    <p:cond delay="0"/>
                                  </p:stCondLst>
                                  <p:childTnLst>
                                    <p:set>
                                      <p:cBhvr>
                                        <p:cTn id="93" dur="1" fill="hold">
                                          <p:stCondLst>
                                            <p:cond delay="0"/>
                                          </p:stCondLst>
                                        </p:cTn>
                                        <p:tgtEl>
                                          <p:spTgt spid="11"/>
                                        </p:tgtEl>
                                        <p:attrNameLst>
                                          <p:attrName>style.visibility</p:attrName>
                                        </p:attrNameLst>
                                      </p:cBhvr>
                                      <p:to>
                                        <p:strVal val="visible"/>
                                      </p:to>
                                    </p:set>
                                    <p:animEffect transition="in" filter="plus(in)">
                                      <p:cBhvr>
                                        <p:cTn id="94" dur="2000"/>
                                        <p:tgtEl>
                                          <p:spTgt spid="11"/>
                                        </p:tgtEl>
                                      </p:cBhvr>
                                    </p:animEffect>
                                  </p:childTnLst>
                                </p:cTn>
                              </p:par>
                            </p:childTnLst>
                          </p:cTn>
                        </p:par>
                        <p:par>
                          <p:cTn id="95" fill="hold">
                            <p:stCondLst>
                              <p:cond delay="2000"/>
                            </p:stCondLst>
                            <p:childTnLst>
                              <p:par>
                                <p:cTn id="96" presetID="2" presetClass="exit" presetSubtype="2" fill="hold" grpId="3" nodeType="after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ppt_y"/>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2" fill="hold" grpId="3"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1+ppt_w/2"/>
                                          </p:val>
                                        </p:tav>
                                      </p:tavLst>
                                    </p:anim>
                                    <p:anim calcmode="lin" valueType="num">
                                      <p:cBhvr additive="base">
                                        <p:cTn id="102" dur="2000"/>
                                        <p:tgtEl>
                                          <p:spTgt spid="6"/>
                                        </p:tgtEl>
                                        <p:attrNameLst>
                                          <p:attrName>ppt_y</p:attrName>
                                        </p:attrNameLst>
                                      </p:cBhvr>
                                      <p:tavLst>
                                        <p:tav tm="0">
                                          <p:val>
                                            <p:strVal val="ppt_y"/>
                                          </p:val>
                                        </p:tav>
                                        <p:tav tm="100000">
                                          <p:val>
                                            <p:strVal val="ppt_y"/>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2" fill="hold" grpId="3"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1+ppt_w/2"/>
                                          </p:val>
                                        </p:tav>
                                      </p:tavLst>
                                    </p:anim>
                                    <p:anim calcmode="lin" valueType="num">
                                      <p:cBhvr additive="base">
                                        <p:cTn id="106" dur="2000"/>
                                        <p:tgtEl>
                                          <p:spTgt spid="9"/>
                                        </p:tgtEl>
                                        <p:attrNameLst>
                                          <p:attrName>ppt_y</p:attrName>
                                        </p:attrNameLst>
                                      </p:cBhvr>
                                      <p:tavLst>
                                        <p:tav tm="0">
                                          <p:val>
                                            <p:strVal val="ppt_y"/>
                                          </p:val>
                                        </p:tav>
                                        <p:tav tm="100000">
                                          <p:val>
                                            <p:strVal val="ppt_y"/>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2" fill="hold" grpId="3"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1+ppt_w/2"/>
                                          </p:val>
                                        </p:tav>
                                      </p:tavLst>
                                    </p:anim>
                                    <p:anim calcmode="lin" valueType="num">
                                      <p:cBhvr additive="base">
                                        <p:cTn id="110" dur="2000"/>
                                        <p:tgtEl>
                                          <p:spTgt spid="10"/>
                                        </p:tgtEl>
                                        <p:attrNameLst>
                                          <p:attrName>ppt_y</p:attrName>
                                        </p:attrNameLst>
                                      </p:cBhvr>
                                      <p:tavLst>
                                        <p:tav tm="0">
                                          <p:val>
                                            <p:strVal val="ppt_y"/>
                                          </p:val>
                                        </p:tav>
                                        <p:tav tm="100000">
                                          <p:val>
                                            <p:strVal val="ppt_y"/>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8" fill="hold" grpId="3"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0-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8" fill="hold" grpId="3"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8" fill="hold" grpId="3"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0-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8" fill="hold" grpId="3"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0-ppt_w/2"/>
                                          </p:val>
                                        </p:tav>
                                      </p:tavLst>
                                    </p:anim>
                                    <p:anim calcmode="lin" valueType="num">
                                      <p:cBhvr additive="base">
                                        <p:cTn id="126" dur="2000"/>
                                        <p:tgtEl>
                                          <p:spTgt spid="11"/>
                                        </p:tgtEl>
                                        <p:attrNameLst>
                                          <p:attrName>ppt_y</p:attrName>
                                        </p:attrNameLst>
                                      </p:cBhvr>
                                      <p:tavLst>
                                        <p:tav tm="0">
                                          <p:val>
                                            <p:strVal val="ppt_y"/>
                                          </p:val>
                                        </p:tav>
                                        <p:tav tm="100000">
                                          <p:val>
                                            <p:strVal val="ppt_y"/>
                                          </p:val>
                                        </p:tav>
                                      </p:tavLst>
                                    </p:anim>
                                    <p:set>
                                      <p:cBhvr>
                                        <p:cTn id="127" dur="1" fill="hold">
                                          <p:stCondLst>
                                            <p:cond delay="1999"/>
                                          </p:stCondLst>
                                        </p:cTn>
                                        <p:tgtEl>
                                          <p:spTgt spid="11"/>
                                        </p:tgtEl>
                                        <p:attrNameLst>
                                          <p:attrName>style.visibility</p:attrName>
                                        </p:attrNameLst>
                                      </p:cBhvr>
                                      <p:to>
                                        <p:strVal val="hidden"/>
                                      </p:to>
                                    </p:set>
                                  </p:childTnLst>
                                </p:cTn>
                              </p:par>
                              <p:par>
                                <p:cTn id="128" presetID="19" presetClass="exit" presetSubtype="10" fill="hold" grpId="4" nodeType="withEffect">
                                  <p:stCondLst>
                                    <p:cond delay="0"/>
                                  </p:stCondLst>
                                  <p:childTnLst>
                                    <p:anim calcmode="lin" valueType="num">
                                      <p:cBhvr>
                                        <p:cTn id="129" dur="2000"/>
                                        <p:tgtEl>
                                          <p:spTgt spid="4"/>
                                        </p:tgtEl>
                                        <p:attrNameLst>
                                          <p:attrName>ppt_h</p:attrName>
                                        </p:attrNameLst>
                                      </p:cBhvr>
                                      <p:tavLst>
                                        <p:tav tm="0">
                                          <p:val>
                                            <p:strVal val="ppt_h"/>
                                          </p:val>
                                        </p:tav>
                                        <p:tav tm="100000">
                                          <p:val>
                                            <p:strVal val="ppt_h"/>
                                          </p:val>
                                        </p:tav>
                                      </p:tavLst>
                                    </p:anim>
                                    <p:anim calcmode="lin" valueType="num">
                                      <p:cBhvr>
                                        <p:cTn id="130"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4"/>
                                        </p:tgtEl>
                                        <p:attrNameLst>
                                          <p:attrName>style.visibility</p:attrName>
                                        </p:attrNameLst>
                                      </p:cBhvr>
                                      <p:to>
                                        <p:strVal val="hidden"/>
                                      </p:to>
                                    </p:set>
                                  </p:childTnLst>
                                </p:cTn>
                              </p:par>
                              <p:par>
                                <p:cTn id="132" presetID="19" presetClass="exit" presetSubtype="10" fill="hold" grpId="4" nodeType="withEffect">
                                  <p:stCondLst>
                                    <p:cond delay="0"/>
                                  </p:stCondLst>
                                  <p:childTnLst>
                                    <p:anim calcmode="lin" valueType="num">
                                      <p:cBhvr>
                                        <p:cTn id="133" dur="2000"/>
                                        <p:tgtEl>
                                          <p:spTgt spid="6"/>
                                        </p:tgtEl>
                                        <p:attrNameLst>
                                          <p:attrName>ppt_h</p:attrName>
                                        </p:attrNameLst>
                                      </p:cBhvr>
                                      <p:tavLst>
                                        <p:tav tm="0">
                                          <p:val>
                                            <p:strVal val="ppt_h"/>
                                          </p:val>
                                        </p:tav>
                                        <p:tav tm="100000">
                                          <p:val>
                                            <p:strVal val="ppt_h"/>
                                          </p:val>
                                        </p:tav>
                                      </p:tavLst>
                                    </p:anim>
                                    <p:anim calcmode="lin" valueType="num">
                                      <p:cBhvr>
                                        <p:cTn id="13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5" dur="1" fill="hold">
                                          <p:stCondLst>
                                            <p:cond delay="1999"/>
                                          </p:stCondLst>
                                        </p:cTn>
                                        <p:tgtEl>
                                          <p:spTgt spid="6"/>
                                        </p:tgtEl>
                                        <p:attrNameLst>
                                          <p:attrName>style.visibility</p:attrName>
                                        </p:attrNameLst>
                                      </p:cBhvr>
                                      <p:to>
                                        <p:strVal val="hidden"/>
                                      </p:to>
                                    </p:set>
                                  </p:childTnLst>
                                </p:cTn>
                              </p:par>
                              <p:par>
                                <p:cTn id="136" presetID="19" presetClass="exit" presetSubtype="10" fill="hold" grpId="4" nodeType="withEffect">
                                  <p:stCondLst>
                                    <p:cond delay="0"/>
                                  </p:stCondLst>
                                  <p:childTnLst>
                                    <p:anim calcmode="lin" valueType="num">
                                      <p:cBhvr>
                                        <p:cTn id="137" dur="2000"/>
                                        <p:tgtEl>
                                          <p:spTgt spid="9"/>
                                        </p:tgtEl>
                                        <p:attrNameLst>
                                          <p:attrName>ppt_h</p:attrName>
                                        </p:attrNameLst>
                                      </p:cBhvr>
                                      <p:tavLst>
                                        <p:tav tm="0">
                                          <p:val>
                                            <p:strVal val="ppt_h"/>
                                          </p:val>
                                        </p:tav>
                                        <p:tav tm="100000">
                                          <p:val>
                                            <p:strVal val="ppt_h"/>
                                          </p:val>
                                        </p:tav>
                                      </p:tavLst>
                                    </p:anim>
                                    <p:anim calcmode="lin" valueType="num">
                                      <p:cBhvr>
                                        <p:cTn id="13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9"/>
                                        </p:tgtEl>
                                        <p:attrNameLst>
                                          <p:attrName>style.visibility</p:attrName>
                                        </p:attrNameLst>
                                      </p:cBhvr>
                                      <p:to>
                                        <p:strVal val="hidden"/>
                                      </p:to>
                                    </p:set>
                                  </p:childTnLst>
                                </p:cTn>
                              </p:par>
                              <p:par>
                                <p:cTn id="140" presetID="19" presetClass="exit" presetSubtype="10" fill="hold" grpId="4" nodeType="withEffect">
                                  <p:stCondLst>
                                    <p:cond delay="0"/>
                                  </p:stCondLst>
                                  <p:childTnLst>
                                    <p:anim calcmode="lin" valueType="num">
                                      <p:cBhvr>
                                        <p:cTn id="141" dur="2000"/>
                                        <p:tgtEl>
                                          <p:spTgt spid="10"/>
                                        </p:tgtEl>
                                        <p:attrNameLst>
                                          <p:attrName>ppt_h</p:attrName>
                                        </p:attrNameLst>
                                      </p:cBhvr>
                                      <p:tavLst>
                                        <p:tav tm="0">
                                          <p:val>
                                            <p:strVal val="ppt_h"/>
                                          </p:val>
                                        </p:tav>
                                        <p:tav tm="100000">
                                          <p:val>
                                            <p:strVal val="ppt_h"/>
                                          </p:val>
                                        </p:tav>
                                      </p:tavLst>
                                    </p:anim>
                                    <p:anim calcmode="lin" valueType="num">
                                      <p:cBhvr>
                                        <p:cTn id="142"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3" dur="1" fill="hold">
                                          <p:stCondLst>
                                            <p:cond delay="1999"/>
                                          </p:stCondLst>
                                        </p:cTn>
                                        <p:tgtEl>
                                          <p:spTgt spid="10"/>
                                        </p:tgtEl>
                                        <p:attrNameLst>
                                          <p:attrName>style.visibility</p:attrName>
                                        </p:attrNameLst>
                                      </p:cBhvr>
                                      <p:to>
                                        <p:strVal val="hidden"/>
                                      </p:to>
                                    </p:set>
                                  </p:childTnLst>
                                </p:cTn>
                              </p:par>
                              <p:par>
                                <p:cTn id="144" presetID="19" presetClass="exit" presetSubtype="10" fill="hold" grpId="4" nodeType="withEffect">
                                  <p:stCondLst>
                                    <p:cond delay="0"/>
                                  </p:stCondLst>
                                  <p:childTnLst>
                                    <p:anim calcmode="lin" valueType="num">
                                      <p:cBhvr>
                                        <p:cTn id="145" dur="2000"/>
                                        <p:tgtEl>
                                          <p:spTgt spid="5"/>
                                        </p:tgtEl>
                                        <p:attrNameLst>
                                          <p:attrName>ppt_h</p:attrName>
                                        </p:attrNameLst>
                                      </p:cBhvr>
                                      <p:tavLst>
                                        <p:tav tm="0">
                                          <p:val>
                                            <p:strVal val="ppt_h"/>
                                          </p:val>
                                        </p:tav>
                                        <p:tav tm="100000">
                                          <p:val>
                                            <p:strVal val="ppt_h"/>
                                          </p:val>
                                        </p:tav>
                                      </p:tavLst>
                                    </p:anim>
                                    <p:anim calcmode="lin" valueType="num">
                                      <p:cBhvr>
                                        <p:cTn id="14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5"/>
                                        </p:tgtEl>
                                        <p:attrNameLst>
                                          <p:attrName>style.visibility</p:attrName>
                                        </p:attrNameLst>
                                      </p:cBhvr>
                                      <p:to>
                                        <p:strVal val="hidden"/>
                                      </p:to>
                                    </p:set>
                                  </p:childTnLst>
                                </p:cTn>
                              </p:par>
                              <p:par>
                                <p:cTn id="148" presetID="19" presetClass="exit" presetSubtype="10" fill="hold" grpId="4" nodeType="withEffect">
                                  <p:stCondLst>
                                    <p:cond delay="0"/>
                                  </p:stCondLst>
                                  <p:childTnLst>
                                    <p:anim calcmode="lin" valueType="num">
                                      <p:cBhvr>
                                        <p:cTn id="149" dur="2000"/>
                                        <p:tgtEl>
                                          <p:spTgt spid="7"/>
                                        </p:tgtEl>
                                        <p:attrNameLst>
                                          <p:attrName>ppt_h</p:attrName>
                                        </p:attrNameLst>
                                      </p:cBhvr>
                                      <p:tavLst>
                                        <p:tav tm="0">
                                          <p:val>
                                            <p:strVal val="ppt_h"/>
                                          </p:val>
                                        </p:tav>
                                        <p:tav tm="100000">
                                          <p:val>
                                            <p:strVal val="ppt_h"/>
                                          </p:val>
                                        </p:tav>
                                      </p:tavLst>
                                    </p:anim>
                                    <p:anim calcmode="lin" valueType="num">
                                      <p:cBhvr>
                                        <p:cTn id="150"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1999"/>
                                          </p:stCondLst>
                                        </p:cTn>
                                        <p:tgtEl>
                                          <p:spTgt spid="7"/>
                                        </p:tgtEl>
                                        <p:attrNameLst>
                                          <p:attrName>style.visibility</p:attrName>
                                        </p:attrNameLst>
                                      </p:cBhvr>
                                      <p:to>
                                        <p:strVal val="hidden"/>
                                      </p:to>
                                    </p:set>
                                  </p:childTnLst>
                                </p:cTn>
                              </p:par>
                              <p:par>
                                <p:cTn id="152" presetID="19" presetClass="exit" presetSubtype="10" fill="hold" grpId="4" nodeType="withEffect">
                                  <p:stCondLst>
                                    <p:cond delay="0"/>
                                  </p:stCondLst>
                                  <p:childTnLst>
                                    <p:anim calcmode="lin" valueType="num">
                                      <p:cBhvr>
                                        <p:cTn id="153" dur="2000"/>
                                        <p:tgtEl>
                                          <p:spTgt spid="8"/>
                                        </p:tgtEl>
                                        <p:attrNameLst>
                                          <p:attrName>ppt_h</p:attrName>
                                        </p:attrNameLst>
                                      </p:cBhvr>
                                      <p:tavLst>
                                        <p:tav tm="0">
                                          <p:val>
                                            <p:strVal val="ppt_h"/>
                                          </p:val>
                                        </p:tav>
                                        <p:tav tm="100000">
                                          <p:val>
                                            <p:strVal val="ppt_h"/>
                                          </p:val>
                                        </p:tav>
                                      </p:tavLst>
                                    </p:anim>
                                    <p:anim calcmode="lin" valueType="num">
                                      <p:cBhvr>
                                        <p:cTn id="154"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8"/>
                                        </p:tgtEl>
                                        <p:attrNameLst>
                                          <p:attrName>style.visibility</p:attrName>
                                        </p:attrNameLst>
                                      </p:cBhvr>
                                      <p:to>
                                        <p:strVal val="hidden"/>
                                      </p:to>
                                    </p:set>
                                  </p:childTnLst>
                                </p:cTn>
                              </p:par>
                              <p:par>
                                <p:cTn id="156" presetID="19" presetClass="exit" presetSubtype="10" fill="hold" grpId="4" nodeType="withEffect">
                                  <p:stCondLst>
                                    <p:cond delay="0"/>
                                  </p:stCondLst>
                                  <p:childTnLst>
                                    <p:anim calcmode="lin" valueType="num">
                                      <p:cBhvr>
                                        <p:cTn id="157" dur="2000"/>
                                        <p:tgtEl>
                                          <p:spTgt spid="11"/>
                                        </p:tgtEl>
                                        <p:attrNameLst>
                                          <p:attrName>ppt_h</p:attrName>
                                        </p:attrNameLst>
                                      </p:cBhvr>
                                      <p:tavLst>
                                        <p:tav tm="0">
                                          <p:val>
                                            <p:strVal val="ppt_h"/>
                                          </p:val>
                                        </p:tav>
                                        <p:tav tm="100000">
                                          <p:val>
                                            <p:strVal val="ppt_h"/>
                                          </p:val>
                                        </p:tav>
                                      </p:tavLst>
                                    </p:anim>
                                    <p:anim calcmode="lin" valueType="num">
                                      <p:cBhvr>
                                        <p:cTn id="158"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11"/>
                                        </p:tgtEl>
                                        <p:attrNameLst>
                                          <p:attrName>style.visibility</p:attrName>
                                        </p:attrNameLst>
                                      </p:cBhvr>
                                      <p:to>
                                        <p:strVal val="hidden"/>
                                      </p:to>
                                    </p:set>
                                  </p:childTnLst>
                                </p:cTn>
                              </p:par>
                              <p:par>
                                <p:cTn id="160" presetID="17" presetClass="entr" presetSubtype="10" fill="hold" nodeType="withEffect">
                                  <p:stCondLst>
                                    <p:cond delay="0"/>
                                  </p:stCondLst>
                                  <p:childTnLst>
                                    <p:set>
                                      <p:cBhvr>
                                        <p:cTn id="161" dur="1" fill="hold">
                                          <p:stCondLst>
                                            <p:cond delay="0"/>
                                          </p:stCondLst>
                                        </p:cTn>
                                        <p:tgtEl>
                                          <p:spTgt spid="2"/>
                                        </p:tgtEl>
                                        <p:attrNameLst>
                                          <p:attrName>style.visibility</p:attrName>
                                        </p:attrNameLst>
                                      </p:cBhvr>
                                      <p:to>
                                        <p:strVal val="visible"/>
                                      </p:to>
                                    </p:set>
                                    <p:anim calcmode="lin" valueType="num">
                                      <p:cBhvr>
                                        <p:cTn id="162" dur="2000" fill="hold"/>
                                        <p:tgtEl>
                                          <p:spTgt spid="2"/>
                                        </p:tgtEl>
                                        <p:attrNameLst>
                                          <p:attrName>ppt_w</p:attrName>
                                        </p:attrNameLst>
                                      </p:cBhvr>
                                      <p:tavLst>
                                        <p:tav tm="0">
                                          <p:val>
                                            <p:fltVal val="0"/>
                                          </p:val>
                                        </p:tav>
                                        <p:tav tm="100000">
                                          <p:val>
                                            <p:strVal val="#ppt_w"/>
                                          </p:val>
                                        </p:tav>
                                      </p:tavLst>
                                    </p:anim>
                                    <p:anim calcmode="lin" valueType="num">
                                      <p:cBhvr>
                                        <p:cTn id="16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778561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a:off x="2571736" y="0"/>
            <a:ext cx="2000264" cy="1714512"/>
          </a:xfrm>
          <a:prstGeom prst="rect">
            <a:avLst/>
          </a:prstGeom>
          <a:noFill/>
          <a:effectLst>
            <a:reflection blurRad="6350" stA="50000" endA="295" endPos="92000" dist="101600" dir="5400000" sy="-100000" algn="bl" rotWithShape="0"/>
          </a:effectLst>
        </p:spPr>
      </p:pic>
      <p:pic>
        <p:nvPicPr>
          <p:cNvPr id="4"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flipH="1">
            <a:off x="4572000" y="0"/>
            <a:ext cx="2000264" cy="1714512"/>
          </a:xfrm>
          <a:prstGeom prst="rect">
            <a:avLst/>
          </a:prstGeom>
          <a:noFill/>
          <a:effectLst>
            <a:reflection blurRad="6350" stA="50000" endA="295" endPos="92000" dist="101600" dir="5400000" sy="-100000" algn="bl" rotWithShape="0"/>
          </a:effectLst>
        </p:spPr>
      </p:pic>
      <p:pic>
        <p:nvPicPr>
          <p:cNvPr id="5"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a:off x="2571736" y="357172"/>
            <a:ext cx="2000264" cy="1714512"/>
          </a:xfrm>
          <a:prstGeom prst="rect">
            <a:avLst/>
          </a:prstGeom>
          <a:noFill/>
          <a:effectLst>
            <a:reflection blurRad="6350" stA="50000" endA="295" endPos="92000" dist="101600" dir="5400000" sy="-100000" algn="bl" rotWithShape="0"/>
          </a:effectLst>
        </p:spPr>
      </p:pic>
      <p:pic>
        <p:nvPicPr>
          <p:cNvPr id="6"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flipH="1">
            <a:off x="4572000" y="357172"/>
            <a:ext cx="2000264" cy="1714512"/>
          </a:xfrm>
          <a:prstGeom prst="rect">
            <a:avLst/>
          </a:prstGeom>
          <a:noFill/>
          <a:effectLst>
            <a:reflection blurRad="6350" stA="50000" endA="295" endPos="92000" dist="101600" dir="5400000" sy="-100000" algn="bl" rotWithShape="0"/>
          </a:effectLst>
        </p:spPr>
      </p:pic>
      <p:pic>
        <p:nvPicPr>
          <p:cNvPr id="7"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a:off x="2571736" y="642942"/>
            <a:ext cx="2000264" cy="1714512"/>
          </a:xfrm>
          <a:prstGeom prst="rect">
            <a:avLst/>
          </a:prstGeom>
          <a:noFill/>
          <a:effectLst>
            <a:reflection blurRad="6350" stA="50000" endA="295" endPos="92000" dist="101600" dir="5400000" sy="-100000" algn="bl" rotWithShape="0"/>
          </a:effectLst>
        </p:spPr>
      </p:pic>
      <p:pic>
        <p:nvPicPr>
          <p:cNvPr id="8"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flipH="1">
            <a:off x="4572000" y="642942"/>
            <a:ext cx="2000264" cy="1714512"/>
          </a:xfrm>
          <a:prstGeom prst="rect">
            <a:avLst/>
          </a:prstGeom>
          <a:noFill/>
          <a:effectLst>
            <a:reflection blurRad="6350" stA="50000" endA="295" endPos="92000" dist="101600" dir="5400000" sy="-100000" algn="bl" rotWithShape="0"/>
          </a:effectLst>
        </p:spPr>
      </p:pic>
      <p:pic>
        <p:nvPicPr>
          <p:cNvPr id="9"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a:off x="2571736" y="1000114"/>
            <a:ext cx="2000264" cy="1714512"/>
          </a:xfrm>
          <a:prstGeom prst="rect">
            <a:avLst/>
          </a:prstGeom>
          <a:noFill/>
          <a:effectLst>
            <a:reflection blurRad="6350" stA="50000" endA="295" endPos="92000" dist="101600" dir="5400000" sy="-100000" algn="bl" rotWithShape="0"/>
          </a:effectLst>
        </p:spPr>
      </p:pic>
      <p:pic>
        <p:nvPicPr>
          <p:cNvPr id="10"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flipH="1">
            <a:off x="4572000" y="1000114"/>
            <a:ext cx="2000264" cy="1714512"/>
          </a:xfrm>
          <a:prstGeom prst="rect">
            <a:avLst/>
          </a:prstGeom>
          <a:noFill/>
          <a:effectLst>
            <a:reflection blurRad="6350" stA="50000" endA="295" endPos="92000" dist="101600" dir="5400000" sy="-100000" algn="bl" rotWithShape="0"/>
          </a:effectLst>
        </p:spPr>
      </p:pic>
      <p:pic>
        <p:nvPicPr>
          <p:cNvPr id="11"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a:off x="2571736" y="1285884"/>
            <a:ext cx="2000264" cy="1714512"/>
          </a:xfrm>
          <a:prstGeom prst="rect">
            <a:avLst/>
          </a:prstGeom>
          <a:noFill/>
          <a:effectLst>
            <a:reflection blurRad="6350" stA="50000" endA="295" endPos="92000" dist="101600" dir="5400000" sy="-100000" algn="bl" rotWithShape="0"/>
          </a:effectLst>
        </p:spPr>
      </p:pic>
      <p:pic>
        <p:nvPicPr>
          <p:cNvPr id="12"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flipH="1">
            <a:off x="4572000" y="1285884"/>
            <a:ext cx="2000264" cy="1714512"/>
          </a:xfrm>
          <a:prstGeom prst="rect">
            <a:avLst/>
          </a:prstGeom>
          <a:noFill/>
          <a:effectLst>
            <a:reflection blurRad="6350" stA="50000" endA="295" endPos="92000" dist="101600" dir="5400000" sy="-100000" algn="bl" rotWithShape="0"/>
          </a:effectLst>
        </p:spPr>
      </p:pic>
      <p:pic>
        <p:nvPicPr>
          <p:cNvPr id="13"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a:off x="2571736" y="1643056"/>
            <a:ext cx="2000264" cy="1714512"/>
          </a:xfrm>
          <a:prstGeom prst="rect">
            <a:avLst/>
          </a:prstGeom>
          <a:noFill/>
          <a:effectLst>
            <a:reflection blurRad="6350" stA="50000" endA="295" endPos="92000" dist="101600" dir="5400000" sy="-100000" algn="bl" rotWithShape="0"/>
          </a:effectLst>
        </p:spPr>
      </p:pic>
      <p:pic>
        <p:nvPicPr>
          <p:cNvPr id="14"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flipH="1">
            <a:off x="4572000" y="1643056"/>
            <a:ext cx="2000264" cy="1714512"/>
          </a:xfrm>
          <a:prstGeom prst="rect">
            <a:avLst/>
          </a:prstGeom>
          <a:noFill/>
          <a:effectLst>
            <a:reflection blurRad="6350" stA="50000" endA="295" endPos="92000" dist="101600" dir="5400000" sy="-100000" algn="bl" rotWithShape="0"/>
          </a:effectLst>
        </p:spPr>
      </p:pic>
      <p:pic>
        <p:nvPicPr>
          <p:cNvPr id="15"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a:off x="2571736" y="1928826"/>
            <a:ext cx="2000264" cy="1714512"/>
          </a:xfrm>
          <a:prstGeom prst="rect">
            <a:avLst/>
          </a:prstGeom>
          <a:noFill/>
          <a:effectLst>
            <a:reflection blurRad="6350" stA="50000" endA="295" endPos="92000" dist="101600" dir="5400000" sy="-100000" algn="bl" rotWithShape="0"/>
          </a:effectLst>
        </p:spPr>
      </p:pic>
      <p:pic>
        <p:nvPicPr>
          <p:cNvPr id="16"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flipH="1">
            <a:off x="4572000" y="1928826"/>
            <a:ext cx="2000264" cy="1714512"/>
          </a:xfrm>
          <a:prstGeom prst="rect">
            <a:avLst/>
          </a:prstGeom>
          <a:noFill/>
          <a:effectLst>
            <a:reflection blurRad="6350" stA="50000" endA="295" endPos="92000" dist="101600" dir="5400000" sy="-100000" algn="bl" rotWithShape="0"/>
          </a:effectLst>
        </p:spPr>
      </p:pic>
      <p:pic>
        <p:nvPicPr>
          <p:cNvPr id="17"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a:off x="2571736" y="2285998"/>
            <a:ext cx="2000264" cy="1714512"/>
          </a:xfrm>
          <a:prstGeom prst="rect">
            <a:avLst/>
          </a:prstGeom>
          <a:noFill/>
          <a:effectLst>
            <a:reflection blurRad="6350" stA="50000" endA="295" endPos="92000" dist="101600" dir="5400000" sy="-100000" algn="bl" rotWithShape="0"/>
          </a:effectLst>
        </p:spPr>
      </p:pic>
      <p:pic>
        <p:nvPicPr>
          <p:cNvPr id="18"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flipH="1">
            <a:off x="4572000" y="2285998"/>
            <a:ext cx="2000264" cy="1714512"/>
          </a:xfrm>
          <a:prstGeom prst="rect">
            <a:avLst/>
          </a:prstGeom>
          <a:noFill/>
          <a:effectLst>
            <a:reflection blurRad="6350" stA="50000" endA="295" endPos="92000" dist="101600" dir="5400000" sy="-100000" algn="bl" rotWithShape="0"/>
          </a:effectLst>
        </p:spPr>
      </p:pic>
      <p:pic>
        <p:nvPicPr>
          <p:cNvPr id="19"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a:off x="2571736" y="2571768"/>
            <a:ext cx="2000264" cy="1714512"/>
          </a:xfrm>
          <a:prstGeom prst="rect">
            <a:avLst/>
          </a:prstGeom>
          <a:noFill/>
          <a:effectLst>
            <a:reflection blurRad="6350" stA="50000" endA="295" endPos="92000" dist="101600" dir="5400000" sy="-100000" algn="bl" rotWithShape="0"/>
          </a:effectLst>
        </p:spPr>
      </p:pic>
      <p:pic>
        <p:nvPicPr>
          <p:cNvPr id="20"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flipH="1">
            <a:off x="4572000" y="2571768"/>
            <a:ext cx="2000264" cy="1714512"/>
          </a:xfrm>
          <a:prstGeom prst="rect">
            <a:avLst/>
          </a:prstGeom>
          <a:noFill/>
          <a:effectLst>
            <a:reflection blurRad="6350" stA="50000" endA="295" endPos="92000" dist="101600" dir="5400000" sy="-100000" algn="bl" rotWithShape="0"/>
          </a:effectLst>
        </p:spPr>
      </p:pic>
      <p:pic>
        <p:nvPicPr>
          <p:cNvPr id="21"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a:off x="2571736" y="2928940"/>
            <a:ext cx="2000264" cy="1714512"/>
          </a:xfrm>
          <a:prstGeom prst="rect">
            <a:avLst/>
          </a:prstGeom>
          <a:noFill/>
          <a:effectLst>
            <a:reflection blurRad="6350" stA="50000" endA="295" endPos="92000" dist="101600" dir="5400000" sy="-100000" algn="bl" rotWithShape="0"/>
          </a:effectLst>
        </p:spPr>
      </p:pic>
      <p:pic>
        <p:nvPicPr>
          <p:cNvPr id="22"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flipH="1">
            <a:off x="4572000" y="2928940"/>
            <a:ext cx="2000264" cy="1714512"/>
          </a:xfrm>
          <a:prstGeom prst="rect">
            <a:avLst/>
          </a:prstGeom>
          <a:noFill/>
          <a:effectLst>
            <a:reflection blurRad="6350" stA="50000" endA="295" endPos="92000" dist="101600" dir="5400000" sy="-100000" algn="bl" rotWithShape="0"/>
          </a:effectLst>
        </p:spPr>
      </p:pic>
      <p:pic>
        <p:nvPicPr>
          <p:cNvPr id="23"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a:off x="2571736" y="3214710"/>
            <a:ext cx="2000264" cy="1714512"/>
          </a:xfrm>
          <a:prstGeom prst="rect">
            <a:avLst/>
          </a:prstGeom>
          <a:noFill/>
          <a:effectLst>
            <a:reflection blurRad="6350" stA="50000" endA="295" endPos="92000" dist="101600" dir="5400000" sy="-100000" algn="bl" rotWithShape="0"/>
          </a:effectLst>
        </p:spPr>
      </p:pic>
      <p:pic>
        <p:nvPicPr>
          <p:cNvPr id="24" name="Picture 2" descr="http://4.bp.blogspot.com/_buC1i5vVDJ4/TFCHBkj7uzI/AAAAAAAADNY/Z1DGDRx2Fs4/s1600/curva%2520sin%2520fondo%2520blanca+copia+3.png"/>
          <p:cNvPicPr>
            <a:picLocks noChangeAspect="1" noChangeArrowheads="1"/>
          </p:cNvPicPr>
          <p:nvPr/>
        </p:nvPicPr>
        <p:blipFill>
          <a:blip r:embed="rId3" cstate="print">
            <a:duotone>
              <a:schemeClr val="accent5">
                <a:shade val="45000"/>
                <a:satMod val="135000"/>
              </a:schemeClr>
              <a:prstClr val="white"/>
            </a:duotone>
            <a:lum bright="-20000" contrast="40000"/>
          </a:blip>
          <a:srcRect/>
          <a:stretch>
            <a:fillRect/>
          </a:stretch>
        </p:blipFill>
        <p:spPr bwMode="auto">
          <a:xfrm flipH="1">
            <a:off x="4572000" y="3214710"/>
            <a:ext cx="2000264" cy="1714512"/>
          </a:xfrm>
          <a:prstGeom prst="rect">
            <a:avLst/>
          </a:prstGeom>
          <a:noFill/>
          <a:effectLst>
            <a:reflection blurRad="6350" stA="50000" endA="295" endPos="92000" dist="101600" dir="5400000" sy="-100000" algn="bl" rotWithShape="0"/>
          </a:effectLst>
        </p:spPr>
      </p:pic>
      <p:pic>
        <p:nvPicPr>
          <p:cNvPr id="25"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a:off x="2571736" y="3571882"/>
            <a:ext cx="2000264" cy="1714512"/>
          </a:xfrm>
          <a:prstGeom prst="rect">
            <a:avLst/>
          </a:prstGeom>
          <a:noFill/>
          <a:effectLst>
            <a:reflection blurRad="6350" stA="50000" endA="295" endPos="92000" dist="101600" dir="5400000" sy="-100000" algn="bl" rotWithShape="0"/>
          </a:effectLst>
        </p:spPr>
      </p:pic>
      <p:pic>
        <p:nvPicPr>
          <p:cNvPr id="26" name="Picture 2" descr="http://4.bp.blogspot.com/_buC1i5vVDJ4/TFCHBkj7uzI/AAAAAAAADNY/Z1DGDRx2Fs4/s1600/curva%2520sin%2520fondo%2520blanca+copia+3.png"/>
          <p:cNvPicPr>
            <a:picLocks noChangeAspect="1" noChangeArrowheads="1"/>
          </p:cNvPicPr>
          <p:nvPr/>
        </p:nvPicPr>
        <p:blipFill>
          <a:blip r:embed="rId3" cstate="print">
            <a:duotone>
              <a:schemeClr val="accent3">
                <a:shade val="45000"/>
                <a:satMod val="135000"/>
              </a:schemeClr>
              <a:prstClr val="white"/>
            </a:duotone>
            <a:lum bright="-20000" contrast="40000"/>
          </a:blip>
          <a:srcRect/>
          <a:stretch>
            <a:fillRect/>
          </a:stretch>
        </p:blipFill>
        <p:spPr bwMode="auto">
          <a:xfrm flipH="1">
            <a:off x="4572000" y="3571882"/>
            <a:ext cx="2000264" cy="1714512"/>
          </a:xfrm>
          <a:prstGeom prst="rect">
            <a:avLst/>
          </a:prstGeom>
          <a:noFill/>
          <a:effectLst>
            <a:reflection blurRad="6350" stA="50000" endA="295" endPos="92000" dist="101600" dir="5400000" sy="-100000" algn="bl" rotWithShape="0"/>
          </a:effectLst>
        </p:spPr>
      </p:pic>
      <p:sp>
        <p:nvSpPr>
          <p:cNvPr id="27" name="26 Rectángulo"/>
          <p:cNvSpPr/>
          <p:nvPr/>
        </p:nvSpPr>
        <p:spPr>
          <a:xfrm>
            <a:off x="0" y="-214332"/>
            <a:ext cx="9572692" cy="6000792"/>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1+#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1+#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1+#ppt_w/2"/>
                                          </p:val>
                                        </p:tav>
                                        <p:tav tm="100000">
                                          <p:val>
                                            <p:strVal val="#ppt_x"/>
                                          </p:val>
                                        </p:tav>
                                      </p:tavLst>
                                    </p:anim>
                                    <p:anim calcmode="lin" valueType="num">
                                      <p:cBhvr additive="base">
                                        <p:cTn id="94" dur="2000" fill="hold"/>
                                        <p:tgtEl>
                                          <p:spTgt spid="22"/>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1+#ppt_w/2"/>
                                          </p:val>
                                        </p:tav>
                                        <p:tav tm="100000">
                                          <p:val>
                                            <p:strVal val="#ppt_x"/>
                                          </p:val>
                                        </p:tav>
                                      </p:tavLst>
                                    </p:anim>
                                    <p:anim calcmode="lin" valueType="num">
                                      <p:cBhvr additive="base">
                                        <p:cTn id="98" dur="2000" fill="hold"/>
                                        <p:tgtEl>
                                          <p:spTgt spid="24"/>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8" presetClass="emph" presetSubtype="0" autoRev="1" fill="hold" nodeType="withEffect">
                                  <p:stCondLst>
                                    <p:cond delay="0"/>
                                  </p:stCondLst>
                                  <p:childTnLst>
                                    <p:animRot by="21600000">
                                      <p:cBhvr>
                                        <p:cTn id="104" dur="2000" fill="hold"/>
                                        <p:tgtEl>
                                          <p:spTgt spid="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9"/>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5"/>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childTnLst>
                          </p:cTn>
                        </p:par>
                        <p:par>
                          <p:cTn id="151" fill="hold">
                            <p:stCondLst>
                              <p:cond delay="4000"/>
                            </p:stCondLst>
                            <p:childTnLst>
                              <p:par>
                                <p:cTn id="152" presetID="2" presetClass="exit" presetSubtype="2" fill="hold"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2"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ppt_y"/>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2" fill="hold"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ppt_y"/>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2"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1+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2" fill="hold"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2" fill="hold"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1+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2" presetClass="exit" presetSubtype="2" fill="hold" nodeType="withEffect">
                                  <p:stCondLst>
                                    <p:cond delay="0"/>
                                  </p:stCondLst>
                                  <p:childTnLst>
                                    <p:anim calcmode="lin" valueType="num">
                                      <p:cBhvr additive="base">
                                        <p:cTn id="189" dur="2000"/>
                                        <p:tgtEl>
                                          <p:spTgt spid="21"/>
                                        </p:tgtEl>
                                        <p:attrNameLst>
                                          <p:attrName>ppt_x</p:attrName>
                                        </p:attrNameLst>
                                      </p:cBhvr>
                                      <p:tavLst>
                                        <p:tav tm="0">
                                          <p:val>
                                            <p:strVal val="ppt_x"/>
                                          </p:val>
                                        </p:tav>
                                        <p:tav tm="100000">
                                          <p:val>
                                            <p:strVal val="1+ppt_w/2"/>
                                          </p:val>
                                        </p:tav>
                                      </p:tavLst>
                                    </p:anim>
                                    <p:anim calcmode="lin" valueType="num">
                                      <p:cBhvr additive="base">
                                        <p:cTn id="190" dur="2000"/>
                                        <p:tgtEl>
                                          <p:spTgt spid="21"/>
                                        </p:tgtEl>
                                        <p:attrNameLst>
                                          <p:attrName>ppt_y</p:attrName>
                                        </p:attrNameLst>
                                      </p:cBhvr>
                                      <p:tavLst>
                                        <p:tav tm="0">
                                          <p:val>
                                            <p:strVal val="ppt_y"/>
                                          </p:val>
                                        </p:tav>
                                        <p:tav tm="100000">
                                          <p:val>
                                            <p:strVal val="ppt_y"/>
                                          </p:val>
                                        </p:tav>
                                      </p:tavLst>
                                    </p:anim>
                                    <p:set>
                                      <p:cBhvr>
                                        <p:cTn id="191" dur="1" fill="hold">
                                          <p:stCondLst>
                                            <p:cond delay="1999"/>
                                          </p:stCondLst>
                                        </p:cTn>
                                        <p:tgtEl>
                                          <p:spTgt spid="21"/>
                                        </p:tgtEl>
                                        <p:attrNameLst>
                                          <p:attrName>style.visibility</p:attrName>
                                        </p:attrNameLst>
                                      </p:cBhvr>
                                      <p:to>
                                        <p:strVal val="hidden"/>
                                      </p:to>
                                    </p:set>
                                  </p:childTnLst>
                                </p:cTn>
                              </p:par>
                              <p:par>
                                <p:cTn id="192" presetID="2" presetClass="exit" presetSubtype="2" fill="hold" nodeType="withEffect">
                                  <p:stCondLst>
                                    <p:cond delay="0"/>
                                  </p:stCondLst>
                                  <p:childTnLst>
                                    <p:anim calcmode="lin" valueType="num">
                                      <p:cBhvr additive="base">
                                        <p:cTn id="193" dur="2000"/>
                                        <p:tgtEl>
                                          <p:spTgt spid="23"/>
                                        </p:tgtEl>
                                        <p:attrNameLst>
                                          <p:attrName>ppt_x</p:attrName>
                                        </p:attrNameLst>
                                      </p:cBhvr>
                                      <p:tavLst>
                                        <p:tav tm="0">
                                          <p:val>
                                            <p:strVal val="ppt_x"/>
                                          </p:val>
                                        </p:tav>
                                        <p:tav tm="100000">
                                          <p:val>
                                            <p:strVal val="1+ppt_w/2"/>
                                          </p:val>
                                        </p:tav>
                                      </p:tavLst>
                                    </p:anim>
                                    <p:anim calcmode="lin" valueType="num">
                                      <p:cBhvr additive="base">
                                        <p:cTn id="194" dur="2000"/>
                                        <p:tgtEl>
                                          <p:spTgt spid="23"/>
                                        </p:tgtEl>
                                        <p:attrNameLst>
                                          <p:attrName>ppt_y</p:attrName>
                                        </p:attrNameLst>
                                      </p:cBhvr>
                                      <p:tavLst>
                                        <p:tav tm="0">
                                          <p:val>
                                            <p:strVal val="ppt_y"/>
                                          </p:val>
                                        </p:tav>
                                        <p:tav tm="100000">
                                          <p:val>
                                            <p:strVal val="ppt_y"/>
                                          </p:val>
                                        </p:tav>
                                      </p:tavLst>
                                    </p:anim>
                                    <p:set>
                                      <p:cBhvr>
                                        <p:cTn id="195" dur="1" fill="hold">
                                          <p:stCondLst>
                                            <p:cond delay="1999"/>
                                          </p:stCondLst>
                                        </p:cTn>
                                        <p:tgtEl>
                                          <p:spTgt spid="23"/>
                                        </p:tgtEl>
                                        <p:attrNameLst>
                                          <p:attrName>style.visibility</p:attrName>
                                        </p:attrNameLst>
                                      </p:cBhvr>
                                      <p:to>
                                        <p:strVal val="hidden"/>
                                      </p:to>
                                    </p:set>
                                  </p:childTnLst>
                                </p:cTn>
                              </p:par>
                              <p:par>
                                <p:cTn id="196" presetID="2" presetClass="exit" presetSubtype="2" fill="hold" nodeType="withEffect">
                                  <p:stCondLst>
                                    <p:cond delay="0"/>
                                  </p:stCondLst>
                                  <p:childTnLst>
                                    <p:anim calcmode="lin" valueType="num">
                                      <p:cBhvr additive="base">
                                        <p:cTn id="197" dur="2000"/>
                                        <p:tgtEl>
                                          <p:spTgt spid="25"/>
                                        </p:tgtEl>
                                        <p:attrNameLst>
                                          <p:attrName>ppt_x</p:attrName>
                                        </p:attrNameLst>
                                      </p:cBhvr>
                                      <p:tavLst>
                                        <p:tav tm="0">
                                          <p:val>
                                            <p:strVal val="ppt_x"/>
                                          </p:val>
                                        </p:tav>
                                        <p:tav tm="100000">
                                          <p:val>
                                            <p:strVal val="1+ppt_w/2"/>
                                          </p:val>
                                        </p:tav>
                                      </p:tavLst>
                                    </p:anim>
                                    <p:anim calcmode="lin" valueType="num">
                                      <p:cBhvr additive="base">
                                        <p:cTn id="198" dur="2000"/>
                                        <p:tgtEl>
                                          <p:spTgt spid="25"/>
                                        </p:tgtEl>
                                        <p:attrNameLst>
                                          <p:attrName>ppt_y</p:attrName>
                                        </p:attrNameLst>
                                      </p:cBhvr>
                                      <p:tavLst>
                                        <p:tav tm="0">
                                          <p:val>
                                            <p:strVal val="ppt_y"/>
                                          </p:val>
                                        </p:tav>
                                        <p:tav tm="100000">
                                          <p:val>
                                            <p:strVal val="ppt_y"/>
                                          </p:val>
                                        </p:tav>
                                      </p:tavLst>
                                    </p:anim>
                                    <p:set>
                                      <p:cBhvr>
                                        <p:cTn id="199" dur="1" fill="hold">
                                          <p:stCondLst>
                                            <p:cond delay="1999"/>
                                          </p:stCondLst>
                                        </p:cTn>
                                        <p:tgtEl>
                                          <p:spTgt spid="25"/>
                                        </p:tgtEl>
                                        <p:attrNameLst>
                                          <p:attrName>style.visibility</p:attrName>
                                        </p:attrNameLst>
                                      </p:cBhvr>
                                      <p:to>
                                        <p:strVal val="hidden"/>
                                      </p:to>
                                    </p:set>
                                  </p:childTnLst>
                                </p:cTn>
                              </p:par>
                              <p:par>
                                <p:cTn id="200" presetID="8" presetClass="emph" presetSubtype="0" autoRev="1" fill="hold" nodeType="withEffect">
                                  <p:stCondLst>
                                    <p:cond delay="0"/>
                                  </p:stCondLst>
                                  <p:childTnLst>
                                    <p:animRot by="21600000">
                                      <p:cBhvr>
                                        <p:cTn id="201" dur="2000" fill="hold"/>
                                        <p:tgtEl>
                                          <p:spTgt spid="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5"/>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7"/>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9"/>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11"/>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13"/>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5"/>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9"/>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21"/>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5"/>
                                        </p:tgtEl>
                                        <p:attrNameLst>
                                          <p:attrName>r</p:attrName>
                                        </p:attrNameLst>
                                      </p:cBhvr>
                                    </p:animRot>
                                  </p:childTnLst>
                                </p:cTn>
                              </p:par>
                              <p:par>
                                <p:cTn id="224" presetID="2" presetClass="exit" presetSubtype="8" fill="hold" nodeType="with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0-ppt_w/2"/>
                                          </p:val>
                                        </p:tav>
                                      </p:tavLst>
                                    </p:anim>
                                    <p:anim calcmode="lin" valueType="num">
                                      <p:cBhvr additive="base">
                                        <p:cTn id="226" dur="2000"/>
                                        <p:tgtEl>
                                          <p:spTgt spid="4"/>
                                        </p:tgtEl>
                                        <p:attrNameLst>
                                          <p:attrName>ppt_y</p:attrName>
                                        </p:attrNameLst>
                                      </p:cBhvr>
                                      <p:tavLst>
                                        <p:tav tm="0">
                                          <p:val>
                                            <p:strVal val="ppt_y"/>
                                          </p:val>
                                        </p:tav>
                                        <p:tav tm="100000">
                                          <p:val>
                                            <p:strVal val="ppt_y"/>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8" fill="hold"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0-ppt_w/2"/>
                                          </p:val>
                                        </p:tav>
                                      </p:tavLst>
                                    </p:anim>
                                    <p:anim calcmode="lin" valueType="num">
                                      <p:cBhvr additive="base">
                                        <p:cTn id="230" dur="2000"/>
                                        <p:tgtEl>
                                          <p:spTgt spid="6"/>
                                        </p:tgtEl>
                                        <p:attrNameLst>
                                          <p:attrName>ppt_y</p:attrName>
                                        </p:attrNameLst>
                                      </p:cBhvr>
                                      <p:tavLst>
                                        <p:tav tm="0">
                                          <p:val>
                                            <p:strVal val="ppt_y"/>
                                          </p:val>
                                        </p:tav>
                                        <p:tav tm="100000">
                                          <p:val>
                                            <p:strVal val="ppt_y"/>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8"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ppt_y"/>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8"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ppt_y"/>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8" fill="hold"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0-ppt_w/2"/>
                                          </p:val>
                                        </p:tav>
                                      </p:tavLst>
                                    </p:anim>
                                    <p:anim calcmode="lin" valueType="num">
                                      <p:cBhvr additive="base">
                                        <p:cTn id="242" dur="2000"/>
                                        <p:tgtEl>
                                          <p:spTgt spid="12"/>
                                        </p:tgtEl>
                                        <p:attrNameLst>
                                          <p:attrName>ppt_y</p:attrName>
                                        </p:attrNameLst>
                                      </p:cBhvr>
                                      <p:tavLst>
                                        <p:tav tm="0">
                                          <p:val>
                                            <p:strVal val="ppt_y"/>
                                          </p:val>
                                        </p:tav>
                                        <p:tav tm="100000">
                                          <p:val>
                                            <p:strVal val="ppt_y"/>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8" fill="hold"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0-ppt_w/2"/>
                                          </p:val>
                                        </p:tav>
                                      </p:tavLst>
                                    </p:anim>
                                    <p:anim calcmode="lin" valueType="num">
                                      <p:cBhvr additive="base">
                                        <p:cTn id="246" dur="2000"/>
                                        <p:tgtEl>
                                          <p:spTgt spid="14"/>
                                        </p:tgtEl>
                                        <p:attrNameLst>
                                          <p:attrName>ppt_y</p:attrName>
                                        </p:attrNameLst>
                                      </p:cBhvr>
                                      <p:tavLst>
                                        <p:tav tm="0">
                                          <p:val>
                                            <p:strVal val="ppt_y"/>
                                          </p:val>
                                        </p:tav>
                                        <p:tav tm="100000">
                                          <p:val>
                                            <p:strVal val="ppt_y"/>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8" fill="hold"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0-ppt_w/2"/>
                                          </p:val>
                                        </p:tav>
                                      </p:tavLst>
                                    </p:anim>
                                    <p:anim calcmode="lin" valueType="num">
                                      <p:cBhvr additive="base">
                                        <p:cTn id="250" dur="2000"/>
                                        <p:tgtEl>
                                          <p:spTgt spid="16"/>
                                        </p:tgtEl>
                                        <p:attrNameLst>
                                          <p:attrName>ppt_y</p:attrName>
                                        </p:attrNameLst>
                                      </p:cBhvr>
                                      <p:tavLst>
                                        <p:tav tm="0">
                                          <p:val>
                                            <p:strVal val="ppt_y"/>
                                          </p:val>
                                        </p:tav>
                                        <p:tav tm="100000">
                                          <p:val>
                                            <p:strVal val="ppt_y"/>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8" fill="hold" nodeType="withEffect">
                                  <p:stCondLst>
                                    <p:cond delay="0"/>
                                  </p:stCondLst>
                                  <p:childTnLst>
                                    <p:anim calcmode="lin" valueType="num">
                                      <p:cBhvr additive="base">
                                        <p:cTn id="253" dur="2000"/>
                                        <p:tgtEl>
                                          <p:spTgt spid="18"/>
                                        </p:tgtEl>
                                        <p:attrNameLst>
                                          <p:attrName>ppt_x</p:attrName>
                                        </p:attrNameLst>
                                      </p:cBhvr>
                                      <p:tavLst>
                                        <p:tav tm="0">
                                          <p:val>
                                            <p:strVal val="ppt_x"/>
                                          </p:val>
                                        </p:tav>
                                        <p:tav tm="100000">
                                          <p:val>
                                            <p:strVal val="0-ppt_w/2"/>
                                          </p:val>
                                        </p:tav>
                                      </p:tavLst>
                                    </p:anim>
                                    <p:anim calcmode="lin" valueType="num">
                                      <p:cBhvr additive="base">
                                        <p:cTn id="254" dur="2000"/>
                                        <p:tgtEl>
                                          <p:spTgt spid="18"/>
                                        </p:tgtEl>
                                        <p:attrNameLst>
                                          <p:attrName>ppt_y</p:attrName>
                                        </p:attrNameLst>
                                      </p:cBhvr>
                                      <p:tavLst>
                                        <p:tav tm="0">
                                          <p:val>
                                            <p:strVal val="ppt_y"/>
                                          </p:val>
                                        </p:tav>
                                        <p:tav tm="100000">
                                          <p:val>
                                            <p:strVal val="ppt_y"/>
                                          </p:val>
                                        </p:tav>
                                      </p:tavLst>
                                    </p:anim>
                                    <p:set>
                                      <p:cBhvr>
                                        <p:cTn id="255" dur="1" fill="hold">
                                          <p:stCondLst>
                                            <p:cond delay="1999"/>
                                          </p:stCondLst>
                                        </p:cTn>
                                        <p:tgtEl>
                                          <p:spTgt spid="18"/>
                                        </p:tgtEl>
                                        <p:attrNameLst>
                                          <p:attrName>style.visibility</p:attrName>
                                        </p:attrNameLst>
                                      </p:cBhvr>
                                      <p:to>
                                        <p:strVal val="hidden"/>
                                      </p:to>
                                    </p:set>
                                  </p:childTnLst>
                                </p:cTn>
                              </p:par>
                              <p:par>
                                <p:cTn id="256" presetID="2" presetClass="exit" presetSubtype="8" fill="hold" nodeType="withEffect">
                                  <p:stCondLst>
                                    <p:cond delay="0"/>
                                  </p:stCondLst>
                                  <p:childTnLst>
                                    <p:anim calcmode="lin" valueType="num">
                                      <p:cBhvr additive="base">
                                        <p:cTn id="257" dur="2000"/>
                                        <p:tgtEl>
                                          <p:spTgt spid="20"/>
                                        </p:tgtEl>
                                        <p:attrNameLst>
                                          <p:attrName>ppt_x</p:attrName>
                                        </p:attrNameLst>
                                      </p:cBhvr>
                                      <p:tavLst>
                                        <p:tav tm="0">
                                          <p:val>
                                            <p:strVal val="ppt_x"/>
                                          </p:val>
                                        </p:tav>
                                        <p:tav tm="100000">
                                          <p:val>
                                            <p:strVal val="0-ppt_w/2"/>
                                          </p:val>
                                        </p:tav>
                                      </p:tavLst>
                                    </p:anim>
                                    <p:anim calcmode="lin" valueType="num">
                                      <p:cBhvr additive="base">
                                        <p:cTn id="258" dur="2000"/>
                                        <p:tgtEl>
                                          <p:spTgt spid="20"/>
                                        </p:tgtEl>
                                        <p:attrNameLst>
                                          <p:attrName>ppt_y</p:attrName>
                                        </p:attrNameLst>
                                      </p:cBhvr>
                                      <p:tavLst>
                                        <p:tav tm="0">
                                          <p:val>
                                            <p:strVal val="ppt_y"/>
                                          </p:val>
                                        </p:tav>
                                        <p:tav tm="100000">
                                          <p:val>
                                            <p:strVal val="ppt_y"/>
                                          </p:val>
                                        </p:tav>
                                      </p:tavLst>
                                    </p:anim>
                                    <p:set>
                                      <p:cBhvr>
                                        <p:cTn id="259" dur="1" fill="hold">
                                          <p:stCondLst>
                                            <p:cond delay="1999"/>
                                          </p:stCondLst>
                                        </p:cTn>
                                        <p:tgtEl>
                                          <p:spTgt spid="20"/>
                                        </p:tgtEl>
                                        <p:attrNameLst>
                                          <p:attrName>style.visibility</p:attrName>
                                        </p:attrNameLst>
                                      </p:cBhvr>
                                      <p:to>
                                        <p:strVal val="hidden"/>
                                      </p:to>
                                    </p:set>
                                  </p:childTnLst>
                                </p:cTn>
                              </p:par>
                              <p:par>
                                <p:cTn id="260" presetID="2" presetClass="exit" presetSubtype="8" fill="hold" nodeType="withEffect">
                                  <p:stCondLst>
                                    <p:cond delay="0"/>
                                  </p:stCondLst>
                                  <p:childTnLst>
                                    <p:anim calcmode="lin" valueType="num">
                                      <p:cBhvr additive="base">
                                        <p:cTn id="261" dur="2000"/>
                                        <p:tgtEl>
                                          <p:spTgt spid="22"/>
                                        </p:tgtEl>
                                        <p:attrNameLst>
                                          <p:attrName>ppt_x</p:attrName>
                                        </p:attrNameLst>
                                      </p:cBhvr>
                                      <p:tavLst>
                                        <p:tav tm="0">
                                          <p:val>
                                            <p:strVal val="ppt_x"/>
                                          </p:val>
                                        </p:tav>
                                        <p:tav tm="100000">
                                          <p:val>
                                            <p:strVal val="0-ppt_w/2"/>
                                          </p:val>
                                        </p:tav>
                                      </p:tavLst>
                                    </p:anim>
                                    <p:anim calcmode="lin" valueType="num">
                                      <p:cBhvr additive="base">
                                        <p:cTn id="262" dur="2000"/>
                                        <p:tgtEl>
                                          <p:spTgt spid="22"/>
                                        </p:tgtEl>
                                        <p:attrNameLst>
                                          <p:attrName>ppt_y</p:attrName>
                                        </p:attrNameLst>
                                      </p:cBhvr>
                                      <p:tavLst>
                                        <p:tav tm="0">
                                          <p:val>
                                            <p:strVal val="ppt_y"/>
                                          </p:val>
                                        </p:tav>
                                        <p:tav tm="100000">
                                          <p:val>
                                            <p:strVal val="ppt_y"/>
                                          </p:val>
                                        </p:tav>
                                      </p:tavLst>
                                    </p:anim>
                                    <p:set>
                                      <p:cBhvr>
                                        <p:cTn id="263" dur="1" fill="hold">
                                          <p:stCondLst>
                                            <p:cond delay="1999"/>
                                          </p:stCondLst>
                                        </p:cTn>
                                        <p:tgtEl>
                                          <p:spTgt spid="22"/>
                                        </p:tgtEl>
                                        <p:attrNameLst>
                                          <p:attrName>style.visibility</p:attrName>
                                        </p:attrNameLst>
                                      </p:cBhvr>
                                      <p:to>
                                        <p:strVal val="hidden"/>
                                      </p:to>
                                    </p:set>
                                  </p:childTnLst>
                                </p:cTn>
                              </p:par>
                              <p:par>
                                <p:cTn id="264" presetID="2" presetClass="exit" presetSubtype="8" fill="hold" nodeType="withEffect">
                                  <p:stCondLst>
                                    <p:cond delay="0"/>
                                  </p:stCondLst>
                                  <p:childTnLst>
                                    <p:anim calcmode="lin" valueType="num">
                                      <p:cBhvr additive="base">
                                        <p:cTn id="265" dur="2000"/>
                                        <p:tgtEl>
                                          <p:spTgt spid="24"/>
                                        </p:tgtEl>
                                        <p:attrNameLst>
                                          <p:attrName>ppt_x</p:attrName>
                                        </p:attrNameLst>
                                      </p:cBhvr>
                                      <p:tavLst>
                                        <p:tav tm="0">
                                          <p:val>
                                            <p:strVal val="ppt_x"/>
                                          </p:val>
                                        </p:tav>
                                        <p:tav tm="100000">
                                          <p:val>
                                            <p:strVal val="0-ppt_w/2"/>
                                          </p:val>
                                        </p:tav>
                                      </p:tavLst>
                                    </p:anim>
                                    <p:anim calcmode="lin" valueType="num">
                                      <p:cBhvr additive="base">
                                        <p:cTn id="266" dur="2000"/>
                                        <p:tgtEl>
                                          <p:spTgt spid="24"/>
                                        </p:tgtEl>
                                        <p:attrNameLst>
                                          <p:attrName>ppt_y</p:attrName>
                                        </p:attrNameLst>
                                      </p:cBhvr>
                                      <p:tavLst>
                                        <p:tav tm="0">
                                          <p:val>
                                            <p:strVal val="ppt_y"/>
                                          </p:val>
                                        </p:tav>
                                        <p:tav tm="100000">
                                          <p:val>
                                            <p:strVal val="ppt_y"/>
                                          </p:val>
                                        </p:tav>
                                      </p:tavLst>
                                    </p:anim>
                                    <p:set>
                                      <p:cBhvr>
                                        <p:cTn id="267" dur="1" fill="hold">
                                          <p:stCondLst>
                                            <p:cond delay="1999"/>
                                          </p:stCondLst>
                                        </p:cTn>
                                        <p:tgtEl>
                                          <p:spTgt spid="24"/>
                                        </p:tgtEl>
                                        <p:attrNameLst>
                                          <p:attrName>style.visibility</p:attrName>
                                        </p:attrNameLst>
                                      </p:cBhvr>
                                      <p:to>
                                        <p:strVal val="hidden"/>
                                      </p:to>
                                    </p:set>
                                  </p:childTnLst>
                                </p:cTn>
                              </p:par>
                              <p:par>
                                <p:cTn id="268" presetID="2" presetClass="exit" presetSubtype="8" fill="hold" nodeType="withEffect">
                                  <p:stCondLst>
                                    <p:cond delay="0"/>
                                  </p:stCondLst>
                                  <p:childTnLst>
                                    <p:anim calcmode="lin" valueType="num">
                                      <p:cBhvr additive="base">
                                        <p:cTn id="269" dur="2000"/>
                                        <p:tgtEl>
                                          <p:spTgt spid="26"/>
                                        </p:tgtEl>
                                        <p:attrNameLst>
                                          <p:attrName>ppt_x</p:attrName>
                                        </p:attrNameLst>
                                      </p:cBhvr>
                                      <p:tavLst>
                                        <p:tav tm="0">
                                          <p:val>
                                            <p:strVal val="ppt_x"/>
                                          </p:val>
                                        </p:tav>
                                        <p:tav tm="100000">
                                          <p:val>
                                            <p:strVal val="0-ppt_w/2"/>
                                          </p:val>
                                        </p:tav>
                                      </p:tavLst>
                                    </p:anim>
                                    <p:anim calcmode="lin" valueType="num">
                                      <p:cBhvr additive="base">
                                        <p:cTn id="270" dur="2000"/>
                                        <p:tgtEl>
                                          <p:spTgt spid="26"/>
                                        </p:tgtEl>
                                        <p:attrNameLst>
                                          <p:attrName>ppt_y</p:attrName>
                                        </p:attrNameLst>
                                      </p:cBhvr>
                                      <p:tavLst>
                                        <p:tav tm="0">
                                          <p:val>
                                            <p:strVal val="ppt_y"/>
                                          </p:val>
                                        </p:tav>
                                        <p:tav tm="100000">
                                          <p:val>
                                            <p:strVal val="ppt_y"/>
                                          </p:val>
                                        </p:tav>
                                      </p:tavLst>
                                    </p:anim>
                                    <p:set>
                                      <p:cBhvr>
                                        <p:cTn id="271" dur="1" fill="hold">
                                          <p:stCondLst>
                                            <p:cond delay="1999"/>
                                          </p:stCondLst>
                                        </p:cTn>
                                        <p:tgtEl>
                                          <p:spTgt spid="26"/>
                                        </p:tgtEl>
                                        <p:attrNameLst>
                                          <p:attrName>style.visibility</p:attrName>
                                        </p:attrNameLst>
                                      </p:cBhvr>
                                      <p:to>
                                        <p:strVal val="hidden"/>
                                      </p:to>
                                    </p:set>
                                  </p:childTnLst>
                                </p:cTn>
                              </p:par>
                              <p:par>
                                <p:cTn id="272" presetID="8" presetClass="emph" presetSubtype="0" autoRev="1" fill="hold" nodeType="withEffect">
                                  <p:stCondLst>
                                    <p:cond delay="0"/>
                                  </p:stCondLst>
                                  <p:childTnLst>
                                    <p:animRot by="-21600000">
                                      <p:cBhvr>
                                        <p:cTn id="273" dur="2000" fill="hold"/>
                                        <p:tgtEl>
                                          <p:spTgt spid="4"/>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6"/>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0"/>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2"/>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4"/>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6"/>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2"/>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4"/>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6"/>
                                        </p:tgtEl>
                                        <p:attrNameLst>
                                          <p:attrName>r</p:attrName>
                                        </p:attrNameLst>
                                      </p:cBhvr>
                                    </p:animRot>
                                  </p:childTnLst>
                                </p:cTn>
                              </p:par>
                              <p:par>
                                <p:cTn id="296" presetID="17" presetClass="entr" presetSubtype="10"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fltVal val="0"/>
                                          </p:val>
                                        </p:tav>
                                        <p:tav tm="100000">
                                          <p:val>
                                            <p:strVal val="#ppt_w"/>
                                          </p:val>
                                        </p:tav>
                                      </p:tavLst>
                                    </p:anim>
                                    <p:anim calcmode="lin" valueType="num">
                                      <p:cBhvr>
                                        <p:cTn id="29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3">
                <a:lumMod val="50000"/>
                <a:shade val="67500"/>
                <a:satMod val="115000"/>
              </a:schemeClr>
            </a:gs>
            <a:gs pos="100000">
              <a:schemeClr val="accent3">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859333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3214678" y="1857388"/>
            <a:ext cx="2643206" cy="1087328"/>
          </a:xfrm>
          <a:prstGeom prst="donut">
            <a:avLst>
              <a:gd name="adj" fmla="val 13320"/>
            </a:avLst>
          </a:prstGeom>
          <a:blipFill>
            <a:blip r:embed="rId3">
              <a:duotone>
                <a:prstClr val="black"/>
                <a:srgbClr val="CE2DDF">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857488" y="1643074"/>
            <a:ext cx="3357586" cy="1522260"/>
          </a:xfrm>
          <a:prstGeom prst="donut">
            <a:avLst>
              <a:gd name="adj" fmla="val 7372"/>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571736" y="1357322"/>
            <a:ext cx="3929090" cy="2102168"/>
          </a:xfrm>
          <a:prstGeom prst="donut">
            <a:avLst>
              <a:gd name="adj" fmla="val 7040"/>
            </a:avLst>
          </a:prstGeom>
          <a:blipFill>
            <a:blip r:embed="rId3">
              <a:duotone>
                <a:prstClr val="black"/>
                <a:srgbClr val="CE2DDF">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1071569"/>
            <a:ext cx="4572032" cy="2682077"/>
          </a:xfrm>
          <a:prstGeom prst="donut">
            <a:avLst>
              <a:gd name="adj" fmla="val 3436"/>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785817"/>
            <a:ext cx="5143536" cy="3261985"/>
          </a:xfrm>
          <a:prstGeom prst="donut">
            <a:avLst>
              <a:gd name="adj" fmla="val 3436"/>
            </a:avLst>
          </a:prstGeom>
          <a:blipFill>
            <a:blip r:embed="rId3">
              <a:duotone>
                <a:prstClr val="black"/>
                <a:srgbClr val="CE2DDF">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643306" y="2071701"/>
            <a:ext cx="1785950" cy="579909"/>
          </a:xfrm>
          <a:prstGeom prst="donut">
            <a:avLst>
              <a:gd name="adj" fmla="val 19940"/>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14480" y="500066"/>
            <a:ext cx="5786478" cy="3841894"/>
          </a:xfrm>
          <a:prstGeom prst="donut">
            <a:avLst>
              <a:gd name="adj" fmla="val 3436"/>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428728" y="285751"/>
            <a:ext cx="6357982" cy="4276825"/>
          </a:xfrm>
          <a:prstGeom prst="donut">
            <a:avLst>
              <a:gd name="adj" fmla="val 3436"/>
            </a:avLst>
          </a:prstGeom>
          <a:blipFill>
            <a:blip r:embed="rId3">
              <a:duotone>
                <a:prstClr val="black"/>
                <a:srgbClr val="CE2DDF">
                  <a:tint val="45000"/>
                  <a:satMod val="400000"/>
                </a:srgbClr>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142976" y="0"/>
            <a:ext cx="6929486" cy="4929204"/>
          </a:xfrm>
          <a:prstGeom prst="donut">
            <a:avLst>
              <a:gd name="adj" fmla="val 3436"/>
            </a:avLst>
          </a:prstGeom>
          <a:blipFill>
            <a:blip r:embed="rId3">
              <a:duotone>
                <a:schemeClr val="accent5">
                  <a:shade val="45000"/>
                  <a:satMod val="135000"/>
                </a:schemeClr>
                <a:prstClr val="white"/>
              </a:duotone>
              <a:lum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214332"/>
            <a:ext cx="9572692" cy="5786478"/>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grpId="1"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4000"/>
                            </p:stCondLst>
                            <p:childTnLst>
                              <p:par>
                                <p:cTn id="80" presetID="23" presetClass="exit" presetSubtype="544" fill="hold" grpId="2" nodeType="afterEffect">
                                  <p:stCondLst>
                                    <p:cond delay="0"/>
                                  </p:stCondLst>
                                  <p:childTnLst>
                                    <p:anim calcmode="lin" valueType="num">
                                      <p:cBhvr>
                                        <p:cTn id="81" dur="2000"/>
                                        <p:tgtEl>
                                          <p:spTgt spid="4"/>
                                        </p:tgtEl>
                                        <p:attrNameLst>
                                          <p:attrName>ppt_w</p:attrName>
                                        </p:attrNameLst>
                                      </p:cBhvr>
                                      <p:tavLst>
                                        <p:tav tm="0">
                                          <p:val>
                                            <p:strVal val="ppt_w"/>
                                          </p:val>
                                        </p:tav>
                                        <p:tav tm="100000">
                                          <p:val>
                                            <p:fltVal val="0"/>
                                          </p:val>
                                        </p:tav>
                                      </p:tavLst>
                                    </p:anim>
                                    <p:anim calcmode="lin" valueType="num">
                                      <p:cBhvr>
                                        <p:cTn id="82" dur="2000"/>
                                        <p:tgtEl>
                                          <p:spTgt spid="4"/>
                                        </p:tgtEl>
                                        <p:attrNameLst>
                                          <p:attrName>ppt_h</p:attrName>
                                        </p:attrNameLst>
                                      </p:cBhvr>
                                      <p:tavLst>
                                        <p:tav tm="0">
                                          <p:val>
                                            <p:strVal val="ppt_h"/>
                                          </p:val>
                                        </p:tav>
                                        <p:tav tm="100000">
                                          <p:val>
                                            <p:fltVal val="0"/>
                                          </p:val>
                                        </p:tav>
                                      </p:tavLst>
                                    </p:anim>
                                    <p:anim calcmode="lin" valueType="num">
                                      <p:cBhvr>
                                        <p:cTn id="83" dur="2000"/>
                                        <p:tgtEl>
                                          <p:spTgt spid="4"/>
                                        </p:tgtEl>
                                        <p:attrNameLst>
                                          <p:attrName>ppt_x</p:attrName>
                                        </p:attrNameLst>
                                      </p:cBhvr>
                                      <p:tavLst>
                                        <p:tav tm="0">
                                          <p:val>
                                            <p:strVal val="ppt_x"/>
                                          </p:val>
                                        </p:tav>
                                        <p:tav tm="100000">
                                          <p:val>
                                            <p:fltVal val="0.5"/>
                                          </p:val>
                                        </p:tav>
                                      </p:tavLst>
                                    </p:anim>
                                    <p:anim calcmode="lin" valueType="num">
                                      <p:cBhvr>
                                        <p:cTn id="84" dur="2000"/>
                                        <p:tgtEl>
                                          <p:spTgt spid="4"/>
                                        </p:tgtEl>
                                        <p:attrNameLst>
                                          <p:attrName>ppt_y</p:attrName>
                                        </p:attrNameLst>
                                      </p:cBhvr>
                                      <p:tavLst>
                                        <p:tav tm="0">
                                          <p:val>
                                            <p:strVal val="ppt_y"/>
                                          </p:val>
                                        </p:tav>
                                        <p:tav tm="100000">
                                          <p:val>
                                            <p:fltVal val="0.5"/>
                                          </p:val>
                                        </p:tav>
                                      </p:tavLst>
                                    </p:anim>
                                    <p:set>
                                      <p:cBhvr>
                                        <p:cTn id="85" dur="1" fill="hold">
                                          <p:stCondLst>
                                            <p:cond delay="1999"/>
                                          </p:stCondLst>
                                        </p:cTn>
                                        <p:tgtEl>
                                          <p:spTgt spid="4"/>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fltVal val="0"/>
                                          </p:val>
                                        </p:tav>
                                      </p:tavLst>
                                    </p:anim>
                                    <p:anim calcmode="lin" valueType="num">
                                      <p:cBhvr>
                                        <p:cTn id="89" dur="2000"/>
                                        <p:tgtEl>
                                          <p:spTgt spid="5"/>
                                        </p:tgtEl>
                                        <p:attrNameLst>
                                          <p:attrName>ppt_x</p:attrName>
                                        </p:attrNameLst>
                                      </p:cBhvr>
                                      <p:tavLst>
                                        <p:tav tm="0">
                                          <p:val>
                                            <p:strVal val="ppt_x"/>
                                          </p:val>
                                        </p:tav>
                                        <p:tav tm="100000">
                                          <p:val>
                                            <p:fltVal val="0.5"/>
                                          </p:val>
                                        </p:tav>
                                      </p:tavLst>
                                    </p:anim>
                                    <p:anim calcmode="lin" valueType="num">
                                      <p:cBhvr>
                                        <p:cTn id="90" dur="2000"/>
                                        <p:tgtEl>
                                          <p:spTgt spid="5"/>
                                        </p:tgtEl>
                                        <p:attrNameLst>
                                          <p:attrName>ppt_y</p:attrName>
                                        </p:attrNameLst>
                                      </p:cBhvr>
                                      <p:tavLst>
                                        <p:tav tm="0">
                                          <p:val>
                                            <p:strVal val="ppt_y"/>
                                          </p:val>
                                        </p:tav>
                                        <p:tav tm="100000">
                                          <p:val>
                                            <p:fltVal val="0.5"/>
                                          </p:val>
                                        </p:tav>
                                      </p:tavLst>
                                    </p:anim>
                                    <p:set>
                                      <p:cBhvr>
                                        <p:cTn id="91" dur="1" fill="hold">
                                          <p:stCondLst>
                                            <p:cond delay="1999"/>
                                          </p:stCondLst>
                                        </p:cTn>
                                        <p:tgtEl>
                                          <p:spTgt spid="5"/>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6"/>
                                        </p:tgtEl>
                                        <p:attrNameLst>
                                          <p:attrName>ppt_w</p:attrName>
                                        </p:attrNameLst>
                                      </p:cBhvr>
                                      <p:tavLst>
                                        <p:tav tm="0">
                                          <p:val>
                                            <p:strVal val="ppt_w"/>
                                          </p:val>
                                        </p:tav>
                                        <p:tav tm="100000">
                                          <p:val>
                                            <p:fltVal val="0"/>
                                          </p:val>
                                        </p:tav>
                                      </p:tavLst>
                                    </p:anim>
                                    <p:anim calcmode="lin" valueType="num">
                                      <p:cBhvr>
                                        <p:cTn id="94" dur="2000"/>
                                        <p:tgtEl>
                                          <p:spTgt spid="6"/>
                                        </p:tgtEl>
                                        <p:attrNameLst>
                                          <p:attrName>ppt_h</p:attrName>
                                        </p:attrNameLst>
                                      </p:cBhvr>
                                      <p:tavLst>
                                        <p:tav tm="0">
                                          <p:val>
                                            <p:strVal val="ppt_h"/>
                                          </p:val>
                                        </p:tav>
                                        <p:tav tm="100000">
                                          <p:val>
                                            <p:fltVal val="0"/>
                                          </p:val>
                                        </p:tav>
                                      </p:tavLst>
                                    </p:anim>
                                    <p:anim calcmode="lin" valueType="num">
                                      <p:cBhvr>
                                        <p:cTn id="95" dur="2000"/>
                                        <p:tgtEl>
                                          <p:spTgt spid="6"/>
                                        </p:tgtEl>
                                        <p:attrNameLst>
                                          <p:attrName>ppt_x</p:attrName>
                                        </p:attrNameLst>
                                      </p:cBhvr>
                                      <p:tavLst>
                                        <p:tav tm="0">
                                          <p:val>
                                            <p:strVal val="ppt_x"/>
                                          </p:val>
                                        </p:tav>
                                        <p:tav tm="100000">
                                          <p:val>
                                            <p:fltVal val="0.5"/>
                                          </p:val>
                                        </p:tav>
                                      </p:tavLst>
                                    </p:anim>
                                    <p:anim calcmode="lin" valueType="num">
                                      <p:cBhvr>
                                        <p:cTn id="96" dur="2000"/>
                                        <p:tgtEl>
                                          <p:spTgt spid="6"/>
                                        </p:tgtEl>
                                        <p:attrNameLst>
                                          <p:attrName>ppt_y</p:attrName>
                                        </p:attrNameLst>
                                      </p:cBhvr>
                                      <p:tavLst>
                                        <p:tav tm="0">
                                          <p:val>
                                            <p:strVal val="ppt_y"/>
                                          </p:val>
                                        </p:tav>
                                        <p:tav tm="100000">
                                          <p:val>
                                            <p:fltVal val="0.5"/>
                                          </p:val>
                                        </p:tav>
                                      </p:tavLst>
                                    </p:anim>
                                    <p:set>
                                      <p:cBhvr>
                                        <p:cTn id="97" dur="1" fill="hold">
                                          <p:stCondLst>
                                            <p:cond delay="1999"/>
                                          </p:stCondLst>
                                        </p:cTn>
                                        <p:tgtEl>
                                          <p:spTgt spid="6"/>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7"/>
                                        </p:tgtEl>
                                        <p:attrNameLst>
                                          <p:attrName>ppt_w</p:attrName>
                                        </p:attrNameLst>
                                      </p:cBhvr>
                                      <p:tavLst>
                                        <p:tav tm="0">
                                          <p:val>
                                            <p:strVal val="ppt_w"/>
                                          </p:val>
                                        </p:tav>
                                        <p:tav tm="100000">
                                          <p:val>
                                            <p:fltVal val="0"/>
                                          </p:val>
                                        </p:tav>
                                      </p:tavLst>
                                    </p:anim>
                                    <p:anim calcmode="lin" valueType="num">
                                      <p:cBhvr>
                                        <p:cTn id="100" dur="2000"/>
                                        <p:tgtEl>
                                          <p:spTgt spid="7"/>
                                        </p:tgtEl>
                                        <p:attrNameLst>
                                          <p:attrName>ppt_h</p:attrName>
                                        </p:attrNameLst>
                                      </p:cBhvr>
                                      <p:tavLst>
                                        <p:tav tm="0">
                                          <p:val>
                                            <p:strVal val="ppt_h"/>
                                          </p:val>
                                        </p:tav>
                                        <p:tav tm="100000">
                                          <p:val>
                                            <p:fltVal val="0"/>
                                          </p:val>
                                        </p:tav>
                                      </p:tavLst>
                                    </p:anim>
                                    <p:anim calcmode="lin" valueType="num">
                                      <p:cBhvr>
                                        <p:cTn id="101" dur="2000"/>
                                        <p:tgtEl>
                                          <p:spTgt spid="7"/>
                                        </p:tgtEl>
                                        <p:attrNameLst>
                                          <p:attrName>ppt_x</p:attrName>
                                        </p:attrNameLst>
                                      </p:cBhvr>
                                      <p:tavLst>
                                        <p:tav tm="0">
                                          <p:val>
                                            <p:strVal val="ppt_x"/>
                                          </p:val>
                                        </p:tav>
                                        <p:tav tm="100000">
                                          <p:val>
                                            <p:fltVal val="0.5"/>
                                          </p:val>
                                        </p:tav>
                                      </p:tavLst>
                                    </p:anim>
                                    <p:anim calcmode="lin" valueType="num">
                                      <p:cBhvr>
                                        <p:cTn id="102" dur="2000"/>
                                        <p:tgtEl>
                                          <p:spTgt spid="7"/>
                                        </p:tgtEl>
                                        <p:attrNameLst>
                                          <p:attrName>ppt_y</p:attrName>
                                        </p:attrNameLst>
                                      </p:cBhvr>
                                      <p:tavLst>
                                        <p:tav tm="0">
                                          <p:val>
                                            <p:strVal val="ppt_y"/>
                                          </p:val>
                                        </p:tav>
                                        <p:tav tm="100000">
                                          <p:val>
                                            <p:fltVal val="0.5"/>
                                          </p:val>
                                        </p:tav>
                                      </p:tavLst>
                                    </p:anim>
                                    <p:set>
                                      <p:cBhvr>
                                        <p:cTn id="103" dur="1" fill="hold">
                                          <p:stCondLst>
                                            <p:cond delay="1999"/>
                                          </p:stCondLst>
                                        </p:cTn>
                                        <p:tgtEl>
                                          <p:spTgt spid="7"/>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8"/>
                                        </p:tgtEl>
                                        <p:attrNameLst>
                                          <p:attrName>ppt_w</p:attrName>
                                        </p:attrNameLst>
                                      </p:cBhvr>
                                      <p:tavLst>
                                        <p:tav tm="0">
                                          <p:val>
                                            <p:strVal val="ppt_w"/>
                                          </p:val>
                                        </p:tav>
                                        <p:tav tm="100000">
                                          <p:val>
                                            <p:fltVal val="0"/>
                                          </p:val>
                                        </p:tav>
                                      </p:tavLst>
                                    </p:anim>
                                    <p:anim calcmode="lin" valueType="num">
                                      <p:cBhvr>
                                        <p:cTn id="106" dur="2000"/>
                                        <p:tgtEl>
                                          <p:spTgt spid="8"/>
                                        </p:tgtEl>
                                        <p:attrNameLst>
                                          <p:attrName>ppt_h</p:attrName>
                                        </p:attrNameLst>
                                      </p:cBhvr>
                                      <p:tavLst>
                                        <p:tav tm="0">
                                          <p:val>
                                            <p:strVal val="ppt_h"/>
                                          </p:val>
                                        </p:tav>
                                        <p:tav tm="100000">
                                          <p:val>
                                            <p:fltVal val="0"/>
                                          </p:val>
                                        </p:tav>
                                      </p:tavLst>
                                    </p:anim>
                                    <p:anim calcmode="lin" valueType="num">
                                      <p:cBhvr>
                                        <p:cTn id="107" dur="2000"/>
                                        <p:tgtEl>
                                          <p:spTgt spid="8"/>
                                        </p:tgtEl>
                                        <p:attrNameLst>
                                          <p:attrName>ppt_x</p:attrName>
                                        </p:attrNameLst>
                                      </p:cBhvr>
                                      <p:tavLst>
                                        <p:tav tm="0">
                                          <p:val>
                                            <p:strVal val="ppt_x"/>
                                          </p:val>
                                        </p:tav>
                                        <p:tav tm="100000">
                                          <p:val>
                                            <p:fltVal val="0.5"/>
                                          </p:val>
                                        </p:tav>
                                      </p:tavLst>
                                    </p:anim>
                                    <p:anim calcmode="lin" valueType="num">
                                      <p:cBhvr>
                                        <p:cTn id="108" dur="2000"/>
                                        <p:tgtEl>
                                          <p:spTgt spid="8"/>
                                        </p:tgtEl>
                                        <p:attrNameLst>
                                          <p:attrName>ppt_y</p:attrName>
                                        </p:attrNameLst>
                                      </p:cBhvr>
                                      <p:tavLst>
                                        <p:tav tm="0">
                                          <p:val>
                                            <p:strVal val="ppt_y"/>
                                          </p:val>
                                        </p:tav>
                                        <p:tav tm="100000">
                                          <p:val>
                                            <p:fltVal val="0.5"/>
                                          </p:val>
                                        </p:tav>
                                      </p:tavLst>
                                    </p:anim>
                                    <p:set>
                                      <p:cBhvr>
                                        <p:cTn id="109" dur="1" fill="hold">
                                          <p:stCondLst>
                                            <p:cond delay="1999"/>
                                          </p:stCondLst>
                                        </p:cTn>
                                        <p:tgtEl>
                                          <p:spTgt spid="8"/>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9"/>
                                        </p:tgtEl>
                                        <p:attrNameLst>
                                          <p:attrName>ppt_w</p:attrName>
                                        </p:attrNameLst>
                                      </p:cBhvr>
                                      <p:tavLst>
                                        <p:tav tm="0">
                                          <p:val>
                                            <p:strVal val="ppt_w"/>
                                          </p:val>
                                        </p:tav>
                                        <p:tav tm="100000">
                                          <p:val>
                                            <p:fltVal val="0"/>
                                          </p:val>
                                        </p:tav>
                                      </p:tavLst>
                                    </p:anim>
                                    <p:anim calcmode="lin" valueType="num">
                                      <p:cBhvr>
                                        <p:cTn id="112" dur="2000"/>
                                        <p:tgtEl>
                                          <p:spTgt spid="9"/>
                                        </p:tgtEl>
                                        <p:attrNameLst>
                                          <p:attrName>ppt_h</p:attrName>
                                        </p:attrNameLst>
                                      </p:cBhvr>
                                      <p:tavLst>
                                        <p:tav tm="0">
                                          <p:val>
                                            <p:strVal val="ppt_h"/>
                                          </p:val>
                                        </p:tav>
                                        <p:tav tm="100000">
                                          <p:val>
                                            <p:fltVal val="0"/>
                                          </p:val>
                                        </p:tav>
                                      </p:tavLst>
                                    </p:anim>
                                    <p:anim calcmode="lin" valueType="num">
                                      <p:cBhvr>
                                        <p:cTn id="113" dur="2000"/>
                                        <p:tgtEl>
                                          <p:spTgt spid="9"/>
                                        </p:tgtEl>
                                        <p:attrNameLst>
                                          <p:attrName>ppt_x</p:attrName>
                                        </p:attrNameLst>
                                      </p:cBhvr>
                                      <p:tavLst>
                                        <p:tav tm="0">
                                          <p:val>
                                            <p:strVal val="ppt_x"/>
                                          </p:val>
                                        </p:tav>
                                        <p:tav tm="100000">
                                          <p:val>
                                            <p:fltVal val="0.5"/>
                                          </p:val>
                                        </p:tav>
                                      </p:tavLst>
                                    </p:anim>
                                    <p:anim calcmode="lin" valueType="num">
                                      <p:cBhvr>
                                        <p:cTn id="114" dur="2000"/>
                                        <p:tgtEl>
                                          <p:spTgt spid="9"/>
                                        </p:tgtEl>
                                        <p:attrNameLst>
                                          <p:attrName>ppt_y</p:attrName>
                                        </p:attrNameLst>
                                      </p:cBhvr>
                                      <p:tavLst>
                                        <p:tav tm="0">
                                          <p:val>
                                            <p:strVal val="ppt_y"/>
                                          </p:val>
                                        </p:tav>
                                        <p:tav tm="100000">
                                          <p:val>
                                            <p:fltVal val="0.5"/>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anim calcmode="lin" valueType="num">
                                      <p:cBhvr>
                                        <p:cTn id="119" dur="2000"/>
                                        <p:tgtEl>
                                          <p:spTgt spid="10"/>
                                        </p:tgtEl>
                                        <p:attrNameLst>
                                          <p:attrName>ppt_x</p:attrName>
                                        </p:attrNameLst>
                                      </p:cBhvr>
                                      <p:tavLst>
                                        <p:tav tm="0">
                                          <p:val>
                                            <p:strVal val="ppt_x"/>
                                          </p:val>
                                        </p:tav>
                                        <p:tav tm="100000">
                                          <p:val>
                                            <p:fltVal val="0.5"/>
                                          </p:val>
                                        </p:tav>
                                      </p:tavLst>
                                    </p:anim>
                                    <p:anim calcmode="lin" valueType="num">
                                      <p:cBhvr>
                                        <p:cTn id="120" dur="2000"/>
                                        <p:tgtEl>
                                          <p:spTgt spid="10"/>
                                        </p:tgtEl>
                                        <p:attrNameLst>
                                          <p:attrName>ppt_y</p:attrName>
                                        </p:attrNameLst>
                                      </p:cBhvr>
                                      <p:tavLst>
                                        <p:tav tm="0">
                                          <p:val>
                                            <p:strVal val="ppt_y"/>
                                          </p:val>
                                        </p:tav>
                                        <p:tav tm="100000">
                                          <p:val>
                                            <p:fltVal val="0.5"/>
                                          </p:val>
                                        </p:tav>
                                      </p:tavLst>
                                    </p:anim>
                                    <p:set>
                                      <p:cBhvr>
                                        <p:cTn id="121" dur="1" fill="hold">
                                          <p:stCondLst>
                                            <p:cond delay="1999"/>
                                          </p:stCondLst>
                                        </p:cTn>
                                        <p:tgtEl>
                                          <p:spTgt spid="10"/>
                                        </p:tgtEl>
                                        <p:attrNameLst>
                                          <p:attrName>style.visibility</p:attrName>
                                        </p:attrNameLst>
                                      </p:cBhvr>
                                      <p:to>
                                        <p:strVal val="hidden"/>
                                      </p:to>
                                    </p:set>
                                  </p:childTnLst>
                                </p:cTn>
                              </p:par>
                              <p:par>
                                <p:cTn id="122" presetID="23" presetClass="exit" presetSubtype="544" fill="hold" grpId="2" nodeType="withEffect">
                                  <p:stCondLst>
                                    <p:cond delay="0"/>
                                  </p:stCondLst>
                                  <p:childTnLst>
                                    <p:anim calcmode="lin" valueType="num">
                                      <p:cBhvr>
                                        <p:cTn id="123" dur="2000"/>
                                        <p:tgtEl>
                                          <p:spTgt spid="11"/>
                                        </p:tgtEl>
                                        <p:attrNameLst>
                                          <p:attrName>ppt_w</p:attrName>
                                        </p:attrNameLst>
                                      </p:cBhvr>
                                      <p:tavLst>
                                        <p:tav tm="0">
                                          <p:val>
                                            <p:strVal val="ppt_w"/>
                                          </p:val>
                                        </p:tav>
                                        <p:tav tm="100000">
                                          <p:val>
                                            <p:fltVal val="0"/>
                                          </p:val>
                                        </p:tav>
                                      </p:tavLst>
                                    </p:anim>
                                    <p:anim calcmode="lin" valueType="num">
                                      <p:cBhvr>
                                        <p:cTn id="124" dur="2000"/>
                                        <p:tgtEl>
                                          <p:spTgt spid="11"/>
                                        </p:tgtEl>
                                        <p:attrNameLst>
                                          <p:attrName>ppt_h</p:attrName>
                                        </p:attrNameLst>
                                      </p:cBhvr>
                                      <p:tavLst>
                                        <p:tav tm="0">
                                          <p:val>
                                            <p:strVal val="ppt_h"/>
                                          </p:val>
                                        </p:tav>
                                        <p:tav tm="100000">
                                          <p:val>
                                            <p:fltVal val="0"/>
                                          </p:val>
                                        </p:tav>
                                      </p:tavLst>
                                    </p:anim>
                                    <p:anim calcmode="lin" valueType="num">
                                      <p:cBhvr>
                                        <p:cTn id="125" dur="2000"/>
                                        <p:tgtEl>
                                          <p:spTgt spid="11"/>
                                        </p:tgtEl>
                                        <p:attrNameLst>
                                          <p:attrName>ppt_x</p:attrName>
                                        </p:attrNameLst>
                                      </p:cBhvr>
                                      <p:tavLst>
                                        <p:tav tm="0">
                                          <p:val>
                                            <p:strVal val="ppt_x"/>
                                          </p:val>
                                        </p:tav>
                                        <p:tav tm="100000">
                                          <p:val>
                                            <p:fltVal val="0.5"/>
                                          </p:val>
                                        </p:tav>
                                      </p:tavLst>
                                    </p:anim>
                                    <p:anim calcmode="lin" valueType="num">
                                      <p:cBhvr>
                                        <p:cTn id="126" dur="2000"/>
                                        <p:tgtEl>
                                          <p:spTgt spid="11"/>
                                        </p:tgtEl>
                                        <p:attrNameLst>
                                          <p:attrName>ppt_y</p:attrName>
                                        </p:attrNameLst>
                                      </p:cBhvr>
                                      <p:tavLst>
                                        <p:tav tm="0">
                                          <p:val>
                                            <p:strVal val="ppt_y"/>
                                          </p:val>
                                        </p:tav>
                                        <p:tav tm="100000">
                                          <p:val>
                                            <p:fltVal val="0.5"/>
                                          </p:val>
                                        </p:tav>
                                      </p:tavLst>
                                    </p:anim>
                                    <p:set>
                                      <p:cBhvr>
                                        <p:cTn id="127" dur="1" fill="hold">
                                          <p:stCondLst>
                                            <p:cond delay="1999"/>
                                          </p:stCondLst>
                                        </p:cTn>
                                        <p:tgtEl>
                                          <p:spTgt spid="11"/>
                                        </p:tgtEl>
                                        <p:attrNameLst>
                                          <p:attrName>style.visibility</p:attrName>
                                        </p:attrNameLst>
                                      </p:cBhvr>
                                      <p:to>
                                        <p:strVal val="hidden"/>
                                      </p:to>
                                    </p:set>
                                  </p:childTnLst>
                                </p:cTn>
                              </p:par>
                              <p:par>
                                <p:cTn id="128" presetID="23" presetClass="exit" presetSubtype="544" fill="hold" grpId="2" nodeType="withEffect">
                                  <p:stCondLst>
                                    <p:cond delay="0"/>
                                  </p:stCondLst>
                                  <p:childTnLst>
                                    <p:anim calcmode="lin" valueType="num">
                                      <p:cBhvr>
                                        <p:cTn id="129" dur="2000"/>
                                        <p:tgtEl>
                                          <p:spTgt spid="12"/>
                                        </p:tgtEl>
                                        <p:attrNameLst>
                                          <p:attrName>ppt_w</p:attrName>
                                        </p:attrNameLst>
                                      </p:cBhvr>
                                      <p:tavLst>
                                        <p:tav tm="0">
                                          <p:val>
                                            <p:strVal val="ppt_w"/>
                                          </p:val>
                                        </p:tav>
                                        <p:tav tm="100000">
                                          <p:val>
                                            <p:fltVal val="0"/>
                                          </p:val>
                                        </p:tav>
                                      </p:tavLst>
                                    </p:anim>
                                    <p:anim calcmode="lin" valueType="num">
                                      <p:cBhvr>
                                        <p:cTn id="130" dur="2000"/>
                                        <p:tgtEl>
                                          <p:spTgt spid="12"/>
                                        </p:tgtEl>
                                        <p:attrNameLst>
                                          <p:attrName>ppt_h</p:attrName>
                                        </p:attrNameLst>
                                      </p:cBhvr>
                                      <p:tavLst>
                                        <p:tav tm="0">
                                          <p:val>
                                            <p:strVal val="ppt_h"/>
                                          </p:val>
                                        </p:tav>
                                        <p:tav tm="100000">
                                          <p:val>
                                            <p:fltVal val="0"/>
                                          </p:val>
                                        </p:tav>
                                      </p:tavLst>
                                    </p:anim>
                                    <p:anim calcmode="lin" valueType="num">
                                      <p:cBhvr>
                                        <p:cTn id="131" dur="2000"/>
                                        <p:tgtEl>
                                          <p:spTgt spid="12"/>
                                        </p:tgtEl>
                                        <p:attrNameLst>
                                          <p:attrName>ppt_x</p:attrName>
                                        </p:attrNameLst>
                                      </p:cBhvr>
                                      <p:tavLst>
                                        <p:tav tm="0">
                                          <p:val>
                                            <p:strVal val="ppt_x"/>
                                          </p:val>
                                        </p:tav>
                                        <p:tav tm="100000">
                                          <p:val>
                                            <p:fltVal val="0.5"/>
                                          </p:val>
                                        </p:tav>
                                      </p:tavLst>
                                    </p:anim>
                                    <p:anim calcmode="lin" valueType="num">
                                      <p:cBhvr>
                                        <p:cTn id="132" dur="2000"/>
                                        <p:tgtEl>
                                          <p:spTgt spid="12"/>
                                        </p:tgtEl>
                                        <p:attrNameLst>
                                          <p:attrName>ppt_y</p:attrName>
                                        </p:attrNameLst>
                                      </p:cBhvr>
                                      <p:tavLst>
                                        <p:tav tm="0">
                                          <p:val>
                                            <p:strVal val="ppt_y"/>
                                          </p:val>
                                        </p:tav>
                                        <p:tav tm="100000">
                                          <p:val>
                                            <p:fltVal val="0.5"/>
                                          </p:val>
                                        </p:tav>
                                      </p:tavLst>
                                    </p:anim>
                                    <p:set>
                                      <p:cBhvr>
                                        <p:cTn id="133" dur="1" fill="hold">
                                          <p:stCondLst>
                                            <p:cond delay="1999"/>
                                          </p:stCondLst>
                                        </p:cTn>
                                        <p:tgtEl>
                                          <p:spTgt spid="12"/>
                                        </p:tgtEl>
                                        <p:attrNameLst>
                                          <p:attrName>style.visibility</p:attrName>
                                        </p:attrNameLst>
                                      </p:cBhvr>
                                      <p:to>
                                        <p:strVal val="hidden"/>
                                      </p:to>
                                    </p:set>
                                  </p:childTnLst>
                                </p:cTn>
                              </p:par>
                              <p:par>
                                <p:cTn id="134" presetID="17" presetClass="exit" presetSubtype="8" fill="hold" grpId="3" nodeType="withEffect">
                                  <p:stCondLst>
                                    <p:cond delay="0"/>
                                  </p:stCondLst>
                                  <p:childTnLst>
                                    <p:anim calcmode="lin" valueType="num">
                                      <p:cBhvr>
                                        <p:cTn id="135" dur="2000"/>
                                        <p:tgtEl>
                                          <p:spTgt spid="4"/>
                                        </p:tgtEl>
                                        <p:attrNameLst>
                                          <p:attrName>ppt_x</p:attrName>
                                        </p:attrNameLst>
                                      </p:cBhvr>
                                      <p:tavLst>
                                        <p:tav tm="0">
                                          <p:val>
                                            <p:strVal val="ppt_x"/>
                                          </p:val>
                                        </p:tav>
                                        <p:tav tm="100000">
                                          <p:val>
                                            <p:strVal val="ppt_x-ppt_w/2"/>
                                          </p:val>
                                        </p:tav>
                                      </p:tavLst>
                                    </p:anim>
                                    <p:anim calcmode="lin" valueType="num">
                                      <p:cBhvr>
                                        <p:cTn id="136" dur="2000"/>
                                        <p:tgtEl>
                                          <p:spTgt spid="4"/>
                                        </p:tgtEl>
                                        <p:attrNameLst>
                                          <p:attrName>ppt_y</p:attrName>
                                        </p:attrNameLst>
                                      </p:cBhvr>
                                      <p:tavLst>
                                        <p:tav tm="0">
                                          <p:val>
                                            <p:strVal val="ppt_y"/>
                                          </p:val>
                                        </p:tav>
                                        <p:tav tm="100000">
                                          <p:val>
                                            <p:strVal val="ppt_y"/>
                                          </p:val>
                                        </p:tav>
                                      </p:tavLst>
                                    </p:anim>
                                    <p:anim calcmode="lin" valueType="num">
                                      <p:cBhvr>
                                        <p:cTn id="137" dur="2000"/>
                                        <p:tgtEl>
                                          <p:spTgt spid="4"/>
                                        </p:tgtEl>
                                        <p:attrNameLst>
                                          <p:attrName>ppt_w</p:attrName>
                                        </p:attrNameLst>
                                      </p:cBhvr>
                                      <p:tavLst>
                                        <p:tav tm="0">
                                          <p:val>
                                            <p:strVal val="ppt_w"/>
                                          </p:val>
                                        </p:tav>
                                        <p:tav tm="100000">
                                          <p:val>
                                            <p:fltVal val="0"/>
                                          </p:val>
                                        </p:tav>
                                      </p:tavLst>
                                    </p:anim>
                                    <p:anim calcmode="lin" valueType="num">
                                      <p:cBhvr>
                                        <p:cTn id="138" dur="2000"/>
                                        <p:tgtEl>
                                          <p:spTgt spid="4"/>
                                        </p:tgtEl>
                                        <p:attrNameLst>
                                          <p:attrName>ppt_h</p:attrName>
                                        </p:attrNameLst>
                                      </p:cBhvr>
                                      <p:tavLst>
                                        <p:tav tm="0">
                                          <p:val>
                                            <p:strVal val="ppt_h"/>
                                          </p:val>
                                        </p:tav>
                                        <p:tav tm="100000">
                                          <p:val>
                                            <p:strVal val="ppt_h"/>
                                          </p:val>
                                        </p:tav>
                                      </p:tavLst>
                                    </p:anim>
                                    <p:set>
                                      <p:cBhvr>
                                        <p:cTn id="139" dur="1" fill="hold">
                                          <p:stCondLst>
                                            <p:cond delay="1999"/>
                                          </p:stCondLst>
                                        </p:cTn>
                                        <p:tgtEl>
                                          <p:spTgt spid="4"/>
                                        </p:tgtEl>
                                        <p:attrNameLst>
                                          <p:attrName>style.visibility</p:attrName>
                                        </p:attrNameLst>
                                      </p:cBhvr>
                                      <p:to>
                                        <p:strVal val="hidden"/>
                                      </p:to>
                                    </p:set>
                                  </p:childTnLst>
                                </p:cTn>
                              </p:par>
                              <p:par>
                                <p:cTn id="140" presetID="17" presetClass="exit" presetSubtype="2" fill="hold" grpId="3" nodeType="withEffect">
                                  <p:stCondLst>
                                    <p:cond delay="0"/>
                                  </p:stCondLst>
                                  <p:childTnLst>
                                    <p:anim calcmode="lin" valueType="num">
                                      <p:cBhvr>
                                        <p:cTn id="141" dur="2000"/>
                                        <p:tgtEl>
                                          <p:spTgt spid="5"/>
                                        </p:tgtEl>
                                        <p:attrNameLst>
                                          <p:attrName>ppt_x</p:attrName>
                                        </p:attrNameLst>
                                      </p:cBhvr>
                                      <p:tavLst>
                                        <p:tav tm="0">
                                          <p:val>
                                            <p:strVal val="ppt_x"/>
                                          </p:val>
                                        </p:tav>
                                        <p:tav tm="100000">
                                          <p:val>
                                            <p:strVal val="ppt_x+ppt_w/2"/>
                                          </p:val>
                                        </p:tav>
                                      </p:tavLst>
                                    </p:anim>
                                    <p:anim calcmode="lin" valueType="num">
                                      <p:cBhvr>
                                        <p:cTn id="142" dur="2000"/>
                                        <p:tgtEl>
                                          <p:spTgt spid="5"/>
                                        </p:tgtEl>
                                        <p:attrNameLst>
                                          <p:attrName>ppt_y</p:attrName>
                                        </p:attrNameLst>
                                      </p:cBhvr>
                                      <p:tavLst>
                                        <p:tav tm="0">
                                          <p:val>
                                            <p:strVal val="ppt_y"/>
                                          </p:val>
                                        </p:tav>
                                        <p:tav tm="100000">
                                          <p:val>
                                            <p:strVal val="ppt_y"/>
                                          </p:val>
                                        </p:tav>
                                      </p:tavLst>
                                    </p:anim>
                                    <p:anim calcmode="lin" valueType="num">
                                      <p:cBhvr>
                                        <p:cTn id="143" dur="2000"/>
                                        <p:tgtEl>
                                          <p:spTgt spid="5"/>
                                        </p:tgtEl>
                                        <p:attrNameLst>
                                          <p:attrName>ppt_w</p:attrName>
                                        </p:attrNameLst>
                                      </p:cBhvr>
                                      <p:tavLst>
                                        <p:tav tm="0">
                                          <p:val>
                                            <p:strVal val="ppt_w"/>
                                          </p:val>
                                        </p:tav>
                                        <p:tav tm="100000">
                                          <p:val>
                                            <p:fltVal val="0"/>
                                          </p:val>
                                        </p:tav>
                                      </p:tavLst>
                                    </p:anim>
                                    <p:anim calcmode="lin" valueType="num">
                                      <p:cBhvr>
                                        <p:cTn id="144" dur="2000"/>
                                        <p:tgtEl>
                                          <p:spTgt spid="5"/>
                                        </p:tgtEl>
                                        <p:attrNameLst>
                                          <p:attrName>ppt_h</p:attrName>
                                        </p:attrNameLst>
                                      </p:cBhvr>
                                      <p:tavLst>
                                        <p:tav tm="0">
                                          <p:val>
                                            <p:strVal val="ppt_h"/>
                                          </p:val>
                                        </p:tav>
                                        <p:tav tm="100000">
                                          <p:val>
                                            <p:strVal val="ppt_h"/>
                                          </p:val>
                                        </p:tav>
                                      </p:tavLst>
                                    </p:anim>
                                    <p:set>
                                      <p:cBhvr>
                                        <p:cTn id="145" dur="1" fill="hold">
                                          <p:stCondLst>
                                            <p:cond delay="1999"/>
                                          </p:stCondLst>
                                        </p:cTn>
                                        <p:tgtEl>
                                          <p:spTgt spid="5"/>
                                        </p:tgtEl>
                                        <p:attrNameLst>
                                          <p:attrName>style.visibility</p:attrName>
                                        </p:attrNameLst>
                                      </p:cBhvr>
                                      <p:to>
                                        <p:strVal val="hidden"/>
                                      </p:to>
                                    </p:set>
                                  </p:childTnLst>
                                </p:cTn>
                              </p:par>
                              <p:par>
                                <p:cTn id="146" presetID="17" presetClass="exit" presetSubtype="8" fill="hold" grpId="3" nodeType="withEffect">
                                  <p:stCondLst>
                                    <p:cond delay="0"/>
                                  </p:stCondLst>
                                  <p:childTnLst>
                                    <p:anim calcmode="lin" valueType="num">
                                      <p:cBhvr>
                                        <p:cTn id="147" dur="2000"/>
                                        <p:tgtEl>
                                          <p:spTgt spid="6"/>
                                        </p:tgtEl>
                                        <p:attrNameLst>
                                          <p:attrName>ppt_x</p:attrName>
                                        </p:attrNameLst>
                                      </p:cBhvr>
                                      <p:tavLst>
                                        <p:tav tm="0">
                                          <p:val>
                                            <p:strVal val="ppt_x"/>
                                          </p:val>
                                        </p:tav>
                                        <p:tav tm="100000">
                                          <p:val>
                                            <p:strVal val="ppt_x-ppt_w/2"/>
                                          </p:val>
                                        </p:tav>
                                      </p:tavLst>
                                    </p:anim>
                                    <p:anim calcmode="lin" valueType="num">
                                      <p:cBhvr>
                                        <p:cTn id="148" dur="2000"/>
                                        <p:tgtEl>
                                          <p:spTgt spid="6"/>
                                        </p:tgtEl>
                                        <p:attrNameLst>
                                          <p:attrName>ppt_y</p:attrName>
                                        </p:attrNameLst>
                                      </p:cBhvr>
                                      <p:tavLst>
                                        <p:tav tm="0">
                                          <p:val>
                                            <p:strVal val="ppt_y"/>
                                          </p:val>
                                        </p:tav>
                                        <p:tav tm="100000">
                                          <p:val>
                                            <p:strVal val="ppt_y"/>
                                          </p:val>
                                        </p:tav>
                                      </p:tavLst>
                                    </p:anim>
                                    <p:anim calcmode="lin" valueType="num">
                                      <p:cBhvr>
                                        <p:cTn id="149" dur="2000"/>
                                        <p:tgtEl>
                                          <p:spTgt spid="6"/>
                                        </p:tgtEl>
                                        <p:attrNameLst>
                                          <p:attrName>ppt_w</p:attrName>
                                        </p:attrNameLst>
                                      </p:cBhvr>
                                      <p:tavLst>
                                        <p:tav tm="0">
                                          <p:val>
                                            <p:strVal val="ppt_w"/>
                                          </p:val>
                                        </p:tav>
                                        <p:tav tm="100000">
                                          <p:val>
                                            <p:fltVal val="0"/>
                                          </p:val>
                                        </p:tav>
                                      </p:tavLst>
                                    </p:anim>
                                    <p:anim calcmode="lin" valueType="num">
                                      <p:cBhvr>
                                        <p:cTn id="150" dur="2000"/>
                                        <p:tgtEl>
                                          <p:spTgt spid="6"/>
                                        </p:tgtEl>
                                        <p:attrNameLst>
                                          <p:attrName>ppt_h</p:attrName>
                                        </p:attrNameLst>
                                      </p:cBhvr>
                                      <p:tavLst>
                                        <p:tav tm="0">
                                          <p:val>
                                            <p:strVal val="ppt_h"/>
                                          </p:val>
                                        </p:tav>
                                        <p:tav tm="100000">
                                          <p:val>
                                            <p:strVal val="ppt_h"/>
                                          </p:val>
                                        </p:tav>
                                      </p:tavLst>
                                    </p:anim>
                                    <p:set>
                                      <p:cBhvr>
                                        <p:cTn id="151" dur="1" fill="hold">
                                          <p:stCondLst>
                                            <p:cond delay="1999"/>
                                          </p:stCondLst>
                                        </p:cTn>
                                        <p:tgtEl>
                                          <p:spTgt spid="6"/>
                                        </p:tgtEl>
                                        <p:attrNameLst>
                                          <p:attrName>style.visibility</p:attrName>
                                        </p:attrNameLst>
                                      </p:cBhvr>
                                      <p:to>
                                        <p:strVal val="hidden"/>
                                      </p:to>
                                    </p:set>
                                  </p:childTnLst>
                                </p:cTn>
                              </p:par>
                              <p:par>
                                <p:cTn id="152" presetID="17" presetClass="exit" presetSubtype="2" fill="hold" grpId="3" nodeType="withEffect">
                                  <p:stCondLst>
                                    <p:cond delay="0"/>
                                  </p:stCondLst>
                                  <p:childTnLst>
                                    <p:anim calcmode="lin" valueType="num">
                                      <p:cBhvr>
                                        <p:cTn id="153" dur="2000"/>
                                        <p:tgtEl>
                                          <p:spTgt spid="7"/>
                                        </p:tgtEl>
                                        <p:attrNameLst>
                                          <p:attrName>ppt_x</p:attrName>
                                        </p:attrNameLst>
                                      </p:cBhvr>
                                      <p:tavLst>
                                        <p:tav tm="0">
                                          <p:val>
                                            <p:strVal val="ppt_x"/>
                                          </p:val>
                                        </p:tav>
                                        <p:tav tm="100000">
                                          <p:val>
                                            <p:strVal val="ppt_x+ppt_w/2"/>
                                          </p:val>
                                        </p:tav>
                                      </p:tavLst>
                                    </p:anim>
                                    <p:anim calcmode="lin" valueType="num">
                                      <p:cBhvr>
                                        <p:cTn id="154" dur="2000"/>
                                        <p:tgtEl>
                                          <p:spTgt spid="7"/>
                                        </p:tgtEl>
                                        <p:attrNameLst>
                                          <p:attrName>ppt_y</p:attrName>
                                        </p:attrNameLst>
                                      </p:cBhvr>
                                      <p:tavLst>
                                        <p:tav tm="0">
                                          <p:val>
                                            <p:strVal val="ppt_y"/>
                                          </p:val>
                                        </p:tav>
                                        <p:tav tm="100000">
                                          <p:val>
                                            <p:strVal val="ppt_y"/>
                                          </p:val>
                                        </p:tav>
                                      </p:tavLst>
                                    </p:anim>
                                    <p:anim calcmode="lin" valueType="num">
                                      <p:cBhvr>
                                        <p:cTn id="155" dur="2000"/>
                                        <p:tgtEl>
                                          <p:spTgt spid="7"/>
                                        </p:tgtEl>
                                        <p:attrNameLst>
                                          <p:attrName>ppt_w</p:attrName>
                                        </p:attrNameLst>
                                      </p:cBhvr>
                                      <p:tavLst>
                                        <p:tav tm="0">
                                          <p:val>
                                            <p:strVal val="ppt_w"/>
                                          </p:val>
                                        </p:tav>
                                        <p:tav tm="100000">
                                          <p:val>
                                            <p:fltVal val="0"/>
                                          </p:val>
                                        </p:tav>
                                      </p:tavLst>
                                    </p:anim>
                                    <p:anim calcmode="lin" valueType="num">
                                      <p:cBhvr>
                                        <p:cTn id="156" dur="2000"/>
                                        <p:tgtEl>
                                          <p:spTgt spid="7"/>
                                        </p:tgtEl>
                                        <p:attrNameLst>
                                          <p:attrName>ppt_h</p:attrName>
                                        </p:attrNameLst>
                                      </p:cBhvr>
                                      <p:tavLst>
                                        <p:tav tm="0">
                                          <p:val>
                                            <p:strVal val="ppt_h"/>
                                          </p:val>
                                        </p:tav>
                                        <p:tav tm="100000">
                                          <p:val>
                                            <p:strVal val="ppt_h"/>
                                          </p:val>
                                        </p:tav>
                                      </p:tavLst>
                                    </p:anim>
                                    <p:set>
                                      <p:cBhvr>
                                        <p:cTn id="157" dur="1" fill="hold">
                                          <p:stCondLst>
                                            <p:cond delay="1999"/>
                                          </p:stCondLst>
                                        </p:cTn>
                                        <p:tgtEl>
                                          <p:spTgt spid="7"/>
                                        </p:tgtEl>
                                        <p:attrNameLst>
                                          <p:attrName>style.visibility</p:attrName>
                                        </p:attrNameLst>
                                      </p:cBhvr>
                                      <p:to>
                                        <p:strVal val="hidden"/>
                                      </p:to>
                                    </p:set>
                                  </p:childTnLst>
                                </p:cTn>
                              </p:par>
                              <p:par>
                                <p:cTn id="158" presetID="17" presetClass="exit" presetSubtype="8" fill="hold" grpId="3" nodeType="withEffect">
                                  <p:stCondLst>
                                    <p:cond delay="0"/>
                                  </p:stCondLst>
                                  <p:childTnLst>
                                    <p:anim calcmode="lin" valueType="num">
                                      <p:cBhvr>
                                        <p:cTn id="159" dur="2000"/>
                                        <p:tgtEl>
                                          <p:spTgt spid="8"/>
                                        </p:tgtEl>
                                        <p:attrNameLst>
                                          <p:attrName>ppt_x</p:attrName>
                                        </p:attrNameLst>
                                      </p:cBhvr>
                                      <p:tavLst>
                                        <p:tav tm="0">
                                          <p:val>
                                            <p:strVal val="ppt_x"/>
                                          </p:val>
                                        </p:tav>
                                        <p:tav tm="100000">
                                          <p:val>
                                            <p:strVal val="ppt_x-ppt_w/2"/>
                                          </p:val>
                                        </p:tav>
                                      </p:tavLst>
                                    </p:anim>
                                    <p:anim calcmode="lin" valueType="num">
                                      <p:cBhvr>
                                        <p:cTn id="160" dur="2000"/>
                                        <p:tgtEl>
                                          <p:spTgt spid="8"/>
                                        </p:tgtEl>
                                        <p:attrNameLst>
                                          <p:attrName>ppt_y</p:attrName>
                                        </p:attrNameLst>
                                      </p:cBhvr>
                                      <p:tavLst>
                                        <p:tav tm="0">
                                          <p:val>
                                            <p:strVal val="ppt_y"/>
                                          </p:val>
                                        </p:tav>
                                        <p:tav tm="100000">
                                          <p:val>
                                            <p:strVal val="ppt_y"/>
                                          </p:val>
                                        </p:tav>
                                      </p:tavLst>
                                    </p:anim>
                                    <p:anim calcmode="lin" valueType="num">
                                      <p:cBhvr>
                                        <p:cTn id="161" dur="2000"/>
                                        <p:tgtEl>
                                          <p:spTgt spid="8"/>
                                        </p:tgtEl>
                                        <p:attrNameLst>
                                          <p:attrName>ppt_w</p:attrName>
                                        </p:attrNameLst>
                                      </p:cBhvr>
                                      <p:tavLst>
                                        <p:tav tm="0">
                                          <p:val>
                                            <p:strVal val="ppt_w"/>
                                          </p:val>
                                        </p:tav>
                                        <p:tav tm="100000">
                                          <p:val>
                                            <p:fltVal val="0"/>
                                          </p:val>
                                        </p:tav>
                                      </p:tavLst>
                                    </p:anim>
                                    <p:anim calcmode="lin" valueType="num">
                                      <p:cBhvr>
                                        <p:cTn id="162" dur="2000"/>
                                        <p:tgtEl>
                                          <p:spTgt spid="8"/>
                                        </p:tgtEl>
                                        <p:attrNameLst>
                                          <p:attrName>ppt_h</p:attrName>
                                        </p:attrNameLst>
                                      </p:cBhvr>
                                      <p:tavLst>
                                        <p:tav tm="0">
                                          <p:val>
                                            <p:strVal val="ppt_h"/>
                                          </p:val>
                                        </p:tav>
                                        <p:tav tm="100000">
                                          <p:val>
                                            <p:strVal val="ppt_h"/>
                                          </p:val>
                                        </p:tav>
                                      </p:tavLst>
                                    </p:anim>
                                    <p:set>
                                      <p:cBhvr>
                                        <p:cTn id="163" dur="1" fill="hold">
                                          <p:stCondLst>
                                            <p:cond delay="1999"/>
                                          </p:stCondLst>
                                        </p:cTn>
                                        <p:tgtEl>
                                          <p:spTgt spid="8"/>
                                        </p:tgtEl>
                                        <p:attrNameLst>
                                          <p:attrName>style.visibility</p:attrName>
                                        </p:attrNameLst>
                                      </p:cBhvr>
                                      <p:to>
                                        <p:strVal val="hidden"/>
                                      </p:to>
                                    </p:set>
                                  </p:childTnLst>
                                </p:cTn>
                              </p:par>
                              <p:par>
                                <p:cTn id="164" presetID="17" presetClass="exit" presetSubtype="2" fill="hold" grpId="3" nodeType="withEffect">
                                  <p:stCondLst>
                                    <p:cond delay="0"/>
                                  </p:stCondLst>
                                  <p:childTnLst>
                                    <p:anim calcmode="lin" valueType="num">
                                      <p:cBhvr>
                                        <p:cTn id="165" dur="2000"/>
                                        <p:tgtEl>
                                          <p:spTgt spid="9"/>
                                        </p:tgtEl>
                                        <p:attrNameLst>
                                          <p:attrName>ppt_x</p:attrName>
                                        </p:attrNameLst>
                                      </p:cBhvr>
                                      <p:tavLst>
                                        <p:tav tm="0">
                                          <p:val>
                                            <p:strVal val="ppt_x"/>
                                          </p:val>
                                        </p:tav>
                                        <p:tav tm="100000">
                                          <p:val>
                                            <p:strVal val="ppt_x+ppt_w/2"/>
                                          </p:val>
                                        </p:tav>
                                      </p:tavLst>
                                    </p:anim>
                                    <p:anim calcmode="lin" valueType="num">
                                      <p:cBhvr>
                                        <p:cTn id="166" dur="2000"/>
                                        <p:tgtEl>
                                          <p:spTgt spid="9"/>
                                        </p:tgtEl>
                                        <p:attrNameLst>
                                          <p:attrName>ppt_y</p:attrName>
                                        </p:attrNameLst>
                                      </p:cBhvr>
                                      <p:tavLst>
                                        <p:tav tm="0">
                                          <p:val>
                                            <p:strVal val="ppt_y"/>
                                          </p:val>
                                        </p:tav>
                                        <p:tav tm="100000">
                                          <p:val>
                                            <p:strVal val="ppt_y"/>
                                          </p:val>
                                        </p:tav>
                                      </p:tavLst>
                                    </p:anim>
                                    <p:anim calcmode="lin" valueType="num">
                                      <p:cBhvr>
                                        <p:cTn id="167" dur="2000"/>
                                        <p:tgtEl>
                                          <p:spTgt spid="9"/>
                                        </p:tgtEl>
                                        <p:attrNameLst>
                                          <p:attrName>ppt_w</p:attrName>
                                        </p:attrNameLst>
                                      </p:cBhvr>
                                      <p:tavLst>
                                        <p:tav tm="0">
                                          <p:val>
                                            <p:strVal val="ppt_w"/>
                                          </p:val>
                                        </p:tav>
                                        <p:tav tm="100000">
                                          <p:val>
                                            <p:fltVal val="0"/>
                                          </p:val>
                                        </p:tav>
                                      </p:tavLst>
                                    </p:anim>
                                    <p:anim calcmode="lin" valueType="num">
                                      <p:cBhvr>
                                        <p:cTn id="168" dur="2000"/>
                                        <p:tgtEl>
                                          <p:spTgt spid="9"/>
                                        </p:tgtEl>
                                        <p:attrNameLst>
                                          <p:attrName>ppt_h</p:attrName>
                                        </p:attrNameLst>
                                      </p:cBhvr>
                                      <p:tavLst>
                                        <p:tav tm="0">
                                          <p:val>
                                            <p:strVal val="ppt_h"/>
                                          </p:val>
                                        </p:tav>
                                        <p:tav tm="100000">
                                          <p:val>
                                            <p:strVal val="ppt_h"/>
                                          </p:val>
                                        </p:tav>
                                      </p:tavLst>
                                    </p:anim>
                                    <p:set>
                                      <p:cBhvr>
                                        <p:cTn id="169" dur="1" fill="hold">
                                          <p:stCondLst>
                                            <p:cond delay="1999"/>
                                          </p:stCondLst>
                                        </p:cTn>
                                        <p:tgtEl>
                                          <p:spTgt spid="9"/>
                                        </p:tgtEl>
                                        <p:attrNameLst>
                                          <p:attrName>style.visibility</p:attrName>
                                        </p:attrNameLst>
                                      </p:cBhvr>
                                      <p:to>
                                        <p:strVal val="hidden"/>
                                      </p:to>
                                    </p:set>
                                  </p:childTnLst>
                                </p:cTn>
                              </p:par>
                              <p:par>
                                <p:cTn id="170" presetID="17" presetClass="exit" presetSubtype="8" fill="hold" grpId="3" nodeType="withEffect">
                                  <p:stCondLst>
                                    <p:cond delay="0"/>
                                  </p:stCondLst>
                                  <p:childTnLst>
                                    <p:anim calcmode="lin" valueType="num">
                                      <p:cBhvr>
                                        <p:cTn id="171" dur="2000"/>
                                        <p:tgtEl>
                                          <p:spTgt spid="10"/>
                                        </p:tgtEl>
                                        <p:attrNameLst>
                                          <p:attrName>ppt_x</p:attrName>
                                        </p:attrNameLst>
                                      </p:cBhvr>
                                      <p:tavLst>
                                        <p:tav tm="0">
                                          <p:val>
                                            <p:strVal val="ppt_x"/>
                                          </p:val>
                                        </p:tav>
                                        <p:tav tm="100000">
                                          <p:val>
                                            <p:strVal val="ppt_x-ppt_w/2"/>
                                          </p:val>
                                        </p:tav>
                                      </p:tavLst>
                                    </p:anim>
                                    <p:anim calcmode="lin" valueType="num">
                                      <p:cBhvr>
                                        <p:cTn id="172" dur="2000"/>
                                        <p:tgtEl>
                                          <p:spTgt spid="10"/>
                                        </p:tgtEl>
                                        <p:attrNameLst>
                                          <p:attrName>ppt_y</p:attrName>
                                        </p:attrNameLst>
                                      </p:cBhvr>
                                      <p:tavLst>
                                        <p:tav tm="0">
                                          <p:val>
                                            <p:strVal val="ppt_y"/>
                                          </p:val>
                                        </p:tav>
                                        <p:tav tm="100000">
                                          <p:val>
                                            <p:strVal val="ppt_y"/>
                                          </p:val>
                                        </p:tav>
                                      </p:tavLst>
                                    </p:anim>
                                    <p:anim calcmode="lin" valueType="num">
                                      <p:cBhvr>
                                        <p:cTn id="173" dur="2000"/>
                                        <p:tgtEl>
                                          <p:spTgt spid="10"/>
                                        </p:tgtEl>
                                        <p:attrNameLst>
                                          <p:attrName>ppt_w</p:attrName>
                                        </p:attrNameLst>
                                      </p:cBhvr>
                                      <p:tavLst>
                                        <p:tav tm="0">
                                          <p:val>
                                            <p:strVal val="ppt_w"/>
                                          </p:val>
                                        </p:tav>
                                        <p:tav tm="100000">
                                          <p:val>
                                            <p:fltVal val="0"/>
                                          </p:val>
                                        </p:tav>
                                      </p:tavLst>
                                    </p:anim>
                                    <p:anim calcmode="lin" valueType="num">
                                      <p:cBhvr>
                                        <p:cTn id="174" dur="2000"/>
                                        <p:tgtEl>
                                          <p:spTgt spid="10"/>
                                        </p:tgtEl>
                                        <p:attrNameLst>
                                          <p:attrName>ppt_h</p:attrName>
                                        </p:attrNameLst>
                                      </p:cBhvr>
                                      <p:tavLst>
                                        <p:tav tm="0">
                                          <p:val>
                                            <p:strVal val="ppt_h"/>
                                          </p:val>
                                        </p:tav>
                                        <p:tav tm="100000">
                                          <p:val>
                                            <p:strVal val="ppt_h"/>
                                          </p:val>
                                        </p:tav>
                                      </p:tavLst>
                                    </p:anim>
                                    <p:set>
                                      <p:cBhvr>
                                        <p:cTn id="175" dur="1" fill="hold">
                                          <p:stCondLst>
                                            <p:cond delay="1999"/>
                                          </p:stCondLst>
                                        </p:cTn>
                                        <p:tgtEl>
                                          <p:spTgt spid="10"/>
                                        </p:tgtEl>
                                        <p:attrNameLst>
                                          <p:attrName>style.visibility</p:attrName>
                                        </p:attrNameLst>
                                      </p:cBhvr>
                                      <p:to>
                                        <p:strVal val="hidden"/>
                                      </p:to>
                                    </p:set>
                                  </p:childTnLst>
                                </p:cTn>
                              </p:par>
                              <p:par>
                                <p:cTn id="176" presetID="17" presetClass="exit" presetSubtype="2" fill="hold" grpId="3" nodeType="withEffect">
                                  <p:stCondLst>
                                    <p:cond delay="0"/>
                                  </p:stCondLst>
                                  <p:childTnLst>
                                    <p:anim calcmode="lin" valueType="num">
                                      <p:cBhvr>
                                        <p:cTn id="177" dur="2000"/>
                                        <p:tgtEl>
                                          <p:spTgt spid="11"/>
                                        </p:tgtEl>
                                        <p:attrNameLst>
                                          <p:attrName>ppt_x</p:attrName>
                                        </p:attrNameLst>
                                      </p:cBhvr>
                                      <p:tavLst>
                                        <p:tav tm="0">
                                          <p:val>
                                            <p:strVal val="ppt_x"/>
                                          </p:val>
                                        </p:tav>
                                        <p:tav tm="100000">
                                          <p:val>
                                            <p:strVal val="ppt_x+ppt_w/2"/>
                                          </p:val>
                                        </p:tav>
                                      </p:tavLst>
                                    </p:anim>
                                    <p:anim calcmode="lin" valueType="num">
                                      <p:cBhvr>
                                        <p:cTn id="178" dur="2000"/>
                                        <p:tgtEl>
                                          <p:spTgt spid="11"/>
                                        </p:tgtEl>
                                        <p:attrNameLst>
                                          <p:attrName>ppt_y</p:attrName>
                                        </p:attrNameLst>
                                      </p:cBhvr>
                                      <p:tavLst>
                                        <p:tav tm="0">
                                          <p:val>
                                            <p:strVal val="ppt_y"/>
                                          </p:val>
                                        </p:tav>
                                        <p:tav tm="100000">
                                          <p:val>
                                            <p:strVal val="ppt_y"/>
                                          </p:val>
                                        </p:tav>
                                      </p:tavLst>
                                    </p:anim>
                                    <p:anim calcmode="lin" valueType="num">
                                      <p:cBhvr>
                                        <p:cTn id="179" dur="2000"/>
                                        <p:tgtEl>
                                          <p:spTgt spid="11"/>
                                        </p:tgtEl>
                                        <p:attrNameLst>
                                          <p:attrName>ppt_w</p:attrName>
                                        </p:attrNameLst>
                                      </p:cBhvr>
                                      <p:tavLst>
                                        <p:tav tm="0">
                                          <p:val>
                                            <p:strVal val="ppt_w"/>
                                          </p:val>
                                        </p:tav>
                                        <p:tav tm="100000">
                                          <p:val>
                                            <p:fltVal val="0"/>
                                          </p:val>
                                        </p:tav>
                                      </p:tavLst>
                                    </p:anim>
                                    <p:anim calcmode="lin" valueType="num">
                                      <p:cBhvr>
                                        <p:cTn id="180" dur="2000"/>
                                        <p:tgtEl>
                                          <p:spTgt spid="11"/>
                                        </p:tgtEl>
                                        <p:attrNameLst>
                                          <p:attrName>ppt_h</p:attrName>
                                        </p:attrNameLst>
                                      </p:cBhvr>
                                      <p:tavLst>
                                        <p:tav tm="0">
                                          <p:val>
                                            <p:strVal val="ppt_h"/>
                                          </p:val>
                                        </p:tav>
                                        <p:tav tm="100000">
                                          <p:val>
                                            <p:strVal val="ppt_h"/>
                                          </p:val>
                                        </p:tav>
                                      </p:tavLst>
                                    </p:anim>
                                    <p:set>
                                      <p:cBhvr>
                                        <p:cTn id="181" dur="1" fill="hold">
                                          <p:stCondLst>
                                            <p:cond delay="1999"/>
                                          </p:stCondLst>
                                        </p:cTn>
                                        <p:tgtEl>
                                          <p:spTgt spid="11"/>
                                        </p:tgtEl>
                                        <p:attrNameLst>
                                          <p:attrName>style.visibility</p:attrName>
                                        </p:attrNameLst>
                                      </p:cBhvr>
                                      <p:to>
                                        <p:strVal val="hidden"/>
                                      </p:to>
                                    </p:set>
                                  </p:childTnLst>
                                </p:cTn>
                              </p:par>
                              <p:par>
                                <p:cTn id="182" presetID="17" presetClass="exit" presetSubtype="8" fill="hold" grpId="3" nodeType="withEffect">
                                  <p:stCondLst>
                                    <p:cond delay="0"/>
                                  </p:stCondLst>
                                  <p:childTnLst>
                                    <p:anim calcmode="lin" valueType="num">
                                      <p:cBhvr>
                                        <p:cTn id="183" dur="2000"/>
                                        <p:tgtEl>
                                          <p:spTgt spid="12"/>
                                        </p:tgtEl>
                                        <p:attrNameLst>
                                          <p:attrName>ppt_x</p:attrName>
                                        </p:attrNameLst>
                                      </p:cBhvr>
                                      <p:tavLst>
                                        <p:tav tm="0">
                                          <p:val>
                                            <p:strVal val="ppt_x"/>
                                          </p:val>
                                        </p:tav>
                                        <p:tav tm="100000">
                                          <p:val>
                                            <p:strVal val="ppt_x-ppt_w/2"/>
                                          </p:val>
                                        </p:tav>
                                      </p:tavLst>
                                    </p:anim>
                                    <p:anim calcmode="lin" valueType="num">
                                      <p:cBhvr>
                                        <p:cTn id="184" dur="2000"/>
                                        <p:tgtEl>
                                          <p:spTgt spid="12"/>
                                        </p:tgtEl>
                                        <p:attrNameLst>
                                          <p:attrName>ppt_y</p:attrName>
                                        </p:attrNameLst>
                                      </p:cBhvr>
                                      <p:tavLst>
                                        <p:tav tm="0">
                                          <p:val>
                                            <p:strVal val="ppt_y"/>
                                          </p:val>
                                        </p:tav>
                                        <p:tav tm="100000">
                                          <p:val>
                                            <p:strVal val="ppt_y"/>
                                          </p:val>
                                        </p:tav>
                                      </p:tavLst>
                                    </p:anim>
                                    <p:anim calcmode="lin" valueType="num">
                                      <p:cBhvr>
                                        <p:cTn id="185" dur="2000"/>
                                        <p:tgtEl>
                                          <p:spTgt spid="12"/>
                                        </p:tgtEl>
                                        <p:attrNameLst>
                                          <p:attrName>ppt_w</p:attrName>
                                        </p:attrNameLst>
                                      </p:cBhvr>
                                      <p:tavLst>
                                        <p:tav tm="0">
                                          <p:val>
                                            <p:strVal val="ppt_w"/>
                                          </p:val>
                                        </p:tav>
                                        <p:tav tm="100000">
                                          <p:val>
                                            <p:fltVal val="0"/>
                                          </p:val>
                                        </p:tav>
                                      </p:tavLst>
                                    </p:anim>
                                    <p:anim calcmode="lin" valueType="num">
                                      <p:cBhvr>
                                        <p:cTn id="186" dur="2000"/>
                                        <p:tgtEl>
                                          <p:spTgt spid="12"/>
                                        </p:tgtEl>
                                        <p:attrNameLst>
                                          <p:attrName>ppt_h</p:attrName>
                                        </p:attrNameLst>
                                      </p:cBhvr>
                                      <p:tavLst>
                                        <p:tav tm="0">
                                          <p:val>
                                            <p:strVal val="ppt_h"/>
                                          </p:val>
                                        </p:tav>
                                        <p:tav tm="100000">
                                          <p:val>
                                            <p:strVal val="ppt_h"/>
                                          </p:val>
                                        </p:tav>
                                      </p:tavLst>
                                    </p:anim>
                                    <p:set>
                                      <p:cBhvr>
                                        <p:cTn id="187" dur="1" fill="hold">
                                          <p:stCondLst>
                                            <p:cond delay="1999"/>
                                          </p:stCondLst>
                                        </p:cTn>
                                        <p:tgtEl>
                                          <p:spTgt spid="12"/>
                                        </p:tgtEl>
                                        <p:attrNameLst>
                                          <p:attrName>style.visibility</p:attrName>
                                        </p:attrNameLst>
                                      </p:cBhvr>
                                      <p:to>
                                        <p:strVal val="hidden"/>
                                      </p:to>
                                    </p:set>
                                  </p:childTnLst>
                                </p:cTn>
                              </p:par>
                              <p:par>
                                <p:cTn id="188" presetID="17" presetClass="entr" presetSubtype="10"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fltVal val="0"/>
                                          </p:val>
                                        </p:tav>
                                        <p:tav tm="100000">
                                          <p:val>
                                            <p:strVal val="#ppt_w"/>
                                          </p:val>
                                        </p:tav>
                                      </p:tavLst>
                                    </p:anim>
                                    <p:anim calcmode="lin" valueType="num">
                                      <p:cBhvr>
                                        <p:cTn id="19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071539" y="1643056"/>
            <a:ext cx="7286676" cy="615553"/>
          </a:xfrm>
          <a:prstGeom prst="rect">
            <a:avLst/>
          </a:prstGeom>
          <a:noFill/>
        </p:spPr>
        <p:txBody>
          <a:bodyPr wrap="square" rtlCol="0">
            <a:spAutoFit/>
          </a:bodyPr>
          <a:lstStyle/>
          <a:p>
            <a:pPr algn="ctr"/>
            <a:endParaRPr lang="es-PE" sz="1600" b="1" dirty="0" smtClean="0"/>
          </a:p>
          <a:p>
            <a:endParaRPr lang="es-PE" dirty="0"/>
          </a:p>
        </p:txBody>
      </p:sp>
      <p:sp>
        <p:nvSpPr>
          <p:cNvPr id="4" name="3 CuadroTexto"/>
          <p:cNvSpPr txBox="1"/>
          <p:nvPr/>
        </p:nvSpPr>
        <p:spPr>
          <a:xfrm>
            <a:off x="1571604" y="2000246"/>
            <a:ext cx="6143668" cy="1631216"/>
          </a:xfrm>
          <a:prstGeom prst="rect">
            <a:avLst/>
          </a:prstGeom>
          <a:noFill/>
        </p:spPr>
        <p:txBody>
          <a:bodyPr wrap="square" rtlCol="0">
            <a:spAutoFit/>
          </a:bodyPr>
          <a:lstStyle/>
          <a:p>
            <a:pPr algn="ctr"/>
            <a:r>
              <a:rPr lang="es-PE" dirty="0" smtClean="0"/>
              <a:t> </a:t>
            </a:r>
            <a:r>
              <a:rPr lang="es-PE" sz="2000" dirty="0" smtClean="0"/>
              <a:t>Nunca será tarde para poder proponerte un nuevo reto y conseguirlo. La vida sin retos es un verdadero aburrimiento, la vida con retos es maravillosa, y la vida con retos cumplidos es fascinante.</a:t>
            </a:r>
          </a:p>
          <a:p>
            <a:pPr algn="ctr"/>
            <a:r>
              <a:rPr lang="es-PE" sz="2000" dirty="0" smtClean="0"/>
              <a:t>“Trata a un hombre tal como es, y seguirá siendo lo que es; trátalo como puede y debe ser, y se convertirá en lo que puede y debe ser.”</a:t>
            </a:r>
            <a:endParaRPr lang="es-PE" sz="2000" dirty="0"/>
          </a:p>
        </p:txBody>
      </p:sp>
      <p:sp>
        <p:nvSpPr>
          <p:cNvPr id="5" name="4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661015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Onda"/>
          <p:cNvSpPr/>
          <p:nvPr/>
        </p:nvSpPr>
        <p:spPr>
          <a:xfrm>
            <a:off x="4500562" y="0"/>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3071802" y="0"/>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4500562" y="714362"/>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3071802" y="714362"/>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4500562" y="1428760"/>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3071802" y="1428760"/>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4500562" y="2143122"/>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3071802" y="2143122"/>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4429124" y="2857502"/>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3000364" y="2857502"/>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4429124" y="3571882"/>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3000364" y="3571882"/>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a:off x="4429125" y="4214824"/>
            <a:ext cx="1571604" cy="714380"/>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flipH="1">
            <a:off x="3000364" y="4214824"/>
            <a:ext cx="1509723" cy="714380"/>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a:off x="1500198" y="0"/>
            <a:ext cx="1571604" cy="714362"/>
          </a:xfrm>
          <a:prstGeom prst="wave">
            <a:avLst>
              <a:gd name="adj1" fmla="val 20000"/>
              <a:gd name="adj2" fmla="val -10000"/>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Onda"/>
          <p:cNvSpPr/>
          <p:nvPr/>
        </p:nvSpPr>
        <p:spPr>
          <a:xfrm flipH="1">
            <a:off x="71438" y="0"/>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Onda"/>
          <p:cNvSpPr/>
          <p:nvPr/>
        </p:nvSpPr>
        <p:spPr>
          <a:xfrm>
            <a:off x="1500198" y="714362"/>
            <a:ext cx="1571604" cy="714362"/>
          </a:xfrm>
          <a:prstGeom prst="wave">
            <a:avLst>
              <a:gd name="adj1" fmla="val 20000"/>
              <a:gd name="adj2" fmla="val -10000"/>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Onda"/>
          <p:cNvSpPr/>
          <p:nvPr/>
        </p:nvSpPr>
        <p:spPr>
          <a:xfrm flipH="1">
            <a:off x="71438" y="714362"/>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a:off x="1500198" y="1428760"/>
            <a:ext cx="1571604" cy="714362"/>
          </a:xfrm>
          <a:prstGeom prst="wave">
            <a:avLst>
              <a:gd name="adj1" fmla="val 20000"/>
              <a:gd name="adj2" fmla="val -10000"/>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flipH="1">
            <a:off x="71438" y="1428760"/>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a:off x="1500198" y="2143122"/>
            <a:ext cx="1571604" cy="714362"/>
          </a:xfrm>
          <a:prstGeom prst="wave">
            <a:avLst>
              <a:gd name="adj1" fmla="val 20000"/>
              <a:gd name="adj2" fmla="val -10000"/>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Onda"/>
          <p:cNvSpPr/>
          <p:nvPr/>
        </p:nvSpPr>
        <p:spPr>
          <a:xfrm flipH="1">
            <a:off x="71438" y="2143122"/>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Onda"/>
          <p:cNvSpPr/>
          <p:nvPr/>
        </p:nvSpPr>
        <p:spPr>
          <a:xfrm>
            <a:off x="1428760" y="2857502"/>
            <a:ext cx="1571604" cy="714362"/>
          </a:xfrm>
          <a:prstGeom prst="wave">
            <a:avLst>
              <a:gd name="adj1" fmla="val 20000"/>
              <a:gd name="adj2" fmla="val -10000"/>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Onda"/>
          <p:cNvSpPr/>
          <p:nvPr/>
        </p:nvSpPr>
        <p:spPr>
          <a:xfrm flipH="1">
            <a:off x="0" y="2857502"/>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Onda"/>
          <p:cNvSpPr/>
          <p:nvPr/>
        </p:nvSpPr>
        <p:spPr>
          <a:xfrm>
            <a:off x="1428760" y="3571882"/>
            <a:ext cx="1571604" cy="714362"/>
          </a:xfrm>
          <a:prstGeom prst="wave">
            <a:avLst>
              <a:gd name="adj1" fmla="val 20000"/>
              <a:gd name="adj2" fmla="val -10000"/>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Onda"/>
          <p:cNvSpPr/>
          <p:nvPr/>
        </p:nvSpPr>
        <p:spPr>
          <a:xfrm flipH="1">
            <a:off x="0" y="3571882"/>
            <a:ext cx="1509723" cy="714362"/>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Onda"/>
          <p:cNvSpPr/>
          <p:nvPr/>
        </p:nvSpPr>
        <p:spPr>
          <a:xfrm>
            <a:off x="1428761" y="4214824"/>
            <a:ext cx="1571604" cy="714380"/>
          </a:xfrm>
          <a:prstGeom prst="wave">
            <a:avLst>
              <a:gd name="adj1" fmla="val 20000"/>
              <a:gd name="adj2" fmla="val -10000"/>
            </a:avLst>
          </a:prstGeom>
          <a:blipFill>
            <a:blip r:embed="rId3"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Onda"/>
          <p:cNvSpPr/>
          <p:nvPr/>
        </p:nvSpPr>
        <p:spPr>
          <a:xfrm flipH="1">
            <a:off x="0" y="4214824"/>
            <a:ext cx="1509723" cy="714380"/>
          </a:xfrm>
          <a:prstGeom prst="wave">
            <a:avLst>
              <a:gd name="adj1" fmla="val 20000"/>
              <a:gd name="adj2" fmla="val -10000"/>
            </a:avLst>
          </a:prstGeom>
          <a:blipFill>
            <a:blip r:embed="rId4"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Onda"/>
          <p:cNvSpPr/>
          <p:nvPr/>
        </p:nvSpPr>
        <p:spPr>
          <a:xfrm>
            <a:off x="7572396" y="0"/>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Onda"/>
          <p:cNvSpPr/>
          <p:nvPr/>
        </p:nvSpPr>
        <p:spPr>
          <a:xfrm flipH="1">
            <a:off x="6143636" y="0"/>
            <a:ext cx="1509723" cy="714362"/>
          </a:xfrm>
          <a:prstGeom prst="wave">
            <a:avLst>
              <a:gd name="adj1" fmla="val 20000"/>
              <a:gd name="adj2" fmla="val -10000"/>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Onda"/>
          <p:cNvSpPr/>
          <p:nvPr/>
        </p:nvSpPr>
        <p:spPr>
          <a:xfrm>
            <a:off x="7572396" y="714362"/>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Onda"/>
          <p:cNvSpPr/>
          <p:nvPr/>
        </p:nvSpPr>
        <p:spPr>
          <a:xfrm flipH="1">
            <a:off x="6143636" y="714362"/>
            <a:ext cx="1509723" cy="714362"/>
          </a:xfrm>
          <a:prstGeom prst="wave">
            <a:avLst>
              <a:gd name="adj1" fmla="val 20000"/>
              <a:gd name="adj2" fmla="val -10000"/>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Onda"/>
          <p:cNvSpPr/>
          <p:nvPr/>
        </p:nvSpPr>
        <p:spPr>
          <a:xfrm>
            <a:off x="7572396" y="1428760"/>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Onda"/>
          <p:cNvSpPr/>
          <p:nvPr/>
        </p:nvSpPr>
        <p:spPr>
          <a:xfrm flipH="1">
            <a:off x="6143636" y="1428760"/>
            <a:ext cx="1509723" cy="714362"/>
          </a:xfrm>
          <a:prstGeom prst="wave">
            <a:avLst>
              <a:gd name="adj1" fmla="val 20000"/>
              <a:gd name="adj2" fmla="val -10000"/>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Onda"/>
          <p:cNvSpPr/>
          <p:nvPr/>
        </p:nvSpPr>
        <p:spPr>
          <a:xfrm>
            <a:off x="7572396" y="2143122"/>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Onda"/>
          <p:cNvSpPr/>
          <p:nvPr/>
        </p:nvSpPr>
        <p:spPr>
          <a:xfrm flipH="1">
            <a:off x="6143636" y="2143122"/>
            <a:ext cx="1509723" cy="714362"/>
          </a:xfrm>
          <a:prstGeom prst="wave">
            <a:avLst>
              <a:gd name="adj1" fmla="val 20000"/>
              <a:gd name="adj2" fmla="val -10000"/>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Onda"/>
          <p:cNvSpPr/>
          <p:nvPr/>
        </p:nvSpPr>
        <p:spPr>
          <a:xfrm>
            <a:off x="7500958" y="2857502"/>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Onda"/>
          <p:cNvSpPr/>
          <p:nvPr/>
        </p:nvSpPr>
        <p:spPr>
          <a:xfrm flipH="1">
            <a:off x="6072198" y="2857502"/>
            <a:ext cx="1509723" cy="714362"/>
          </a:xfrm>
          <a:prstGeom prst="wave">
            <a:avLst>
              <a:gd name="adj1" fmla="val 20000"/>
              <a:gd name="adj2" fmla="val -10000"/>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Onda"/>
          <p:cNvSpPr/>
          <p:nvPr/>
        </p:nvSpPr>
        <p:spPr>
          <a:xfrm>
            <a:off x="7500958" y="3571882"/>
            <a:ext cx="1571604" cy="714362"/>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Onda"/>
          <p:cNvSpPr/>
          <p:nvPr/>
        </p:nvSpPr>
        <p:spPr>
          <a:xfrm flipH="1">
            <a:off x="6072198" y="3571882"/>
            <a:ext cx="1509723" cy="714362"/>
          </a:xfrm>
          <a:prstGeom prst="wave">
            <a:avLst>
              <a:gd name="adj1" fmla="val 20000"/>
              <a:gd name="adj2" fmla="val -10000"/>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Onda"/>
          <p:cNvSpPr/>
          <p:nvPr/>
        </p:nvSpPr>
        <p:spPr>
          <a:xfrm>
            <a:off x="7500959" y="4214824"/>
            <a:ext cx="1571604" cy="714380"/>
          </a:xfrm>
          <a:prstGeom prst="wave">
            <a:avLst>
              <a:gd name="adj1" fmla="val 20000"/>
              <a:gd name="adj2" fmla="val -10000"/>
            </a:avLst>
          </a:prstGeom>
          <a:blipFill>
            <a:blip r:embed="rId3" cstate="print">
              <a:duotone>
                <a:schemeClr val="accent1">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Onda"/>
          <p:cNvSpPr/>
          <p:nvPr/>
        </p:nvSpPr>
        <p:spPr>
          <a:xfrm flipH="1">
            <a:off x="6072198" y="4214824"/>
            <a:ext cx="1509723" cy="714380"/>
          </a:xfrm>
          <a:prstGeom prst="wave">
            <a:avLst>
              <a:gd name="adj1" fmla="val 20000"/>
              <a:gd name="adj2" fmla="val -10000"/>
            </a:avLst>
          </a:prstGeom>
          <a:blipFill>
            <a:blip r:embed="rId4" cstate="print">
              <a:duotone>
                <a:schemeClr val="accent1">
                  <a:shade val="45000"/>
                  <a:satMod val="135000"/>
                </a:schemeClr>
                <a:prstClr val="white"/>
              </a:duotone>
              <a:lum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0-#ppt_w/2"/>
                                          </p:val>
                                        </p:tav>
                                        <p:tav tm="100000">
                                          <p:val>
                                            <p:strVal val="#ppt_x"/>
                                          </p:val>
                                        </p:tav>
                                      </p:tavLst>
                                    </p:anim>
                                    <p:anim calcmode="lin" valueType="num">
                                      <p:cBhvr additive="base">
                                        <p:cTn id="22" dur="2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2000" fill="hold"/>
                                        <p:tgtEl>
                                          <p:spTgt spid="7"/>
                                        </p:tgtEl>
                                        <p:attrNameLst>
                                          <p:attrName>ppt_x</p:attrName>
                                        </p:attrNameLst>
                                      </p:cBhvr>
                                      <p:tavLst>
                                        <p:tav tm="0">
                                          <p:val>
                                            <p:strVal val="1+#ppt_w/2"/>
                                          </p:val>
                                        </p:tav>
                                        <p:tav tm="100000">
                                          <p:val>
                                            <p:strVal val="#ppt_x"/>
                                          </p:val>
                                        </p:tav>
                                      </p:tavLst>
                                    </p:anim>
                                    <p:anim calcmode="lin" valueType="num">
                                      <p:cBhvr additive="base">
                                        <p:cTn id="42" dur="2000" fill="hold"/>
                                        <p:tgtEl>
                                          <p:spTgt spid="7"/>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8" presetClass="emph" presetSubtype="0" autoRev="1" fill="hold" grpId="1"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12"/>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14"/>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16"/>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18"/>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autoRev="1"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autoRev="1" fill="hold" grpId="1" nodeType="withEffect">
                                  <p:stCondLst>
                                    <p:cond delay="0"/>
                                  </p:stCondLst>
                                  <p:childTnLst>
                                    <p:animRot by="-21600000">
                                      <p:cBhvr>
                                        <p:cTn id="82" dur="2000" fill="hold"/>
                                        <p:tgtEl>
                                          <p:spTgt spid="9"/>
                                        </p:tgtEl>
                                        <p:attrNameLst>
                                          <p:attrName>r</p:attrName>
                                        </p:attrNameLst>
                                      </p:cBhvr>
                                    </p:animRot>
                                  </p:childTnLst>
                                </p:cTn>
                              </p:par>
                              <p:par>
                                <p:cTn id="83" presetID="8" presetClass="emph" presetSubtype="0" autoRev="1" fill="hold" grpId="1"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autoRev="1" fill="hold" grpId="1" nodeType="withEffect">
                                  <p:stCondLst>
                                    <p:cond delay="0"/>
                                  </p:stCondLst>
                                  <p:childTnLst>
                                    <p:animRot by="-21600000">
                                      <p:cBhvr>
                                        <p:cTn id="86" dur="2000" fill="hold"/>
                                        <p:tgtEl>
                                          <p:spTgt spid="13"/>
                                        </p:tgtEl>
                                        <p:attrNameLst>
                                          <p:attrName>r</p:attrName>
                                        </p:attrNameLst>
                                      </p:cBhvr>
                                    </p:animRot>
                                  </p:childTnLst>
                                </p:cTn>
                              </p:par>
                              <p:par>
                                <p:cTn id="87" presetID="8" presetClass="emph" presetSubtype="0" autoRev="1" fill="hold" grpId="1"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grpId="1" nodeType="withEffect">
                                  <p:stCondLst>
                                    <p:cond delay="0"/>
                                  </p:stCondLst>
                                  <p:childTnLst>
                                    <p:animRot by="-21600000">
                                      <p:cBhvr>
                                        <p:cTn id="90" dur="2000" fill="hold"/>
                                        <p:tgtEl>
                                          <p:spTgt spid="17"/>
                                        </p:tgtEl>
                                        <p:attrNameLst>
                                          <p:attrName>r</p:attrName>
                                        </p:attrNameLst>
                                      </p:cBhvr>
                                    </p:animRot>
                                  </p:childTnLst>
                                </p:cTn>
                              </p:par>
                              <p:par>
                                <p:cTn id="91" presetID="2" presetClass="entr" presetSubtype="9" fill="hold" grpId="0"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0-#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0-#ppt_w/2"/>
                                          </p:val>
                                        </p:tav>
                                        <p:tav tm="100000">
                                          <p:val>
                                            <p:strVal val="#ppt_x"/>
                                          </p:val>
                                        </p:tav>
                                      </p:tavLst>
                                    </p:anim>
                                    <p:anim calcmode="lin" valueType="num">
                                      <p:cBhvr additive="base">
                                        <p:cTn id="98" dur="2000" fill="hold"/>
                                        <p:tgtEl>
                                          <p:spTgt spid="22"/>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2000" fill="hold"/>
                                        <p:tgtEl>
                                          <p:spTgt spid="24"/>
                                        </p:tgtEl>
                                        <p:attrNameLst>
                                          <p:attrName>ppt_x</p:attrName>
                                        </p:attrNameLst>
                                      </p:cBhvr>
                                      <p:tavLst>
                                        <p:tav tm="0">
                                          <p:val>
                                            <p:strVal val="0-#ppt_w/2"/>
                                          </p:val>
                                        </p:tav>
                                        <p:tav tm="100000">
                                          <p:val>
                                            <p:strVal val="#ppt_x"/>
                                          </p:val>
                                        </p:tav>
                                      </p:tavLst>
                                    </p:anim>
                                    <p:anim calcmode="lin" valueType="num">
                                      <p:cBhvr additive="base">
                                        <p:cTn id="102" dur="2000" fill="hold"/>
                                        <p:tgtEl>
                                          <p:spTgt spid="24"/>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additive="base">
                                        <p:cTn id="105" dur="2000" fill="hold"/>
                                        <p:tgtEl>
                                          <p:spTgt spid="26"/>
                                        </p:tgtEl>
                                        <p:attrNameLst>
                                          <p:attrName>ppt_x</p:attrName>
                                        </p:attrNameLst>
                                      </p:cBhvr>
                                      <p:tavLst>
                                        <p:tav tm="0">
                                          <p:val>
                                            <p:strVal val="0-#ppt_w/2"/>
                                          </p:val>
                                        </p:tav>
                                        <p:tav tm="100000">
                                          <p:val>
                                            <p:strVal val="#ppt_x"/>
                                          </p:val>
                                        </p:tav>
                                      </p:tavLst>
                                    </p:anim>
                                    <p:anim calcmode="lin" valueType="num">
                                      <p:cBhvr additive="base">
                                        <p:cTn id="106" dur="2000" fill="hold"/>
                                        <p:tgtEl>
                                          <p:spTgt spid="26"/>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additive="base">
                                        <p:cTn id="117" dur="2000" fill="hold"/>
                                        <p:tgtEl>
                                          <p:spTgt spid="32"/>
                                        </p:tgtEl>
                                        <p:attrNameLst>
                                          <p:attrName>ppt_x</p:attrName>
                                        </p:attrNameLst>
                                      </p:cBhvr>
                                      <p:tavLst>
                                        <p:tav tm="0">
                                          <p:val>
                                            <p:strVal val="0-#ppt_w/2"/>
                                          </p:val>
                                        </p:tav>
                                        <p:tav tm="100000">
                                          <p:val>
                                            <p:strVal val="#ppt_x"/>
                                          </p:val>
                                        </p:tav>
                                      </p:tavLst>
                                    </p:anim>
                                    <p:anim calcmode="lin" valueType="num">
                                      <p:cBhvr additive="base">
                                        <p:cTn id="118" dur="2000" fill="hold"/>
                                        <p:tgtEl>
                                          <p:spTgt spid="32"/>
                                        </p:tgtEl>
                                        <p:attrNameLst>
                                          <p:attrName>ppt_y</p:attrName>
                                        </p:attrNameLst>
                                      </p:cBhvr>
                                      <p:tavLst>
                                        <p:tav tm="0">
                                          <p:val>
                                            <p:strVal val="0-#ppt_h/2"/>
                                          </p:val>
                                        </p:tav>
                                        <p:tav tm="100000">
                                          <p:val>
                                            <p:strVal val="#ppt_y"/>
                                          </p:val>
                                        </p:tav>
                                      </p:tavLst>
                                    </p:anim>
                                  </p:childTnLst>
                                </p:cTn>
                              </p:par>
                              <p:par>
                                <p:cTn id="119" presetID="2" presetClass="entr" presetSubtype="3" fill="hold" grpId="0" nodeType="withEffect">
                                  <p:stCondLst>
                                    <p:cond delay="0"/>
                                  </p:stCondLst>
                                  <p:childTnLst>
                                    <p:set>
                                      <p:cBhvr>
                                        <p:cTn id="120" dur="1" fill="hold">
                                          <p:stCondLst>
                                            <p:cond delay="0"/>
                                          </p:stCondLst>
                                        </p:cTn>
                                        <p:tgtEl>
                                          <p:spTgt spid="19"/>
                                        </p:tgtEl>
                                        <p:attrNameLst>
                                          <p:attrName>style.visibility</p:attrName>
                                        </p:attrNameLst>
                                      </p:cBhvr>
                                      <p:to>
                                        <p:strVal val="visible"/>
                                      </p:to>
                                    </p:set>
                                    <p:anim calcmode="lin" valueType="num">
                                      <p:cBhvr additive="base">
                                        <p:cTn id="121" dur="2000" fill="hold"/>
                                        <p:tgtEl>
                                          <p:spTgt spid="19"/>
                                        </p:tgtEl>
                                        <p:attrNameLst>
                                          <p:attrName>ppt_x</p:attrName>
                                        </p:attrNameLst>
                                      </p:cBhvr>
                                      <p:tavLst>
                                        <p:tav tm="0">
                                          <p:val>
                                            <p:strVal val="1+#ppt_w/2"/>
                                          </p:val>
                                        </p:tav>
                                        <p:tav tm="100000">
                                          <p:val>
                                            <p:strVal val="#ppt_x"/>
                                          </p:val>
                                        </p:tav>
                                      </p:tavLst>
                                    </p:anim>
                                    <p:anim calcmode="lin" valueType="num">
                                      <p:cBhvr additive="base">
                                        <p:cTn id="122" dur="2000" fill="hold"/>
                                        <p:tgtEl>
                                          <p:spTgt spid="19"/>
                                        </p:tgtEl>
                                        <p:attrNameLst>
                                          <p:attrName>ppt_y</p:attrName>
                                        </p:attrNameLst>
                                      </p:cBhvr>
                                      <p:tavLst>
                                        <p:tav tm="0">
                                          <p:val>
                                            <p:strVal val="0-#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1+#ppt_w/2"/>
                                          </p:val>
                                        </p:tav>
                                        <p:tav tm="100000">
                                          <p:val>
                                            <p:strVal val="#ppt_x"/>
                                          </p:val>
                                        </p:tav>
                                      </p:tavLst>
                                    </p:anim>
                                    <p:anim calcmode="lin" valueType="num">
                                      <p:cBhvr additive="base">
                                        <p:cTn id="126" dur="2000" fill="hold"/>
                                        <p:tgtEl>
                                          <p:spTgt spid="21"/>
                                        </p:tgtEl>
                                        <p:attrNameLst>
                                          <p:attrName>ppt_y</p:attrName>
                                        </p:attrNameLst>
                                      </p:cBhvr>
                                      <p:tavLst>
                                        <p:tav tm="0">
                                          <p:val>
                                            <p:strVal val="0-#ppt_h/2"/>
                                          </p:val>
                                        </p:tav>
                                        <p:tav tm="100000">
                                          <p:val>
                                            <p:strVal val="#ppt_y"/>
                                          </p:val>
                                        </p:tav>
                                      </p:tavLst>
                                    </p:anim>
                                  </p:childTnLst>
                                </p:cTn>
                              </p:par>
                              <p:par>
                                <p:cTn id="127" presetID="2" presetClass="entr" presetSubtype="3"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additive="base">
                                        <p:cTn id="129" dur="2000" fill="hold"/>
                                        <p:tgtEl>
                                          <p:spTgt spid="23"/>
                                        </p:tgtEl>
                                        <p:attrNameLst>
                                          <p:attrName>ppt_x</p:attrName>
                                        </p:attrNameLst>
                                      </p:cBhvr>
                                      <p:tavLst>
                                        <p:tav tm="0">
                                          <p:val>
                                            <p:strVal val="1+#ppt_w/2"/>
                                          </p:val>
                                        </p:tav>
                                        <p:tav tm="100000">
                                          <p:val>
                                            <p:strVal val="#ppt_x"/>
                                          </p:val>
                                        </p:tav>
                                      </p:tavLst>
                                    </p:anim>
                                    <p:anim calcmode="lin" valueType="num">
                                      <p:cBhvr additive="base">
                                        <p:cTn id="130" dur="2000" fill="hold"/>
                                        <p:tgtEl>
                                          <p:spTgt spid="23"/>
                                        </p:tgtEl>
                                        <p:attrNameLst>
                                          <p:attrName>ppt_y</p:attrName>
                                        </p:attrNameLst>
                                      </p:cBhvr>
                                      <p:tavLst>
                                        <p:tav tm="0">
                                          <p:val>
                                            <p:strVal val="0-#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3" fill="hold" grpId="0" nodeType="withEffect">
                                  <p:stCondLst>
                                    <p:cond delay="0"/>
                                  </p:stCondLst>
                                  <p:childTnLst>
                                    <p:set>
                                      <p:cBhvr>
                                        <p:cTn id="136" dur="1" fill="hold">
                                          <p:stCondLst>
                                            <p:cond delay="0"/>
                                          </p:stCondLst>
                                        </p:cTn>
                                        <p:tgtEl>
                                          <p:spTgt spid="27"/>
                                        </p:tgtEl>
                                        <p:attrNameLst>
                                          <p:attrName>style.visibility</p:attrName>
                                        </p:attrNameLst>
                                      </p:cBhvr>
                                      <p:to>
                                        <p:strVal val="visible"/>
                                      </p:to>
                                    </p:set>
                                    <p:anim calcmode="lin" valueType="num">
                                      <p:cBhvr additive="base">
                                        <p:cTn id="137" dur="2000" fill="hold"/>
                                        <p:tgtEl>
                                          <p:spTgt spid="27"/>
                                        </p:tgtEl>
                                        <p:attrNameLst>
                                          <p:attrName>ppt_x</p:attrName>
                                        </p:attrNameLst>
                                      </p:cBhvr>
                                      <p:tavLst>
                                        <p:tav tm="0">
                                          <p:val>
                                            <p:strVal val="1+#ppt_w/2"/>
                                          </p:val>
                                        </p:tav>
                                        <p:tav tm="100000">
                                          <p:val>
                                            <p:strVal val="#ppt_x"/>
                                          </p:val>
                                        </p:tav>
                                      </p:tavLst>
                                    </p:anim>
                                    <p:anim calcmode="lin" valueType="num">
                                      <p:cBhvr additive="base">
                                        <p:cTn id="138" dur="2000" fill="hold"/>
                                        <p:tgtEl>
                                          <p:spTgt spid="27"/>
                                        </p:tgtEl>
                                        <p:attrNameLst>
                                          <p:attrName>ppt_y</p:attrName>
                                        </p:attrNameLst>
                                      </p:cBhvr>
                                      <p:tavLst>
                                        <p:tav tm="0">
                                          <p:val>
                                            <p:strVal val="0-#ppt_h/2"/>
                                          </p:val>
                                        </p:tav>
                                        <p:tav tm="100000">
                                          <p:val>
                                            <p:strVal val="#ppt_y"/>
                                          </p:val>
                                        </p:tav>
                                      </p:tavLst>
                                    </p:anim>
                                  </p:childTnLst>
                                </p:cTn>
                              </p:par>
                              <p:par>
                                <p:cTn id="139" presetID="2" presetClass="entr" presetSubtype="3" fill="hold" grpId="0" nodeType="withEffect">
                                  <p:stCondLst>
                                    <p:cond delay="0"/>
                                  </p:stCondLst>
                                  <p:childTnLst>
                                    <p:set>
                                      <p:cBhvr>
                                        <p:cTn id="140" dur="1" fill="hold">
                                          <p:stCondLst>
                                            <p:cond delay="0"/>
                                          </p:stCondLst>
                                        </p:cTn>
                                        <p:tgtEl>
                                          <p:spTgt spid="29"/>
                                        </p:tgtEl>
                                        <p:attrNameLst>
                                          <p:attrName>style.visibility</p:attrName>
                                        </p:attrNameLst>
                                      </p:cBhvr>
                                      <p:to>
                                        <p:strVal val="visible"/>
                                      </p:to>
                                    </p:set>
                                    <p:anim calcmode="lin" valueType="num">
                                      <p:cBhvr additive="base">
                                        <p:cTn id="141" dur="2000" fill="hold"/>
                                        <p:tgtEl>
                                          <p:spTgt spid="29"/>
                                        </p:tgtEl>
                                        <p:attrNameLst>
                                          <p:attrName>ppt_x</p:attrName>
                                        </p:attrNameLst>
                                      </p:cBhvr>
                                      <p:tavLst>
                                        <p:tav tm="0">
                                          <p:val>
                                            <p:strVal val="1+#ppt_w/2"/>
                                          </p:val>
                                        </p:tav>
                                        <p:tav tm="100000">
                                          <p:val>
                                            <p:strVal val="#ppt_x"/>
                                          </p:val>
                                        </p:tav>
                                      </p:tavLst>
                                    </p:anim>
                                    <p:anim calcmode="lin" valueType="num">
                                      <p:cBhvr additive="base">
                                        <p:cTn id="142" dur="2000" fill="hold"/>
                                        <p:tgtEl>
                                          <p:spTgt spid="29"/>
                                        </p:tgtEl>
                                        <p:attrNameLst>
                                          <p:attrName>ppt_y</p:attrName>
                                        </p:attrNameLst>
                                      </p:cBhvr>
                                      <p:tavLst>
                                        <p:tav tm="0">
                                          <p:val>
                                            <p:strVal val="0-#ppt_h/2"/>
                                          </p:val>
                                        </p:tav>
                                        <p:tav tm="100000">
                                          <p:val>
                                            <p:strVal val="#ppt_y"/>
                                          </p:val>
                                        </p:tav>
                                      </p:tavLst>
                                    </p:anim>
                                  </p:childTnLst>
                                </p:cTn>
                              </p:par>
                              <p:par>
                                <p:cTn id="143" presetID="2" presetClass="entr" presetSubtype="3" fill="hold" grpId="0" nodeType="with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2000" fill="hold"/>
                                        <p:tgtEl>
                                          <p:spTgt spid="31"/>
                                        </p:tgtEl>
                                        <p:attrNameLst>
                                          <p:attrName>ppt_x</p:attrName>
                                        </p:attrNameLst>
                                      </p:cBhvr>
                                      <p:tavLst>
                                        <p:tav tm="0">
                                          <p:val>
                                            <p:strVal val="1+#ppt_w/2"/>
                                          </p:val>
                                        </p:tav>
                                        <p:tav tm="100000">
                                          <p:val>
                                            <p:strVal val="#ppt_x"/>
                                          </p:val>
                                        </p:tav>
                                      </p:tavLst>
                                    </p:anim>
                                    <p:anim calcmode="lin" valueType="num">
                                      <p:cBhvr additive="base">
                                        <p:cTn id="146" dur="2000" fill="hold"/>
                                        <p:tgtEl>
                                          <p:spTgt spid="31"/>
                                        </p:tgtEl>
                                        <p:attrNameLst>
                                          <p:attrName>ppt_y</p:attrName>
                                        </p:attrNameLst>
                                      </p:cBhvr>
                                      <p:tavLst>
                                        <p:tav tm="0">
                                          <p:val>
                                            <p:strVal val="0-#ppt_h/2"/>
                                          </p:val>
                                        </p:tav>
                                        <p:tav tm="100000">
                                          <p:val>
                                            <p:strVal val="#ppt_y"/>
                                          </p:val>
                                        </p:tav>
                                      </p:tavLst>
                                    </p:anim>
                                  </p:childTnLst>
                                </p:cTn>
                              </p:par>
                              <p:par>
                                <p:cTn id="147" presetID="8" presetClass="emph" presetSubtype="0" autoRev="1" fill="hold" grpId="1" nodeType="withEffect">
                                  <p:stCondLst>
                                    <p:cond delay="0"/>
                                  </p:stCondLst>
                                  <p:childTnLst>
                                    <p:animRot by="21600000">
                                      <p:cBhvr>
                                        <p:cTn id="148" dur="2000" fill="hold"/>
                                        <p:tgtEl>
                                          <p:spTgt spid="20"/>
                                        </p:tgtEl>
                                        <p:attrNameLst>
                                          <p:attrName>r</p:attrName>
                                        </p:attrNameLst>
                                      </p:cBhvr>
                                    </p:animRot>
                                  </p:childTnLst>
                                </p:cTn>
                              </p:par>
                              <p:par>
                                <p:cTn id="149" presetID="8" presetClass="emph" presetSubtype="0" autoRev="1" fill="hold" grpId="1" nodeType="withEffect">
                                  <p:stCondLst>
                                    <p:cond delay="0"/>
                                  </p:stCondLst>
                                  <p:childTnLst>
                                    <p:animRot by="21600000">
                                      <p:cBhvr>
                                        <p:cTn id="150" dur="2000" fill="hold"/>
                                        <p:tgtEl>
                                          <p:spTgt spid="22"/>
                                        </p:tgtEl>
                                        <p:attrNameLst>
                                          <p:attrName>r</p:attrName>
                                        </p:attrNameLst>
                                      </p:cBhvr>
                                    </p:animRot>
                                  </p:childTnLst>
                                </p:cTn>
                              </p:par>
                              <p:par>
                                <p:cTn id="151" presetID="8" presetClass="emph" presetSubtype="0" autoRev="1" fill="hold" grpId="1" nodeType="withEffect">
                                  <p:stCondLst>
                                    <p:cond delay="0"/>
                                  </p:stCondLst>
                                  <p:childTnLst>
                                    <p:animRot by="21600000">
                                      <p:cBhvr>
                                        <p:cTn id="152" dur="2000" fill="hold"/>
                                        <p:tgtEl>
                                          <p:spTgt spid="24"/>
                                        </p:tgtEl>
                                        <p:attrNameLst>
                                          <p:attrName>r</p:attrName>
                                        </p:attrNameLst>
                                      </p:cBhvr>
                                    </p:animRot>
                                  </p:childTnLst>
                                </p:cTn>
                              </p:par>
                              <p:par>
                                <p:cTn id="153" presetID="8" presetClass="emph" presetSubtype="0" autoRev="1" fill="hold" grpId="1" nodeType="withEffect">
                                  <p:stCondLst>
                                    <p:cond delay="0"/>
                                  </p:stCondLst>
                                  <p:childTnLst>
                                    <p:animRot by="21600000">
                                      <p:cBhvr>
                                        <p:cTn id="154" dur="2000" fill="hold"/>
                                        <p:tgtEl>
                                          <p:spTgt spid="26"/>
                                        </p:tgtEl>
                                        <p:attrNameLst>
                                          <p:attrName>r</p:attrName>
                                        </p:attrNameLst>
                                      </p:cBhvr>
                                    </p:animRot>
                                  </p:childTnLst>
                                </p:cTn>
                              </p:par>
                              <p:par>
                                <p:cTn id="155" presetID="8" presetClass="emph" presetSubtype="0" autoRev="1" fill="hold" grpId="1" nodeType="withEffect">
                                  <p:stCondLst>
                                    <p:cond delay="0"/>
                                  </p:stCondLst>
                                  <p:childTnLst>
                                    <p:animRot by="21600000">
                                      <p:cBhvr>
                                        <p:cTn id="156" dur="2000" fill="hold"/>
                                        <p:tgtEl>
                                          <p:spTgt spid="28"/>
                                        </p:tgtEl>
                                        <p:attrNameLst>
                                          <p:attrName>r</p:attrName>
                                        </p:attrNameLst>
                                      </p:cBhvr>
                                    </p:animRot>
                                  </p:childTnLst>
                                </p:cTn>
                              </p:par>
                              <p:par>
                                <p:cTn id="157" presetID="8" presetClass="emph" presetSubtype="0" autoRev="1" fill="hold" grpId="1" nodeType="withEffect">
                                  <p:stCondLst>
                                    <p:cond delay="0"/>
                                  </p:stCondLst>
                                  <p:childTnLst>
                                    <p:animRot by="21600000">
                                      <p:cBhvr>
                                        <p:cTn id="158" dur="2000" fill="hold"/>
                                        <p:tgtEl>
                                          <p:spTgt spid="30"/>
                                        </p:tgtEl>
                                        <p:attrNameLst>
                                          <p:attrName>r</p:attrName>
                                        </p:attrNameLst>
                                      </p:cBhvr>
                                    </p:animRot>
                                  </p:childTnLst>
                                </p:cTn>
                              </p:par>
                              <p:par>
                                <p:cTn id="159" presetID="8" presetClass="emph" presetSubtype="0" autoRev="1" fill="hold" grpId="1" nodeType="withEffect">
                                  <p:stCondLst>
                                    <p:cond delay="0"/>
                                  </p:stCondLst>
                                  <p:childTnLst>
                                    <p:animRot by="21600000">
                                      <p:cBhvr>
                                        <p:cTn id="160" dur="2000" fill="hold"/>
                                        <p:tgtEl>
                                          <p:spTgt spid="32"/>
                                        </p:tgtEl>
                                        <p:attrNameLst>
                                          <p:attrName>r</p:attrName>
                                        </p:attrNameLst>
                                      </p:cBhvr>
                                    </p:animRot>
                                  </p:childTnLst>
                                </p:cTn>
                              </p:par>
                              <p:par>
                                <p:cTn id="161" presetID="8" presetClass="emph" presetSubtype="0" autoRev="1" fill="hold" grpId="1"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autoRev="1" fill="hold" grpId="1"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autoRev="1" fill="hold" grpId="1"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autoRev="1" fill="hold" grpId="1"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autoRev="1"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autoRev="1" fill="hold" grpId="1"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autoRev="1" fill="hold" grpId="1" nodeType="withEffect">
                                  <p:stCondLst>
                                    <p:cond delay="0"/>
                                  </p:stCondLst>
                                  <p:childTnLst>
                                    <p:animRot by="-21600000">
                                      <p:cBhvr>
                                        <p:cTn id="174" dur="2000" fill="hold"/>
                                        <p:tgtEl>
                                          <p:spTgt spid="31"/>
                                        </p:tgtEl>
                                        <p:attrNameLst>
                                          <p:attrName>r</p:attrName>
                                        </p:attrNameLst>
                                      </p:cBhvr>
                                    </p:animRot>
                                  </p:childTnLst>
                                </p:cTn>
                              </p:par>
                              <p:par>
                                <p:cTn id="175" presetID="2" presetClass="entr" presetSubtype="9" fill="hold" grpId="0" nodeType="withEffect">
                                  <p:stCondLst>
                                    <p:cond delay="0"/>
                                  </p:stCondLst>
                                  <p:childTnLst>
                                    <p:set>
                                      <p:cBhvr>
                                        <p:cTn id="176" dur="1" fill="hold">
                                          <p:stCondLst>
                                            <p:cond delay="0"/>
                                          </p:stCondLst>
                                        </p:cTn>
                                        <p:tgtEl>
                                          <p:spTgt spid="34"/>
                                        </p:tgtEl>
                                        <p:attrNameLst>
                                          <p:attrName>style.visibility</p:attrName>
                                        </p:attrNameLst>
                                      </p:cBhvr>
                                      <p:to>
                                        <p:strVal val="visible"/>
                                      </p:to>
                                    </p:set>
                                    <p:anim calcmode="lin" valueType="num">
                                      <p:cBhvr additive="base">
                                        <p:cTn id="177" dur="2000" fill="hold"/>
                                        <p:tgtEl>
                                          <p:spTgt spid="34"/>
                                        </p:tgtEl>
                                        <p:attrNameLst>
                                          <p:attrName>ppt_x</p:attrName>
                                        </p:attrNameLst>
                                      </p:cBhvr>
                                      <p:tavLst>
                                        <p:tav tm="0">
                                          <p:val>
                                            <p:strVal val="0-#ppt_w/2"/>
                                          </p:val>
                                        </p:tav>
                                        <p:tav tm="100000">
                                          <p:val>
                                            <p:strVal val="#ppt_x"/>
                                          </p:val>
                                        </p:tav>
                                      </p:tavLst>
                                    </p:anim>
                                    <p:anim calcmode="lin" valueType="num">
                                      <p:cBhvr additive="base">
                                        <p:cTn id="178" dur="2000" fill="hold"/>
                                        <p:tgtEl>
                                          <p:spTgt spid="34"/>
                                        </p:tgtEl>
                                        <p:attrNameLst>
                                          <p:attrName>ppt_y</p:attrName>
                                        </p:attrNameLst>
                                      </p:cBhvr>
                                      <p:tavLst>
                                        <p:tav tm="0">
                                          <p:val>
                                            <p:strVal val="0-#ppt_h/2"/>
                                          </p:val>
                                        </p:tav>
                                        <p:tav tm="100000">
                                          <p:val>
                                            <p:strVal val="#ppt_y"/>
                                          </p:val>
                                        </p:tav>
                                      </p:tavLst>
                                    </p:anim>
                                  </p:childTnLst>
                                </p:cTn>
                              </p:par>
                              <p:par>
                                <p:cTn id="179" presetID="2" presetClass="entr" presetSubtype="9" fill="hold" grpId="0" nodeType="withEffect">
                                  <p:stCondLst>
                                    <p:cond delay="0"/>
                                  </p:stCondLst>
                                  <p:childTnLst>
                                    <p:set>
                                      <p:cBhvr>
                                        <p:cTn id="180" dur="1" fill="hold">
                                          <p:stCondLst>
                                            <p:cond delay="0"/>
                                          </p:stCondLst>
                                        </p:cTn>
                                        <p:tgtEl>
                                          <p:spTgt spid="36"/>
                                        </p:tgtEl>
                                        <p:attrNameLst>
                                          <p:attrName>style.visibility</p:attrName>
                                        </p:attrNameLst>
                                      </p:cBhvr>
                                      <p:to>
                                        <p:strVal val="visible"/>
                                      </p:to>
                                    </p:set>
                                    <p:anim calcmode="lin" valueType="num">
                                      <p:cBhvr additive="base">
                                        <p:cTn id="181" dur="2000" fill="hold"/>
                                        <p:tgtEl>
                                          <p:spTgt spid="36"/>
                                        </p:tgtEl>
                                        <p:attrNameLst>
                                          <p:attrName>ppt_x</p:attrName>
                                        </p:attrNameLst>
                                      </p:cBhvr>
                                      <p:tavLst>
                                        <p:tav tm="0">
                                          <p:val>
                                            <p:strVal val="0-#ppt_w/2"/>
                                          </p:val>
                                        </p:tav>
                                        <p:tav tm="100000">
                                          <p:val>
                                            <p:strVal val="#ppt_x"/>
                                          </p:val>
                                        </p:tav>
                                      </p:tavLst>
                                    </p:anim>
                                    <p:anim calcmode="lin" valueType="num">
                                      <p:cBhvr additive="base">
                                        <p:cTn id="182" dur="2000" fill="hold"/>
                                        <p:tgtEl>
                                          <p:spTgt spid="36"/>
                                        </p:tgtEl>
                                        <p:attrNameLst>
                                          <p:attrName>ppt_y</p:attrName>
                                        </p:attrNameLst>
                                      </p:cBhvr>
                                      <p:tavLst>
                                        <p:tav tm="0">
                                          <p:val>
                                            <p:strVal val="0-#ppt_h/2"/>
                                          </p:val>
                                        </p:tav>
                                        <p:tav tm="100000">
                                          <p:val>
                                            <p:strVal val="#ppt_y"/>
                                          </p:val>
                                        </p:tav>
                                      </p:tavLst>
                                    </p:anim>
                                  </p:childTnLst>
                                </p:cTn>
                              </p:par>
                              <p:par>
                                <p:cTn id="183" presetID="2" presetClass="entr" presetSubtype="9" fill="hold" grpId="0" nodeType="withEffect">
                                  <p:stCondLst>
                                    <p:cond delay="0"/>
                                  </p:stCondLst>
                                  <p:childTnLst>
                                    <p:set>
                                      <p:cBhvr>
                                        <p:cTn id="184" dur="1" fill="hold">
                                          <p:stCondLst>
                                            <p:cond delay="0"/>
                                          </p:stCondLst>
                                        </p:cTn>
                                        <p:tgtEl>
                                          <p:spTgt spid="38"/>
                                        </p:tgtEl>
                                        <p:attrNameLst>
                                          <p:attrName>style.visibility</p:attrName>
                                        </p:attrNameLst>
                                      </p:cBhvr>
                                      <p:to>
                                        <p:strVal val="visible"/>
                                      </p:to>
                                    </p:set>
                                    <p:anim calcmode="lin" valueType="num">
                                      <p:cBhvr additive="base">
                                        <p:cTn id="185" dur="2000" fill="hold"/>
                                        <p:tgtEl>
                                          <p:spTgt spid="38"/>
                                        </p:tgtEl>
                                        <p:attrNameLst>
                                          <p:attrName>ppt_x</p:attrName>
                                        </p:attrNameLst>
                                      </p:cBhvr>
                                      <p:tavLst>
                                        <p:tav tm="0">
                                          <p:val>
                                            <p:strVal val="0-#ppt_w/2"/>
                                          </p:val>
                                        </p:tav>
                                        <p:tav tm="100000">
                                          <p:val>
                                            <p:strVal val="#ppt_x"/>
                                          </p:val>
                                        </p:tav>
                                      </p:tavLst>
                                    </p:anim>
                                    <p:anim calcmode="lin" valueType="num">
                                      <p:cBhvr additive="base">
                                        <p:cTn id="186" dur="2000" fill="hold"/>
                                        <p:tgtEl>
                                          <p:spTgt spid="38"/>
                                        </p:tgtEl>
                                        <p:attrNameLst>
                                          <p:attrName>ppt_y</p:attrName>
                                        </p:attrNameLst>
                                      </p:cBhvr>
                                      <p:tavLst>
                                        <p:tav tm="0">
                                          <p:val>
                                            <p:strVal val="0-#ppt_h/2"/>
                                          </p:val>
                                        </p:tav>
                                        <p:tav tm="100000">
                                          <p:val>
                                            <p:strVal val="#ppt_y"/>
                                          </p:val>
                                        </p:tav>
                                      </p:tavLst>
                                    </p:anim>
                                  </p:childTnLst>
                                </p:cTn>
                              </p:par>
                              <p:par>
                                <p:cTn id="187" presetID="2" presetClass="entr" presetSubtype="9" fill="hold" grpId="0" nodeType="withEffect">
                                  <p:stCondLst>
                                    <p:cond delay="0"/>
                                  </p:stCondLst>
                                  <p:childTnLst>
                                    <p:set>
                                      <p:cBhvr>
                                        <p:cTn id="188" dur="1" fill="hold">
                                          <p:stCondLst>
                                            <p:cond delay="0"/>
                                          </p:stCondLst>
                                        </p:cTn>
                                        <p:tgtEl>
                                          <p:spTgt spid="40"/>
                                        </p:tgtEl>
                                        <p:attrNameLst>
                                          <p:attrName>style.visibility</p:attrName>
                                        </p:attrNameLst>
                                      </p:cBhvr>
                                      <p:to>
                                        <p:strVal val="visible"/>
                                      </p:to>
                                    </p:set>
                                    <p:anim calcmode="lin" valueType="num">
                                      <p:cBhvr additive="base">
                                        <p:cTn id="189" dur="2000" fill="hold"/>
                                        <p:tgtEl>
                                          <p:spTgt spid="40"/>
                                        </p:tgtEl>
                                        <p:attrNameLst>
                                          <p:attrName>ppt_x</p:attrName>
                                        </p:attrNameLst>
                                      </p:cBhvr>
                                      <p:tavLst>
                                        <p:tav tm="0">
                                          <p:val>
                                            <p:strVal val="0-#ppt_w/2"/>
                                          </p:val>
                                        </p:tav>
                                        <p:tav tm="100000">
                                          <p:val>
                                            <p:strVal val="#ppt_x"/>
                                          </p:val>
                                        </p:tav>
                                      </p:tavLst>
                                    </p:anim>
                                    <p:anim calcmode="lin" valueType="num">
                                      <p:cBhvr additive="base">
                                        <p:cTn id="190" dur="2000" fill="hold"/>
                                        <p:tgtEl>
                                          <p:spTgt spid="40"/>
                                        </p:tgtEl>
                                        <p:attrNameLst>
                                          <p:attrName>ppt_y</p:attrName>
                                        </p:attrNameLst>
                                      </p:cBhvr>
                                      <p:tavLst>
                                        <p:tav tm="0">
                                          <p:val>
                                            <p:strVal val="0-#ppt_h/2"/>
                                          </p:val>
                                        </p:tav>
                                        <p:tav tm="100000">
                                          <p:val>
                                            <p:strVal val="#ppt_y"/>
                                          </p:val>
                                        </p:tav>
                                      </p:tavLst>
                                    </p:anim>
                                  </p:childTnLst>
                                </p:cTn>
                              </p:par>
                              <p:par>
                                <p:cTn id="191" presetID="2" presetClass="entr" presetSubtype="9" fill="hold" grpId="0" nodeType="withEffect">
                                  <p:stCondLst>
                                    <p:cond delay="0"/>
                                  </p:stCondLst>
                                  <p:childTnLst>
                                    <p:set>
                                      <p:cBhvr>
                                        <p:cTn id="192" dur="1" fill="hold">
                                          <p:stCondLst>
                                            <p:cond delay="0"/>
                                          </p:stCondLst>
                                        </p:cTn>
                                        <p:tgtEl>
                                          <p:spTgt spid="42"/>
                                        </p:tgtEl>
                                        <p:attrNameLst>
                                          <p:attrName>style.visibility</p:attrName>
                                        </p:attrNameLst>
                                      </p:cBhvr>
                                      <p:to>
                                        <p:strVal val="visible"/>
                                      </p:to>
                                    </p:set>
                                    <p:anim calcmode="lin" valueType="num">
                                      <p:cBhvr additive="base">
                                        <p:cTn id="193" dur="2000" fill="hold"/>
                                        <p:tgtEl>
                                          <p:spTgt spid="42"/>
                                        </p:tgtEl>
                                        <p:attrNameLst>
                                          <p:attrName>ppt_x</p:attrName>
                                        </p:attrNameLst>
                                      </p:cBhvr>
                                      <p:tavLst>
                                        <p:tav tm="0">
                                          <p:val>
                                            <p:strVal val="0-#ppt_w/2"/>
                                          </p:val>
                                        </p:tav>
                                        <p:tav tm="100000">
                                          <p:val>
                                            <p:strVal val="#ppt_x"/>
                                          </p:val>
                                        </p:tav>
                                      </p:tavLst>
                                    </p:anim>
                                    <p:anim calcmode="lin" valueType="num">
                                      <p:cBhvr additive="base">
                                        <p:cTn id="194" dur="2000" fill="hold"/>
                                        <p:tgtEl>
                                          <p:spTgt spid="42"/>
                                        </p:tgtEl>
                                        <p:attrNameLst>
                                          <p:attrName>ppt_y</p:attrName>
                                        </p:attrNameLst>
                                      </p:cBhvr>
                                      <p:tavLst>
                                        <p:tav tm="0">
                                          <p:val>
                                            <p:strVal val="0-#ppt_h/2"/>
                                          </p:val>
                                        </p:tav>
                                        <p:tav tm="100000">
                                          <p:val>
                                            <p:strVal val="#ppt_y"/>
                                          </p:val>
                                        </p:tav>
                                      </p:tavLst>
                                    </p:anim>
                                  </p:childTnLst>
                                </p:cTn>
                              </p:par>
                              <p:par>
                                <p:cTn id="195" presetID="2" presetClass="entr" presetSubtype="9" fill="hold" grpId="0" nodeType="withEffect">
                                  <p:stCondLst>
                                    <p:cond delay="0"/>
                                  </p:stCondLst>
                                  <p:childTnLst>
                                    <p:set>
                                      <p:cBhvr>
                                        <p:cTn id="196" dur="1" fill="hold">
                                          <p:stCondLst>
                                            <p:cond delay="0"/>
                                          </p:stCondLst>
                                        </p:cTn>
                                        <p:tgtEl>
                                          <p:spTgt spid="44"/>
                                        </p:tgtEl>
                                        <p:attrNameLst>
                                          <p:attrName>style.visibility</p:attrName>
                                        </p:attrNameLst>
                                      </p:cBhvr>
                                      <p:to>
                                        <p:strVal val="visible"/>
                                      </p:to>
                                    </p:set>
                                    <p:anim calcmode="lin" valueType="num">
                                      <p:cBhvr additive="base">
                                        <p:cTn id="197" dur="2000" fill="hold"/>
                                        <p:tgtEl>
                                          <p:spTgt spid="44"/>
                                        </p:tgtEl>
                                        <p:attrNameLst>
                                          <p:attrName>ppt_x</p:attrName>
                                        </p:attrNameLst>
                                      </p:cBhvr>
                                      <p:tavLst>
                                        <p:tav tm="0">
                                          <p:val>
                                            <p:strVal val="0-#ppt_w/2"/>
                                          </p:val>
                                        </p:tav>
                                        <p:tav tm="100000">
                                          <p:val>
                                            <p:strVal val="#ppt_x"/>
                                          </p:val>
                                        </p:tav>
                                      </p:tavLst>
                                    </p:anim>
                                    <p:anim calcmode="lin" valueType="num">
                                      <p:cBhvr additive="base">
                                        <p:cTn id="198" dur="2000" fill="hold"/>
                                        <p:tgtEl>
                                          <p:spTgt spid="44"/>
                                        </p:tgtEl>
                                        <p:attrNameLst>
                                          <p:attrName>ppt_y</p:attrName>
                                        </p:attrNameLst>
                                      </p:cBhvr>
                                      <p:tavLst>
                                        <p:tav tm="0">
                                          <p:val>
                                            <p:strVal val="0-#ppt_h/2"/>
                                          </p:val>
                                        </p:tav>
                                        <p:tav tm="100000">
                                          <p:val>
                                            <p:strVal val="#ppt_y"/>
                                          </p:val>
                                        </p:tav>
                                      </p:tavLst>
                                    </p:anim>
                                  </p:childTnLst>
                                </p:cTn>
                              </p:par>
                              <p:par>
                                <p:cTn id="199" presetID="2" presetClass="entr" presetSubtype="9" fill="hold" grpId="0" nodeType="withEffect">
                                  <p:stCondLst>
                                    <p:cond delay="0"/>
                                  </p:stCondLst>
                                  <p:childTnLst>
                                    <p:set>
                                      <p:cBhvr>
                                        <p:cTn id="200" dur="1" fill="hold">
                                          <p:stCondLst>
                                            <p:cond delay="0"/>
                                          </p:stCondLst>
                                        </p:cTn>
                                        <p:tgtEl>
                                          <p:spTgt spid="46"/>
                                        </p:tgtEl>
                                        <p:attrNameLst>
                                          <p:attrName>style.visibility</p:attrName>
                                        </p:attrNameLst>
                                      </p:cBhvr>
                                      <p:to>
                                        <p:strVal val="visible"/>
                                      </p:to>
                                    </p:set>
                                    <p:anim calcmode="lin" valueType="num">
                                      <p:cBhvr additive="base">
                                        <p:cTn id="201" dur="2000" fill="hold"/>
                                        <p:tgtEl>
                                          <p:spTgt spid="46"/>
                                        </p:tgtEl>
                                        <p:attrNameLst>
                                          <p:attrName>ppt_x</p:attrName>
                                        </p:attrNameLst>
                                      </p:cBhvr>
                                      <p:tavLst>
                                        <p:tav tm="0">
                                          <p:val>
                                            <p:strVal val="0-#ppt_w/2"/>
                                          </p:val>
                                        </p:tav>
                                        <p:tav tm="100000">
                                          <p:val>
                                            <p:strVal val="#ppt_x"/>
                                          </p:val>
                                        </p:tav>
                                      </p:tavLst>
                                    </p:anim>
                                    <p:anim calcmode="lin" valueType="num">
                                      <p:cBhvr additive="base">
                                        <p:cTn id="202" dur="2000" fill="hold"/>
                                        <p:tgtEl>
                                          <p:spTgt spid="46"/>
                                        </p:tgtEl>
                                        <p:attrNameLst>
                                          <p:attrName>ppt_y</p:attrName>
                                        </p:attrNameLst>
                                      </p:cBhvr>
                                      <p:tavLst>
                                        <p:tav tm="0">
                                          <p:val>
                                            <p:strVal val="0-#ppt_h/2"/>
                                          </p:val>
                                        </p:tav>
                                        <p:tav tm="100000">
                                          <p:val>
                                            <p:strVal val="#ppt_y"/>
                                          </p:val>
                                        </p:tav>
                                      </p:tavLst>
                                    </p:anim>
                                  </p:childTnLst>
                                </p:cTn>
                              </p:par>
                              <p:par>
                                <p:cTn id="203" presetID="2" presetClass="entr" presetSubtype="3" fill="hold" grpId="0" nodeType="withEffect">
                                  <p:stCondLst>
                                    <p:cond delay="0"/>
                                  </p:stCondLst>
                                  <p:childTnLst>
                                    <p:set>
                                      <p:cBhvr>
                                        <p:cTn id="204" dur="1" fill="hold">
                                          <p:stCondLst>
                                            <p:cond delay="0"/>
                                          </p:stCondLst>
                                        </p:cTn>
                                        <p:tgtEl>
                                          <p:spTgt spid="33"/>
                                        </p:tgtEl>
                                        <p:attrNameLst>
                                          <p:attrName>style.visibility</p:attrName>
                                        </p:attrNameLst>
                                      </p:cBhvr>
                                      <p:to>
                                        <p:strVal val="visible"/>
                                      </p:to>
                                    </p:set>
                                    <p:anim calcmode="lin" valueType="num">
                                      <p:cBhvr additive="base">
                                        <p:cTn id="205" dur="2000" fill="hold"/>
                                        <p:tgtEl>
                                          <p:spTgt spid="33"/>
                                        </p:tgtEl>
                                        <p:attrNameLst>
                                          <p:attrName>ppt_x</p:attrName>
                                        </p:attrNameLst>
                                      </p:cBhvr>
                                      <p:tavLst>
                                        <p:tav tm="0">
                                          <p:val>
                                            <p:strVal val="1+#ppt_w/2"/>
                                          </p:val>
                                        </p:tav>
                                        <p:tav tm="100000">
                                          <p:val>
                                            <p:strVal val="#ppt_x"/>
                                          </p:val>
                                        </p:tav>
                                      </p:tavLst>
                                    </p:anim>
                                    <p:anim calcmode="lin" valueType="num">
                                      <p:cBhvr additive="base">
                                        <p:cTn id="206" dur="2000" fill="hold"/>
                                        <p:tgtEl>
                                          <p:spTgt spid="33"/>
                                        </p:tgtEl>
                                        <p:attrNameLst>
                                          <p:attrName>ppt_y</p:attrName>
                                        </p:attrNameLst>
                                      </p:cBhvr>
                                      <p:tavLst>
                                        <p:tav tm="0">
                                          <p:val>
                                            <p:strVal val="0-#ppt_h/2"/>
                                          </p:val>
                                        </p:tav>
                                        <p:tav tm="100000">
                                          <p:val>
                                            <p:strVal val="#ppt_y"/>
                                          </p:val>
                                        </p:tav>
                                      </p:tavLst>
                                    </p:anim>
                                  </p:childTnLst>
                                </p:cTn>
                              </p:par>
                              <p:par>
                                <p:cTn id="207" presetID="2" presetClass="entr" presetSubtype="3" fill="hold" grpId="0" nodeType="withEffect">
                                  <p:stCondLst>
                                    <p:cond delay="0"/>
                                  </p:stCondLst>
                                  <p:childTnLst>
                                    <p:set>
                                      <p:cBhvr>
                                        <p:cTn id="208" dur="1" fill="hold">
                                          <p:stCondLst>
                                            <p:cond delay="0"/>
                                          </p:stCondLst>
                                        </p:cTn>
                                        <p:tgtEl>
                                          <p:spTgt spid="35"/>
                                        </p:tgtEl>
                                        <p:attrNameLst>
                                          <p:attrName>style.visibility</p:attrName>
                                        </p:attrNameLst>
                                      </p:cBhvr>
                                      <p:to>
                                        <p:strVal val="visible"/>
                                      </p:to>
                                    </p:set>
                                    <p:anim calcmode="lin" valueType="num">
                                      <p:cBhvr additive="base">
                                        <p:cTn id="209" dur="2000" fill="hold"/>
                                        <p:tgtEl>
                                          <p:spTgt spid="35"/>
                                        </p:tgtEl>
                                        <p:attrNameLst>
                                          <p:attrName>ppt_x</p:attrName>
                                        </p:attrNameLst>
                                      </p:cBhvr>
                                      <p:tavLst>
                                        <p:tav tm="0">
                                          <p:val>
                                            <p:strVal val="1+#ppt_w/2"/>
                                          </p:val>
                                        </p:tav>
                                        <p:tav tm="100000">
                                          <p:val>
                                            <p:strVal val="#ppt_x"/>
                                          </p:val>
                                        </p:tav>
                                      </p:tavLst>
                                    </p:anim>
                                    <p:anim calcmode="lin" valueType="num">
                                      <p:cBhvr additive="base">
                                        <p:cTn id="210" dur="2000" fill="hold"/>
                                        <p:tgtEl>
                                          <p:spTgt spid="35"/>
                                        </p:tgtEl>
                                        <p:attrNameLst>
                                          <p:attrName>ppt_y</p:attrName>
                                        </p:attrNameLst>
                                      </p:cBhvr>
                                      <p:tavLst>
                                        <p:tav tm="0">
                                          <p:val>
                                            <p:strVal val="0-#ppt_h/2"/>
                                          </p:val>
                                        </p:tav>
                                        <p:tav tm="100000">
                                          <p:val>
                                            <p:strVal val="#ppt_y"/>
                                          </p:val>
                                        </p:tav>
                                      </p:tavLst>
                                    </p:anim>
                                  </p:childTnLst>
                                </p:cTn>
                              </p:par>
                              <p:par>
                                <p:cTn id="211" presetID="2" presetClass="entr" presetSubtype="3" fill="hold" grpId="0" nodeType="withEffect">
                                  <p:stCondLst>
                                    <p:cond delay="0"/>
                                  </p:stCondLst>
                                  <p:childTnLst>
                                    <p:set>
                                      <p:cBhvr>
                                        <p:cTn id="212" dur="1" fill="hold">
                                          <p:stCondLst>
                                            <p:cond delay="0"/>
                                          </p:stCondLst>
                                        </p:cTn>
                                        <p:tgtEl>
                                          <p:spTgt spid="37"/>
                                        </p:tgtEl>
                                        <p:attrNameLst>
                                          <p:attrName>style.visibility</p:attrName>
                                        </p:attrNameLst>
                                      </p:cBhvr>
                                      <p:to>
                                        <p:strVal val="visible"/>
                                      </p:to>
                                    </p:set>
                                    <p:anim calcmode="lin" valueType="num">
                                      <p:cBhvr additive="base">
                                        <p:cTn id="213" dur="2000" fill="hold"/>
                                        <p:tgtEl>
                                          <p:spTgt spid="37"/>
                                        </p:tgtEl>
                                        <p:attrNameLst>
                                          <p:attrName>ppt_x</p:attrName>
                                        </p:attrNameLst>
                                      </p:cBhvr>
                                      <p:tavLst>
                                        <p:tav tm="0">
                                          <p:val>
                                            <p:strVal val="1+#ppt_w/2"/>
                                          </p:val>
                                        </p:tav>
                                        <p:tav tm="100000">
                                          <p:val>
                                            <p:strVal val="#ppt_x"/>
                                          </p:val>
                                        </p:tav>
                                      </p:tavLst>
                                    </p:anim>
                                    <p:anim calcmode="lin" valueType="num">
                                      <p:cBhvr additive="base">
                                        <p:cTn id="214" dur="2000" fill="hold"/>
                                        <p:tgtEl>
                                          <p:spTgt spid="37"/>
                                        </p:tgtEl>
                                        <p:attrNameLst>
                                          <p:attrName>ppt_y</p:attrName>
                                        </p:attrNameLst>
                                      </p:cBhvr>
                                      <p:tavLst>
                                        <p:tav tm="0">
                                          <p:val>
                                            <p:strVal val="0-#ppt_h/2"/>
                                          </p:val>
                                        </p:tav>
                                        <p:tav tm="100000">
                                          <p:val>
                                            <p:strVal val="#ppt_y"/>
                                          </p:val>
                                        </p:tav>
                                      </p:tavLst>
                                    </p:anim>
                                  </p:childTnLst>
                                </p:cTn>
                              </p:par>
                              <p:par>
                                <p:cTn id="215" presetID="2" presetClass="entr" presetSubtype="3" fill="hold" grpId="0" nodeType="withEffect">
                                  <p:stCondLst>
                                    <p:cond delay="0"/>
                                  </p:stCondLst>
                                  <p:childTnLst>
                                    <p:set>
                                      <p:cBhvr>
                                        <p:cTn id="216" dur="1" fill="hold">
                                          <p:stCondLst>
                                            <p:cond delay="0"/>
                                          </p:stCondLst>
                                        </p:cTn>
                                        <p:tgtEl>
                                          <p:spTgt spid="39"/>
                                        </p:tgtEl>
                                        <p:attrNameLst>
                                          <p:attrName>style.visibility</p:attrName>
                                        </p:attrNameLst>
                                      </p:cBhvr>
                                      <p:to>
                                        <p:strVal val="visible"/>
                                      </p:to>
                                    </p:set>
                                    <p:anim calcmode="lin" valueType="num">
                                      <p:cBhvr additive="base">
                                        <p:cTn id="217" dur="2000" fill="hold"/>
                                        <p:tgtEl>
                                          <p:spTgt spid="39"/>
                                        </p:tgtEl>
                                        <p:attrNameLst>
                                          <p:attrName>ppt_x</p:attrName>
                                        </p:attrNameLst>
                                      </p:cBhvr>
                                      <p:tavLst>
                                        <p:tav tm="0">
                                          <p:val>
                                            <p:strVal val="1+#ppt_w/2"/>
                                          </p:val>
                                        </p:tav>
                                        <p:tav tm="100000">
                                          <p:val>
                                            <p:strVal val="#ppt_x"/>
                                          </p:val>
                                        </p:tav>
                                      </p:tavLst>
                                    </p:anim>
                                    <p:anim calcmode="lin" valueType="num">
                                      <p:cBhvr additive="base">
                                        <p:cTn id="218" dur="2000" fill="hold"/>
                                        <p:tgtEl>
                                          <p:spTgt spid="39"/>
                                        </p:tgtEl>
                                        <p:attrNameLst>
                                          <p:attrName>ppt_y</p:attrName>
                                        </p:attrNameLst>
                                      </p:cBhvr>
                                      <p:tavLst>
                                        <p:tav tm="0">
                                          <p:val>
                                            <p:strVal val="0-#ppt_h/2"/>
                                          </p:val>
                                        </p:tav>
                                        <p:tav tm="100000">
                                          <p:val>
                                            <p:strVal val="#ppt_y"/>
                                          </p:val>
                                        </p:tav>
                                      </p:tavLst>
                                    </p:anim>
                                  </p:childTnLst>
                                </p:cTn>
                              </p:par>
                              <p:par>
                                <p:cTn id="219" presetID="2" presetClass="entr" presetSubtype="3" fill="hold" grpId="0" nodeType="withEffect">
                                  <p:stCondLst>
                                    <p:cond delay="0"/>
                                  </p:stCondLst>
                                  <p:childTnLst>
                                    <p:set>
                                      <p:cBhvr>
                                        <p:cTn id="220" dur="1" fill="hold">
                                          <p:stCondLst>
                                            <p:cond delay="0"/>
                                          </p:stCondLst>
                                        </p:cTn>
                                        <p:tgtEl>
                                          <p:spTgt spid="41"/>
                                        </p:tgtEl>
                                        <p:attrNameLst>
                                          <p:attrName>style.visibility</p:attrName>
                                        </p:attrNameLst>
                                      </p:cBhvr>
                                      <p:to>
                                        <p:strVal val="visible"/>
                                      </p:to>
                                    </p:set>
                                    <p:anim calcmode="lin" valueType="num">
                                      <p:cBhvr additive="base">
                                        <p:cTn id="221" dur="2000" fill="hold"/>
                                        <p:tgtEl>
                                          <p:spTgt spid="41"/>
                                        </p:tgtEl>
                                        <p:attrNameLst>
                                          <p:attrName>ppt_x</p:attrName>
                                        </p:attrNameLst>
                                      </p:cBhvr>
                                      <p:tavLst>
                                        <p:tav tm="0">
                                          <p:val>
                                            <p:strVal val="1+#ppt_w/2"/>
                                          </p:val>
                                        </p:tav>
                                        <p:tav tm="100000">
                                          <p:val>
                                            <p:strVal val="#ppt_x"/>
                                          </p:val>
                                        </p:tav>
                                      </p:tavLst>
                                    </p:anim>
                                    <p:anim calcmode="lin" valueType="num">
                                      <p:cBhvr additive="base">
                                        <p:cTn id="222" dur="2000" fill="hold"/>
                                        <p:tgtEl>
                                          <p:spTgt spid="41"/>
                                        </p:tgtEl>
                                        <p:attrNameLst>
                                          <p:attrName>ppt_y</p:attrName>
                                        </p:attrNameLst>
                                      </p:cBhvr>
                                      <p:tavLst>
                                        <p:tav tm="0">
                                          <p:val>
                                            <p:strVal val="0-#ppt_h/2"/>
                                          </p:val>
                                        </p:tav>
                                        <p:tav tm="100000">
                                          <p:val>
                                            <p:strVal val="#ppt_y"/>
                                          </p:val>
                                        </p:tav>
                                      </p:tavLst>
                                    </p:anim>
                                  </p:childTnLst>
                                </p:cTn>
                              </p:par>
                              <p:par>
                                <p:cTn id="223" presetID="2" presetClass="entr" presetSubtype="3" fill="hold" grpId="0" nodeType="withEffect">
                                  <p:stCondLst>
                                    <p:cond delay="0"/>
                                  </p:stCondLst>
                                  <p:childTnLst>
                                    <p:set>
                                      <p:cBhvr>
                                        <p:cTn id="224" dur="1" fill="hold">
                                          <p:stCondLst>
                                            <p:cond delay="0"/>
                                          </p:stCondLst>
                                        </p:cTn>
                                        <p:tgtEl>
                                          <p:spTgt spid="43"/>
                                        </p:tgtEl>
                                        <p:attrNameLst>
                                          <p:attrName>style.visibility</p:attrName>
                                        </p:attrNameLst>
                                      </p:cBhvr>
                                      <p:to>
                                        <p:strVal val="visible"/>
                                      </p:to>
                                    </p:set>
                                    <p:anim calcmode="lin" valueType="num">
                                      <p:cBhvr additive="base">
                                        <p:cTn id="225" dur="2000" fill="hold"/>
                                        <p:tgtEl>
                                          <p:spTgt spid="43"/>
                                        </p:tgtEl>
                                        <p:attrNameLst>
                                          <p:attrName>ppt_x</p:attrName>
                                        </p:attrNameLst>
                                      </p:cBhvr>
                                      <p:tavLst>
                                        <p:tav tm="0">
                                          <p:val>
                                            <p:strVal val="1+#ppt_w/2"/>
                                          </p:val>
                                        </p:tav>
                                        <p:tav tm="100000">
                                          <p:val>
                                            <p:strVal val="#ppt_x"/>
                                          </p:val>
                                        </p:tav>
                                      </p:tavLst>
                                    </p:anim>
                                    <p:anim calcmode="lin" valueType="num">
                                      <p:cBhvr additive="base">
                                        <p:cTn id="226" dur="2000" fill="hold"/>
                                        <p:tgtEl>
                                          <p:spTgt spid="43"/>
                                        </p:tgtEl>
                                        <p:attrNameLst>
                                          <p:attrName>ppt_y</p:attrName>
                                        </p:attrNameLst>
                                      </p:cBhvr>
                                      <p:tavLst>
                                        <p:tav tm="0">
                                          <p:val>
                                            <p:strVal val="0-#ppt_h/2"/>
                                          </p:val>
                                        </p:tav>
                                        <p:tav tm="100000">
                                          <p:val>
                                            <p:strVal val="#ppt_y"/>
                                          </p:val>
                                        </p:tav>
                                      </p:tavLst>
                                    </p:anim>
                                  </p:childTnLst>
                                </p:cTn>
                              </p:par>
                              <p:par>
                                <p:cTn id="227" presetID="2" presetClass="entr" presetSubtype="3" fill="hold" grpId="0" nodeType="withEffect">
                                  <p:stCondLst>
                                    <p:cond delay="0"/>
                                  </p:stCondLst>
                                  <p:childTnLst>
                                    <p:set>
                                      <p:cBhvr>
                                        <p:cTn id="228" dur="1" fill="hold">
                                          <p:stCondLst>
                                            <p:cond delay="0"/>
                                          </p:stCondLst>
                                        </p:cTn>
                                        <p:tgtEl>
                                          <p:spTgt spid="45"/>
                                        </p:tgtEl>
                                        <p:attrNameLst>
                                          <p:attrName>style.visibility</p:attrName>
                                        </p:attrNameLst>
                                      </p:cBhvr>
                                      <p:to>
                                        <p:strVal val="visible"/>
                                      </p:to>
                                    </p:set>
                                    <p:anim calcmode="lin" valueType="num">
                                      <p:cBhvr additive="base">
                                        <p:cTn id="229" dur="2000" fill="hold"/>
                                        <p:tgtEl>
                                          <p:spTgt spid="45"/>
                                        </p:tgtEl>
                                        <p:attrNameLst>
                                          <p:attrName>ppt_x</p:attrName>
                                        </p:attrNameLst>
                                      </p:cBhvr>
                                      <p:tavLst>
                                        <p:tav tm="0">
                                          <p:val>
                                            <p:strVal val="1+#ppt_w/2"/>
                                          </p:val>
                                        </p:tav>
                                        <p:tav tm="100000">
                                          <p:val>
                                            <p:strVal val="#ppt_x"/>
                                          </p:val>
                                        </p:tav>
                                      </p:tavLst>
                                    </p:anim>
                                    <p:anim calcmode="lin" valueType="num">
                                      <p:cBhvr additive="base">
                                        <p:cTn id="230" dur="2000" fill="hold"/>
                                        <p:tgtEl>
                                          <p:spTgt spid="45"/>
                                        </p:tgtEl>
                                        <p:attrNameLst>
                                          <p:attrName>ppt_y</p:attrName>
                                        </p:attrNameLst>
                                      </p:cBhvr>
                                      <p:tavLst>
                                        <p:tav tm="0">
                                          <p:val>
                                            <p:strVal val="0-#ppt_h/2"/>
                                          </p:val>
                                        </p:tav>
                                        <p:tav tm="100000">
                                          <p:val>
                                            <p:strVal val="#ppt_y"/>
                                          </p:val>
                                        </p:tav>
                                      </p:tavLst>
                                    </p:anim>
                                  </p:childTnLst>
                                </p:cTn>
                              </p:par>
                              <p:par>
                                <p:cTn id="231" presetID="8" presetClass="emph" presetSubtype="0" autoRev="1" fill="hold" grpId="1" nodeType="withEffect">
                                  <p:stCondLst>
                                    <p:cond delay="0"/>
                                  </p:stCondLst>
                                  <p:childTnLst>
                                    <p:animRot by="21600000">
                                      <p:cBhvr>
                                        <p:cTn id="232" dur="2000" fill="hold"/>
                                        <p:tgtEl>
                                          <p:spTgt spid="34"/>
                                        </p:tgtEl>
                                        <p:attrNameLst>
                                          <p:attrName>r</p:attrName>
                                        </p:attrNameLst>
                                      </p:cBhvr>
                                    </p:animRot>
                                  </p:childTnLst>
                                </p:cTn>
                              </p:par>
                              <p:par>
                                <p:cTn id="233" presetID="8" presetClass="emph" presetSubtype="0" autoRev="1" fill="hold" grpId="1" nodeType="withEffect">
                                  <p:stCondLst>
                                    <p:cond delay="0"/>
                                  </p:stCondLst>
                                  <p:childTnLst>
                                    <p:animRot by="21600000">
                                      <p:cBhvr>
                                        <p:cTn id="234" dur="2000" fill="hold"/>
                                        <p:tgtEl>
                                          <p:spTgt spid="36"/>
                                        </p:tgtEl>
                                        <p:attrNameLst>
                                          <p:attrName>r</p:attrName>
                                        </p:attrNameLst>
                                      </p:cBhvr>
                                    </p:animRot>
                                  </p:childTnLst>
                                </p:cTn>
                              </p:par>
                              <p:par>
                                <p:cTn id="235" presetID="8" presetClass="emph" presetSubtype="0" autoRev="1" fill="hold" grpId="1" nodeType="withEffect">
                                  <p:stCondLst>
                                    <p:cond delay="0"/>
                                  </p:stCondLst>
                                  <p:childTnLst>
                                    <p:animRot by="21600000">
                                      <p:cBhvr>
                                        <p:cTn id="236" dur="2000" fill="hold"/>
                                        <p:tgtEl>
                                          <p:spTgt spid="38"/>
                                        </p:tgtEl>
                                        <p:attrNameLst>
                                          <p:attrName>r</p:attrName>
                                        </p:attrNameLst>
                                      </p:cBhvr>
                                    </p:animRot>
                                  </p:childTnLst>
                                </p:cTn>
                              </p:par>
                              <p:par>
                                <p:cTn id="237" presetID="8" presetClass="emph" presetSubtype="0" autoRev="1" fill="hold" grpId="1" nodeType="withEffect">
                                  <p:stCondLst>
                                    <p:cond delay="0"/>
                                  </p:stCondLst>
                                  <p:childTnLst>
                                    <p:animRot by="21600000">
                                      <p:cBhvr>
                                        <p:cTn id="238" dur="2000" fill="hold"/>
                                        <p:tgtEl>
                                          <p:spTgt spid="40"/>
                                        </p:tgtEl>
                                        <p:attrNameLst>
                                          <p:attrName>r</p:attrName>
                                        </p:attrNameLst>
                                      </p:cBhvr>
                                    </p:animRot>
                                  </p:childTnLst>
                                </p:cTn>
                              </p:par>
                              <p:par>
                                <p:cTn id="239" presetID="8" presetClass="emph" presetSubtype="0" autoRev="1" fill="hold" grpId="1" nodeType="withEffect">
                                  <p:stCondLst>
                                    <p:cond delay="0"/>
                                  </p:stCondLst>
                                  <p:childTnLst>
                                    <p:animRot by="21600000">
                                      <p:cBhvr>
                                        <p:cTn id="240" dur="2000" fill="hold"/>
                                        <p:tgtEl>
                                          <p:spTgt spid="42"/>
                                        </p:tgtEl>
                                        <p:attrNameLst>
                                          <p:attrName>r</p:attrName>
                                        </p:attrNameLst>
                                      </p:cBhvr>
                                    </p:animRot>
                                  </p:childTnLst>
                                </p:cTn>
                              </p:par>
                              <p:par>
                                <p:cTn id="241" presetID="8" presetClass="emph" presetSubtype="0" autoRev="1" fill="hold" grpId="1" nodeType="withEffect">
                                  <p:stCondLst>
                                    <p:cond delay="0"/>
                                  </p:stCondLst>
                                  <p:childTnLst>
                                    <p:animRot by="21600000">
                                      <p:cBhvr>
                                        <p:cTn id="242" dur="2000" fill="hold"/>
                                        <p:tgtEl>
                                          <p:spTgt spid="44"/>
                                        </p:tgtEl>
                                        <p:attrNameLst>
                                          <p:attrName>r</p:attrName>
                                        </p:attrNameLst>
                                      </p:cBhvr>
                                    </p:animRot>
                                  </p:childTnLst>
                                </p:cTn>
                              </p:par>
                              <p:par>
                                <p:cTn id="243" presetID="8" presetClass="emph" presetSubtype="0" autoRev="1" fill="hold" grpId="1" nodeType="withEffect">
                                  <p:stCondLst>
                                    <p:cond delay="0"/>
                                  </p:stCondLst>
                                  <p:childTnLst>
                                    <p:animRot by="21600000">
                                      <p:cBhvr>
                                        <p:cTn id="244" dur="2000" fill="hold"/>
                                        <p:tgtEl>
                                          <p:spTgt spid="46"/>
                                        </p:tgtEl>
                                        <p:attrNameLst>
                                          <p:attrName>r</p:attrName>
                                        </p:attrNameLst>
                                      </p:cBhvr>
                                    </p:animRot>
                                  </p:childTnLst>
                                </p:cTn>
                              </p:par>
                              <p:par>
                                <p:cTn id="245" presetID="8" presetClass="emph" presetSubtype="0" autoRev="1" fill="hold" grpId="1" nodeType="withEffect">
                                  <p:stCondLst>
                                    <p:cond delay="0"/>
                                  </p:stCondLst>
                                  <p:childTnLst>
                                    <p:animRot by="-21600000">
                                      <p:cBhvr>
                                        <p:cTn id="246" dur="2000" fill="hold"/>
                                        <p:tgtEl>
                                          <p:spTgt spid="33"/>
                                        </p:tgtEl>
                                        <p:attrNameLst>
                                          <p:attrName>r</p:attrName>
                                        </p:attrNameLst>
                                      </p:cBhvr>
                                    </p:animRot>
                                  </p:childTnLst>
                                </p:cTn>
                              </p:par>
                              <p:par>
                                <p:cTn id="247" presetID="8" presetClass="emph" presetSubtype="0" autoRev="1" fill="hold" grpId="1" nodeType="withEffect">
                                  <p:stCondLst>
                                    <p:cond delay="0"/>
                                  </p:stCondLst>
                                  <p:childTnLst>
                                    <p:animRot by="-21600000">
                                      <p:cBhvr>
                                        <p:cTn id="248" dur="2000" fill="hold"/>
                                        <p:tgtEl>
                                          <p:spTgt spid="35"/>
                                        </p:tgtEl>
                                        <p:attrNameLst>
                                          <p:attrName>r</p:attrName>
                                        </p:attrNameLst>
                                      </p:cBhvr>
                                    </p:animRot>
                                  </p:childTnLst>
                                </p:cTn>
                              </p:par>
                              <p:par>
                                <p:cTn id="249" presetID="8" presetClass="emph" presetSubtype="0" autoRev="1" fill="hold" grpId="1" nodeType="withEffect">
                                  <p:stCondLst>
                                    <p:cond delay="0"/>
                                  </p:stCondLst>
                                  <p:childTnLst>
                                    <p:animRot by="-21600000">
                                      <p:cBhvr>
                                        <p:cTn id="250" dur="2000" fill="hold"/>
                                        <p:tgtEl>
                                          <p:spTgt spid="37"/>
                                        </p:tgtEl>
                                        <p:attrNameLst>
                                          <p:attrName>r</p:attrName>
                                        </p:attrNameLst>
                                      </p:cBhvr>
                                    </p:animRot>
                                  </p:childTnLst>
                                </p:cTn>
                              </p:par>
                              <p:par>
                                <p:cTn id="251" presetID="8" presetClass="emph" presetSubtype="0" autoRev="1" fill="hold" grpId="1" nodeType="withEffect">
                                  <p:stCondLst>
                                    <p:cond delay="0"/>
                                  </p:stCondLst>
                                  <p:childTnLst>
                                    <p:animRot by="-21600000">
                                      <p:cBhvr>
                                        <p:cTn id="252" dur="2000" fill="hold"/>
                                        <p:tgtEl>
                                          <p:spTgt spid="39"/>
                                        </p:tgtEl>
                                        <p:attrNameLst>
                                          <p:attrName>r</p:attrName>
                                        </p:attrNameLst>
                                      </p:cBhvr>
                                    </p:animRot>
                                  </p:childTnLst>
                                </p:cTn>
                              </p:par>
                              <p:par>
                                <p:cTn id="253" presetID="8" presetClass="emph" presetSubtype="0" autoRev="1" fill="hold" grpId="1" nodeType="withEffect">
                                  <p:stCondLst>
                                    <p:cond delay="0"/>
                                  </p:stCondLst>
                                  <p:childTnLst>
                                    <p:animRot by="-21600000">
                                      <p:cBhvr>
                                        <p:cTn id="254" dur="2000" fill="hold"/>
                                        <p:tgtEl>
                                          <p:spTgt spid="41"/>
                                        </p:tgtEl>
                                        <p:attrNameLst>
                                          <p:attrName>r</p:attrName>
                                        </p:attrNameLst>
                                      </p:cBhvr>
                                    </p:animRot>
                                  </p:childTnLst>
                                </p:cTn>
                              </p:par>
                              <p:par>
                                <p:cTn id="255" presetID="8" presetClass="emph" presetSubtype="0" autoRev="1" fill="hold" grpId="1" nodeType="withEffect">
                                  <p:stCondLst>
                                    <p:cond delay="0"/>
                                  </p:stCondLst>
                                  <p:childTnLst>
                                    <p:animRot by="-21600000">
                                      <p:cBhvr>
                                        <p:cTn id="256" dur="2000" fill="hold"/>
                                        <p:tgtEl>
                                          <p:spTgt spid="43"/>
                                        </p:tgtEl>
                                        <p:attrNameLst>
                                          <p:attrName>r</p:attrName>
                                        </p:attrNameLst>
                                      </p:cBhvr>
                                    </p:animRot>
                                  </p:childTnLst>
                                </p:cTn>
                              </p:par>
                              <p:par>
                                <p:cTn id="257" presetID="8" presetClass="emph" presetSubtype="0" autoRev="1" fill="hold" grpId="1" nodeType="withEffect">
                                  <p:stCondLst>
                                    <p:cond delay="0"/>
                                  </p:stCondLst>
                                  <p:childTnLst>
                                    <p:animRot by="-21600000">
                                      <p:cBhvr>
                                        <p:cTn id="258" dur="2000" fill="hold"/>
                                        <p:tgtEl>
                                          <p:spTgt spid="45"/>
                                        </p:tgtEl>
                                        <p:attrNameLst>
                                          <p:attrName>r</p:attrName>
                                        </p:attrNameLst>
                                      </p:cBhvr>
                                    </p:animRot>
                                  </p:childTnLst>
                                </p:cTn>
                              </p:par>
                            </p:childTnLst>
                          </p:cTn>
                        </p:par>
                        <p:par>
                          <p:cTn id="259" fill="hold">
                            <p:stCondLst>
                              <p:cond delay="4000"/>
                            </p:stCondLst>
                            <p:childTnLst>
                              <p:par>
                                <p:cTn id="260" presetID="2" presetClass="exit" presetSubtype="2" fill="hold" grpId="2" nodeType="afterEffect">
                                  <p:stCondLst>
                                    <p:cond delay="0"/>
                                  </p:stCondLst>
                                  <p:childTnLst>
                                    <p:anim calcmode="lin" valueType="num">
                                      <p:cBhvr additive="base">
                                        <p:cTn id="261" dur="2000"/>
                                        <p:tgtEl>
                                          <p:spTgt spid="6"/>
                                        </p:tgtEl>
                                        <p:attrNameLst>
                                          <p:attrName>ppt_x</p:attrName>
                                        </p:attrNameLst>
                                      </p:cBhvr>
                                      <p:tavLst>
                                        <p:tav tm="0">
                                          <p:val>
                                            <p:strVal val="ppt_x"/>
                                          </p:val>
                                        </p:tav>
                                        <p:tav tm="100000">
                                          <p:val>
                                            <p:strVal val="1+ppt_w/2"/>
                                          </p:val>
                                        </p:tav>
                                      </p:tavLst>
                                    </p:anim>
                                    <p:anim calcmode="lin" valueType="num">
                                      <p:cBhvr additive="base">
                                        <p:cTn id="262" dur="2000"/>
                                        <p:tgtEl>
                                          <p:spTgt spid="6"/>
                                        </p:tgtEl>
                                        <p:attrNameLst>
                                          <p:attrName>ppt_y</p:attrName>
                                        </p:attrNameLst>
                                      </p:cBhvr>
                                      <p:tavLst>
                                        <p:tav tm="0">
                                          <p:val>
                                            <p:strVal val="ppt_y"/>
                                          </p:val>
                                        </p:tav>
                                        <p:tav tm="100000">
                                          <p:val>
                                            <p:strVal val="ppt_y"/>
                                          </p:val>
                                        </p:tav>
                                      </p:tavLst>
                                    </p:anim>
                                    <p:set>
                                      <p:cBhvr>
                                        <p:cTn id="263" dur="1" fill="hold">
                                          <p:stCondLst>
                                            <p:cond delay="1999"/>
                                          </p:stCondLst>
                                        </p:cTn>
                                        <p:tgtEl>
                                          <p:spTgt spid="6"/>
                                        </p:tgtEl>
                                        <p:attrNameLst>
                                          <p:attrName>style.visibility</p:attrName>
                                        </p:attrNameLst>
                                      </p:cBhvr>
                                      <p:to>
                                        <p:strVal val="hidden"/>
                                      </p:to>
                                    </p:set>
                                  </p:childTnLst>
                                </p:cTn>
                              </p:par>
                              <p:par>
                                <p:cTn id="264" presetID="2" presetClass="exit" presetSubtype="2" fill="hold" grpId="2" nodeType="withEffect">
                                  <p:stCondLst>
                                    <p:cond delay="0"/>
                                  </p:stCondLst>
                                  <p:childTnLst>
                                    <p:anim calcmode="lin" valueType="num">
                                      <p:cBhvr additive="base">
                                        <p:cTn id="265" dur="2000"/>
                                        <p:tgtEl>
                                          <p:spTgt spid="8"/>
                                        </p:tgtEl>
                                        <p:attrNameLst>
                                          <p:attrName>ppt_x</p:attrName>
                                        </p:attrNameLst>
                                      </p:cBhvr>
                                      <p:tavLst>
                                        <p:tav tm="0">
                                          <p:val>
                                            <p:strVal val="ppt_x"/>
                                          </p:val>
                                        </p:tav>
                                        <p:tav tm="100000">
                                          <p:val>
                                            <p:strVal val="1+ppt_w/2"/>
                                          </p:val>
                                        </p:tav>
                                      </p:tavLst>
                                    </p:anim>
                                    <p:anim calcmode="lin" valueType="num">
                                      <p:cBhvr additive="base">
                                        <p:cTn id="266" dur="2000"/>
                                        <p:tgtEl>
                                          <p:spTgt spid="8"/>
                                        </p:tgtEl>
                                        <p:attrNameLst>
                                          <p:attrName>ppt_y</p:attrName>
                                        </p:attrNameLst>
                                      </p:cBhvr>
                                      <p:tavLst>
                                        <p:tav tm="0">
                                          <p:val>
                                            <p:strVal val="ppt_y"/>
                                          </p:val>
                                        </p:tav>
                                        <p:tav tm="100000">
                                          <p:val>
                                            <p:strVal val="ppt_y"/>
                                          </p:val>
                                        </p:tav>
                                      </p:tavLst>
                                    </p:anim>
                                    <p:set>
                                      <p:cBhvr>
                                        <p:cTn id="267" dur="1" fill="hold">
                                          <p:stCondLst>
                                            <p:cond delay="1999"/>
                                          </p:stCondLst>
                                        </p:cTn>
                                        <p:tgtEl>
                                          <p:spTgt spid="8"/>
                                        </p:tgtEl>
                                        <p:attrNameLst>
                                          <p:attrName>style.visibility</p:attrName>
                                        </p:attrNameLst>
                                      </p:cBhvr>
                                      <p:to>
                                        <p:strVal val="hidden"/>
                                      </p:to>
                                    </p:set>
                                  </p:childTnLst>
                                </p:cTn>
                              </p:par>
                              <p:par>
                                <p:cTn id="268" presetID="2" presetClass="exit" presetSubtype="2" fill="hold" grpId="2" nodeType="withEffect">
                                  <p:stCondLst>
                                    <p:cond delay="0"/>
                                  </p:stCondLst>
                                  <p:childTnLst>
                                    <p:anim calcmode="lin" valueType="num">
                                      <p:cBhvr additive="base">
                                        <p:cTn id="269" dur="2000"/>
                                        <p:tgtEl>
                                          <p:spTgt spid="10"/>
                                        </p:tgtEl>
                                        <p:attrNameLst>
                                          <p:attrName>ppt_x</p:attrName>
                                        </p:attrNameLst>
                                      </p:cBhvr>
                                      <p:tavLst>
                                        <p:tav tm="0">
                                          <p:val>
                                            <p:strVal val="ppt_x"/>
                                          </p:val>
                                        </p:tav>
                                        <p:tav tm="100000">
                                          <p:val>
                                            <p:strVal val="1+ppt_w/2"/>
                                          </p:val>
                                        </p:tav>
                                      </p:tavLst>
                                    </p:anim>
                                    <p:anim calcmode="lin" valueType="num">
                                      <p:cBhvr additive="base">
                                        <p:cTn id="270" dur="2000"/>
                                        <p:tgtEl>
                                          <p:spTgt spid="10"/>
                                        </p:tgtEl>
                                        <p:attrNameLst>
                                          <p:attrName>ppt_y</p:attrName>
                                        </p:attrNameLst>
                                      </p:cBhvr>
                                      <p:tavLst>
                                        <p:tav tm="0">
                                          <p:val>
                                            <p:strVal val="ppt_y"/>
                                          </p:val>
                                        </p:tav>
                                        <p:tav tm="100000">
                                          <p:val>
                                            <p:strVal val="ppt_y"/>
                                          </p:val>
                                        </p:tav>
                                      </p:tavLst>
                                    </p:anim>
                                    <p:set>
                                      <p:cBhvr>
                                        <p:cTn id="271" dur="1" fill="hold">
                                          <p:stCondLst>
                                            <p:cond delay="1999"/>
                                          </p:stCondLst>
                                        </p:cTn>
                                        <p:tgtEl>
                                          <p:spTgt spid="10"/>
                                        </p:tgtEl>
                                        <p:attrNameLst>
                                          <p:attrName>style.visibility</p:attrName>
                                        </p:attrNameLst>
                                      </p:cBhvr>
                                      <p:to>
                                        <p:strVal val="hidden"/>
                                      </p:to>
                                    </p:set>
                                  </p:childTnLst>
                                </p:cTn>
                              </p:par>
                              <p:par>
                                <p:cTn id="272" presetID="2" presetClass="exit" presetSubtype="2" fill="hold" grpId="2" nodeType="withEffect">
                                  <p:stCondLst>
                                    <p:cond delay="0"/>
                                  </p:stCondLst>
                                  <p:childTnLst>
                                    <p:anim calcmode="lin" valueType="num">
                                      <p:cBhvr additive="base">
                                        <p:cTn id="273" dur="2000"/>
                                        <p:tgtEl>
                                          <p:spTgt spid="12"/>
                                        </p:tgtEl>
                                        <p:attrNameLst>
                                          <p:attrName>ppt_x</p:attrName>
                                        </p:attrNameLst>
                                      </p:cBhvr>
                                      <p:tavLst>
                                        <p:tav tm="0">
                                          <p:val>
                                            <p:strVal val="ppt_x"/>
                                          </p:val>
                                        </p:tav>
                                        <p:tav tm="100000">
                                          <p:val>
                                            <p:strVal val="1+ppt_w/2"/>
                                          </p:val>
                                        </p:tav>
                                      </p:tavLst>
                                    </p:anim>
                                    <p:anim calcmode="lin" valueType="num">
                                      <p:cBhvr additive="base">
                                        <p:cTn id="274" dur="2000"/>
                                        <p:tgtEl>
                                          <p:spTgt spid="12"/>
                                        </p:tgtEl>
                                        <p:attrNameLst>
                                          <p:attrName>ppt_y</p:attrName>
                                        </p:attrNameLst>
                                      </p:cBhvr>
                                      <p:tavLst>
                                        <p:tav tm="0">
                                          <p:val>
                                            <p:strVal val="ppt_y"/>
                                          </p:val>
                                        </p:tav>
                                        <p:tav tm="100000">
                                          <p:val>
                                            <p:strVal val="ppt_y"/>
                                          </p:val>
                                        </p:tav>
                                      </p:tavLst>
                                    </p:anim>
                                    <p:set>
                                      <p:cBhvr>
                                        <p:cTn id="275" dur="1" fill="hold">
                                          <p:stCondLst>
                                            <p:cond delay="1999"/>
                                          </p:stCondLst>
                                        </p:cTn>
                                        <p:tgtEl>
                                          <p:spTgt spid="12"/>
                                        </p:tgtEl>
                                        <p:attrNameLst>
                                          <p:attrName>style.visibility</p:attrName>
                                        </p:attrNameLst>
                                      </p:cBhvr>
                                      <p:to>
                                        <p:strVal val="hidden"/>
                                      </p:to>
                                    </p:set>
                                  </p:childTnLst>
                                </p:cTn>
                              </p:par>
                              <p:par>
                                <p:cTn id="276" presetID="2" presetClass="exit" presetSubtype="2" fill="hold" grpId="2" nodeType="withEffect">
                                  <p:stCondLst>
                                    <p:cond delay="0"/>
                                  </p:stCondLst>
                                  <p:childTnLst>
                                    <p:anim calcmode="lin" valueType="num">
                                      <p:cBhvr additive="base">
                                        <p:cTn id="277" dur="2000"/>
                                        <p:tgtEl>
                                          <p:spTgt spid="14"/>
                                        </p:tgtEl>
                                        <p:attrNameLst>
                                          <p:attrName>ppt_x</p:attrName>
                                        </p:attrNameLst>
                                      </p:cBhvr>
                                      <p:tavLst>
                                        <p:tav tm="0">
                                          <p:val>
                                            <p:strVal val="ppt_x"/>
                                          </p:val>
                                        </p:tav>
                                        <p:tav tm="100000">
                                          <p:val>
                                            <p:strVal val="1+ppt_w/2"/>
                                          </p:val>
                                        </p:tav>
                                      </p:tavLst>
                                    </p:anim>
                                    <p:anim calcmode="lin" valueType="num">
                                      <p:cBhvr additive="base">
                                        <p:cTn id="278" dur="2000"/>
                                        <p:tgtEl>
                                          <p:spTgt spid="14"/>
                                        </p:tgtEl>
                                        <p:attrNameLst>
                                          <p:attrName>ppt_y</p:attrName>
                                        </p:attrNameLst>
                                      </p:cBhvr>
                                      <p:tavLst>
                                        <p:tav tm="0">
                                          <p:val>
                                            <p:strVal val="ppt_y"/>
                                          </p:val>
                                        </p:tav>
                                        <p:tav tm="100000">
                                          <p:val>
                                            <p:strVal val="ppt_y"/>
                                          </p:val>
                                        </p:tav>
                                      </p:tavLst>
                                    </p:anim>
                                    <p:set>
                                      <p:cBhvr>
                                        <p:cTn id="279" dur="1" fill="hold">
                                          <p:stCondLst>
                                            <p:cond delay="1999"/>
                                          </p:stCondLst>
                                        </p:cTn>
                                        <p:tgtEl>
                                          <p:spTgt spid="14"/>
                                        </p:tgtEl>
                                        <p:attrNameLst>
                                          <p:attrName>style.visibility</p:attrName>
                                        </p:attrNameLst>
                                      </p:cBhvr>
                                      <p:to>
                                        <p:strVal val="hidden"/>
                                      </p:to>
                                    </p:set>
                                  </p:childTnLst>
                                </p:cTn>
                              </p:par>
                              <p:par>
                                <p:cTn id="280" presetID="2" presetClass="exit" presetSubtype="2" fill="hold" grpId="2" nodeType="withEffect">
                                  <p:stCondLst>
                                    <p:cond delay="0"/>
                                  </p:stCondLst>
                                  <p:childTnLst>
                                    <p:anim calcmode="lin" valueType="num">
                                      <p:cBhvr additive="base">
                                        <p:cTn id="281" dur="2000"/>
                                        <p:tgtEl>
                                          <p:spTgt spid="16"/>
                                        </p:tgtEl>
                                        <p:attrNameLst>
                                          <p:attrName>ppt_x</p:attrName>
                                        </p:attrNameLst>
                                      </p:cBhvr>
                                      <p:tavLst>
                                        <p:tav tm="0">
                                          <p:val>
                                            <p:strVal val="ppt_x"/>
                                          </p:val>
                                        </p:tav>
                                        <p:tav tm="100000">
                                          <p:val>
                                            <p:strVal val="1+ppt_w/2"/>
                                          </p:val>
                                        </p:tav>
                                      </p:tavLst>
                                    </p:anim>
                                    <p:anim calcmode="lin" valueType="num">
                                      <p:cBhvr additive="base">
                                        <p:cTn id="282" dur="2000"/>
                                        <p:tgtEl>
                                          <p:spTgt spid="16"/>
                                        </p:tgtEl>
                                        <p:attrNameLst>
                                          <p:attrName>ppt_y</p:attrName>
                                        </p:attrNameLst>
                                      </p:cBhvr>
                                      <p:tavLst>
                                        <p:tav tm="0">
                                          <p:val>
                                            <p:strVal val="ppt_y"/>
                                          </p:val>
                                        </p:tav>
                                        <p:tav tm="100000">
                                          <p:val>
                                            <p:strVal val="ppt_y"/>
                                          </p:val>
                                        </p:tav>
                                      </p:tavLst>
                                    </p:anim>
                                    <p:set>
                                      <p:cBhvr>
                                        <p:cTn id="283" dur="1" fill="hold">
                                          <p:stCondLst>
                                            <p:cond delay="1999"/>
                                          </p:stCondLst>
                                        </p:cTn>
                                        <p:tgtEl>
                                          <p:spTgt spid="16"/>
                                        </p:tgtEl>
                                        <p:attrNameLst>
                                          <p:attrName>style.visibility</p:attrName>
                                        </p:attrNameLst>
                                      </p:cBhvr>
                                      <p:to>
                                        <p:strVal val="hidden"/>
                                      </p:to>
                                    </p:set>
                                  </p:childTnLst>
                                </p:cTn>
                              </p:par>
                              <p:par>
                                <p:cTn id="284" presetID="2" presetClass="exit" presetSubtype="2" fill="hold" grpId="2" nodeType="withEffect">
                                  <p:stCondLst>
                                    <p:cond delay="0"/>
                                  </p:stCondLst>
                                  <p:childTnLst>
                                    <p:anim calcmode="lin" valueType="num">
                                      <p:cBhvr additive="base">
                                        <p:cTn id="285" dur="2000"/>
                                        <p:tgtEl>
                                          <p:spTgt spid="18"/>
                                        </p:tgtEl>
                                        <p:attrNameLst>
                                          <p:attrName>ppt_x</p:attrName>
                                        </p:attrNameLst>
                                      </p:cBhvr>
                                      <p:tavLst>
                                        <p:tav tm="0">
                                          <p:val>
                                            <p:strVal val="ppt_x"/>
                                          </p:val>
                                        </p:tav>
                                        <p:tav tm="100000">
                                          <p:val>
                                            <p:strVal val="1+ppt_w/2"/>
                                          </p:val>
                                        </p:tav>
                                      </p:tavLst>
                                    </p:anim>
                                    <p:anim calcmode="lin" valueType="num">
                                      <p:cBhvr additive="base">
                                        <p:cTn id="286" dur="2000"/>
                                        <p:tgtEl>
                                          <p:spTgt spid="18"/>
                                        </p:tgtEl>
                                        <p:attrNameLst>
                                          <p:attrName>ppt_y</p:attrName>
                                        </p:attrNameLst>
                                      </p:cBhvr>
                                      <p:tavLst>
                                        <p:tav tm="0">
                                          <p:val>
                                            <p:strVal val="ppt_y"/>
                                          </p:val>
                                        </p:tav>
                                        <p:tav tm="100000">
                                          <p:val>
                                            <p:strVal val="ppt_y"/>
                                          </p:val>
                                        </p:tav>
                                      </p:tavLst>
                                    </p:anim>
                                    <p:set>
                                      <p:cBhvr>
                                        <p:cTn id="287" dur="1" fill="hold">
                                          <p:stCondLst>
                                            <p:cond delay="1999"/>
                                          </p:stCondLst>
                                        </p:cTn>
                                        <p:tgtEl>
                                          <p:spTgt spid="18"/>
                                        </p:tgtEl>
                                        <p:attrNameLst>
                                          <p:attrName>style.visibility</p:attrName>
                                        </p:attrNameLst>
                                      </p:cBhvr>
                                      <p:to>
                                        <p:strVal val="hidden"/>
                                      </p:to>
                                    </p:set>
                                  </p:childTnLst>
                                </p:cTn>
                              </p:par>
                              <p:par>
                                <p:cTn id="288" presetID="2" presetClass="exit" presetSubtype="2" fill="hold" grpId="2" nodeType="withEffect">
                                  <p:stCondLst>
                                    <p:cond delay="0"/>
                                  </p:stCondLst>
                                  <p:childTnLst>
                                    <p:anim calcmode="lin" valueType="num">
                                      <p:cBhvr additive="base">
                                        <p:cTn id="289" dur="2000"/>
                                        <p:tgtEl>
                                          <p:spTgt spid="19"/>
                                        </p:tgtEl>
                                        <p:attrNameLst>
                                          <p:attrName>ppt_x</p:attrName>
                                        </p:attrNameLst>
                                      </p:cBhvr>
                                      <p:tavLst>
                                        <p:tav tm="0">
                                          <p:val>
                                            <p:strVal val="ppt_x"/>
                                          </p:val>
                                        </p:tav>
                                        <p:tav tm="100000">
                                          <p:val>
                                            <p:strVal val="1+ppt_w/2"/>
                                          </p:val>
                                        </p:tav>
                                      </p:tavLst>
                                    </p:anim>
                                    <p:anim calcmode="lin" valueType="num">
                                      <p:cBhvr additive="base">
                                        <p:cTn id="290" dur="2000"/>
                                        <p:tgtEl>
                                          <p:spTgt spid="19"/>
                                        </p:tgtEl>
                                        <p:attrNameLst>
                                          <p:attrName>ppt_y</p:attrName>
                                        </p:attrNameLst>
                                      </p:cBhvr>
                                      <p:tavLst>
                                        <p:tav tm="0">
                                          <p:val>
                                            <p:strVal val="ppt_y"/>
                                          </p:val>
                                        </p:tav>
                                        <p:tav tm="100000">
                                          <p:val>
                                            <p:strVal val="ppt_y"/>
                                          </p:val>
                                        </p:tav>
                                      </p:tavLst>
                                    </p:anim>
                                    <p:set>
                                      <p:cBhvr>
                                        <p:cTn id="291" dur="1" fill="hold">
                                          <p:stCondLst>
                                            <p:cond delay="1999"/>
                                          </p:stCondLst>
                                        </p:cTn>
                                        <p:tgtEl>
                                          <p:spTgt spid="19"/>
                                        </p:tgtEl>
                                        <p:attrNameLst>
                                          <p:attrName>style.visibility</p:attrName>
                                        </p:attrNameLst>
                                      </p:cBhvr>
                                      <p:to>
                                        <p:strVal val="hidden"/>
                                      </p:to>
                                    </p:set>
                                  </p:childTnLst>
                                </p:cTn>
                              </p:par>
                              <p:par>
                                <p:cTn id="292" presetID="2" presetClass="exit" presetSubtype="2" fill="hold" grpId="2" nodeType="withEffect">
                                  <p:stCondLst>
                                    <p:cond delay="0"/>
                                  </p:stCondLst>
                                  <p:childTnLst>
                                    <p:anim calcmode="lin" valueType="num">
                                      <p:cBhvr additive="base">
                                        <p:cTn id="293" dur="2000"/>
                                        <p:tgtEl>
                                          <p:spTgt spid="20"/>
                                        </p:tgtEl>
                                        <p:attrNameLst>
                                          <p:attrName>ppt_x</p:attrName>
                                        </p:attrNameLst>
                                      </p:cBhvr>
                                      <p:tavLst>
                                        <p:tav tm="0">
                                          <p:val>
                                            <p:strVal val="ppt_x"/>
                                          </p:val>
                                        </p:tav>
                                        <p:tav tm="100000">
                                          <p:val>
                                            <p:strVal val="1+ppt_w/2"/>
                                          </p:val>
                                        </p:tav>
                                      </p:tavLst>
                                    </p:anim>
                                    <p:anim calcmode="lin" valueType="num">
                                      <p:cBhvr additive="base">
                                        <p:cTn id="294" dur="2000"/>
                                        <p:tgtEl>
                                          <p:spTgt spid="20"/>
                                        </p:tgtEl>
                                        <p:attrNameLst>
                                          <p:attrName>ppt_y</p:attrName>
                                        </p:attrNameLst>
                                      </p:cBhvr>
                                      <p:tavLst>
                                        <p:tav tm="0">
                                          <p:val>
                                            <p:strVal val="ppt_y"/>
                                          </p:val>
                                        </p:tav>
                                        <p:tav tm="100000">
                                          <p:val>
                                            <p:strVal val="ppt_y"/>
                                          </p:val>
                                        </p:tav>
                                      </p:tavLst>
                                    </p:anim>
                                    <p:set>
                                      <p:cBhvr>
                                        <p:cTn id="295" dur="1" fill="hold">
                                          <p:stCondLst>
                                            <p:cond delay="1999"/>
                                          </p:stCondLst>
                                        </p:cTn>
                                        <p:tgtEl>
                                          <p:spTgt spid="20"/>
                                        </p:tgtEl>
                                        <p:attrNameLst>
                                          <p:attrName>style.visibility</p:attrName>
                                        </p:attrNameLst>
                                      </p:cBhvr>
                                      <p:to>
                                        <p:strVal val="hidden"/>
                                      </p:to>
                                    </p:set>
                                  </p:childTnLst>
                                </p:cTn>
                              </p:par>
                              <p:par>
                                <p:cTn id="296" presetID="2" presetClass="exit" presetSubtype="2" fill="hold" grpId="2"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1+ppt_w/2"/>
                                          </p:val>
                                        </p:tav>
                                      </p:tavLst>
                                    </p:anim>
                                    <p:anim calcmode="lin" valueType="num">
                                      <p:cBhvr additive="base">
                                        <p:cTn id="298" dur="2000"/>
                                        <p:tgtEl>
                                          <p:spTgt spid="21"/>
                                        </p:tgtEl>
                                        <p:attrNameLst>
                                          <p:attrName>ppt_y</p:attrName>
                                        </p:attrNameLst>
                                      </p:cBhvr>
                                      <p:tavLst>
                                        <p:tav tm="0">
                                          <p:val>
                                            <p:strVal val="ppt_y"/>
                                          </p:val>
                                        </p:tav>
                                        <p:tav tm="100000">
                                          <p:val>
                                            <p:strVal val="ppt_y"/>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2" fill="hold" grpId="2"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1+ppt_w/2"/>
                                          </p:val>
                                        </p:tav>
                                      </p:tavLst>
                                    </p:anim>
                                    <p:anim calcmode="lin" valueType="num">
                                      <p:cBhvr additive="base">
                                        <p:cTn id="302" dur="2000"/>
                                        <p:tgtEl>
                                          <p:spTgt spid="22"/>
                                        </p:tgtEl>
                                        <p:attrNameLst>
                                          <p:attrName>ppt_y</p:attrName>
                                        </p:attrNameLst>
                                      </p:cBhvr>
                                      <p:tavLst>
                                        <p:tav tm="0">
                                          <p:val>
                                            <p:strVal val="ppt_y"/>
                                          </p:val>
                                        </p:tav>
                                        <p:tav tm="100000">
                                          <p:val>
                                            <p:strVal val="ppt_y"/>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2" fill="hold" grpId="2" nodeType="withEffect">
                                  <p:stCondLst>
                                    <p:cond delay="0"/>
                                  </p:stCondLst>
                                  <p:childTnLst>
                                    <p:anim calcmode="lin" valueType="num">
                                      <p:cBhvr additive="base">
                                        <p:cTn id="305" dur="2000"/>
                                        <p:tgtEl>
                                          <p:spTgt spid="23"/>
                                        </p:tgtEl>
                                        <p:attrNameLst>
                                          <p:attrName>ppt_x</p:attrName>
                                        </p:attrNameLst>
                                      </p:cBhvr>
                                      <p:tavLst>
                                        <p:tav tm="0">
                                          <p:val>
                                            <p:strVal val="ppt_x"/>
                                          </p:val>
                                        </p:tav>
                                        <p:tav tm="100000">
                                          <p:val>
                                            <p:strVal val="1+ppt_w/2"/>
                                          </p:val>
                                        </p:tav>
                                      </p:tavLst>
                                    </p:anim>
                                    <p:anim calcmode="lin" valueType="num">
                                      <p:cBhvr additive="base">
                                        <p:cTn id="306" dur="2000"/>
                                        <p:tgtEl>
                                          <p:spTgt spid="23"/>
                                        </p:tgtEl>
                                        <p:attrNameLst>
                                          <p:attrName>ppt_y</p:attrName>
                                        </p:attrNameLst>
                                      </p:cBhvr>
                                      <p:tavLst>
                                        <p:tav tm="0">
                                          <p:val>
                                            <p:strVal val="ppt_y"/>
                                          </p:val>
                                        </p:tav>
                                        <p:tav tm="100000">
                                          <p:val>
                                            <p:strVal val="ppt_y"/>
                                          </p:val>
                                        </p:tav>
                                      </p:tavLst>
                                    </p:anim>
                                    <p:set>
                                      <p:cBhvr>
                                        <p:cTn id="307" dur="1" fill="hold">
                                          <p:stCondLst>
                                            <p:cond delay="1999"/>
                                          </p:stCondLst>
                                        </p:cTn>
                                        <p:tgtEl>
                                          <p:spTgt spid="23"/>
                                        </p:tgtEl>
                                        <p:attrNameLst>
                                          <p:attrName>style.visibility</p:attrName>
                                        </p:attrNameLst>
                                      </p:cBhvr>
                                      <p:to>
                                        <p:strVal val="hidden"/>
                                      </p:to>
                                    </p:set>
                                  </p:childTnLst>
                                </p:cTn>
                              </p:par>
                              <p:par>
                                <p:cTn id="308" presetID="2" presetClass="exit" presetSubtype="2" fill="hold" grpId="2"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1+ppt_w/2"/>
                                          </p:val>
                                        </p:tav>
                                      </p:tavLst>
                                    </p:anim>
                                    <p:anim calcmode="lin" valueType="num">
                                      <p:cBhvr additive="base">
                                        <p:cTn id="310" dur="2000"/>
                                        <p:tgtEl>
                                          <p:spTgt spid="24"/>
                                        </p:tgtEl>
                                        <p:attrNameLst>
                                          <p:attrName>ppt_y</p:attrName>
                                        </p:attrNameLst>
                                      </p:cBhvr>
                                      <p:tavLst>
                                        <p:tav tm="0">
                                          <p:val>
                                            <p:strVal val="ppt_y"/>
                                          </p:val>
                                        </p:tav>
                                        <p:tav tm="100000">
                                          <p:val>
                                            <p:strVal val="ppt_y"/>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2" fill="hold" grpId="2"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1+ppt_w/2"/>
                                          </p:val>
                                        </p:tav>
                                      </p:tavLst>
                                    </p:anim>
                                    <p:anim calcmode="lin" valueType="num">
                                      <p:cBhvr additive="base">
                                        <p:cTn id="314" dur="2000"/>
                                        <p:tgtEl>
                                          <p:spTgt spid="25"/>
                                        </p:tgtEl>
                                        <p:attrNameLst>
                                          <p:attrName>ppt_y</p:attrName>
                                        </p:attrNameLst>
                                      </p:cBhvr>
                                      <p:tavLst>
                                        <p:tav tm="0">
                                          <p:val>
                                            <p:strVal val="ppt_y"/>
                                          </p:val>
                                        </p:tav>
                                        <p:tav tm="100000">
                                          <p:val>
                                            <p:strVal val="ppt_y"/>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2" fill="hold" grpId="2" nodeType="withEffect">
                                  <p:stCondLst>
                                    <p:cond delay="0"/>
                                  </p:stCondLst>
                                  <p:childTnLst>
                                    <p:anim calcmode="lin" valueType="num">
                                      <p:cBhvr additive="base">
                                        <p:cTn id="317" dur="2000"/>
                                        <p:tgtEl>
                                          <p:spTgt spid="26"/>
                                        </p:tgtEl>
                                        <p:attrNameLst>
                                          <p:attrName>ppt_x</p:attrName>
                                        </p:attrNameLst>
                                      </p:cBhvr>
                                      <p:tavLst>
                                        <p:tav tm="0">
                                          <p:val>
                                            <p:strVal val="ppt_x"/>
                                          </p:val>
                                        </p:tav>
                                        <p:tav tm="100000">
                                          <p:val>
                                            <p:strVal val="1+ppt_w/2"/>
                                          </p:val>
                                        </p:tav>
                                      </p:tavLst>
                                    </p:anim>
                                    <p:anim calcmode="lin" valueType="num">
                                      <p:cBhvr additive="base">
                                        <p:cTn id="318" dur="2000"/>
                                        <p:tgtEl>
                                          <p:spTgt spid="26"/>
                                        </p:tgtEl>
                                        <p:attrNameLst>
                                          <p:attrName>ppt_y</p:attrName>
                                        </p:attrNameLst>
                                      </p:cBhvr>
                                      <p:tavLst>
                                        <p:tav tm="0">
                                          <p:val>
                                            <p:strVal val="ppt_y"/>
                                          </p:val>
                                        </p:tav>
                                        <p:tav tm="100000">
                                          <p:val>
                                            <p:strVal val="ppt_y"/>
                                          </p:val>
                                        </p:tav>
                                      </p:tavLst>
                                    </p:anim>
                                    <p:set>
                                      <p:cBhvr>
                                        <p:cTn id="319" dur="1" fill="hold">
                                          <p:stCondLst>
                                            <p:cond delay="1999"/>
                                          </p:stCondLst>
                                        </p:cTn>
                                        <p:tgtEl>
                                          <p:spTgt spid="26"/>
                                        </p:tgtEl>
                                        <p:attrNameLst>
                                          <p:attrName>style.visibility</p:attrName>
                                        </p:attrNameLst>
                                      </p:cBhvr>
                                      <p:to>
                                        <p:strVal val="hidden"/>
                                      </p:to>
                                    </p:set>
                                  </p:childTnLst>
                                </p:cTn>
                              </p:par>
                              <p:par>
                                <p:cTn id="320" presetID="2" presetClass="exit" presetSubtype="2" fill="hold" grpId="2" nodeType="withEffect">
                                  <p:stCondLst>
                                    <p:cond delay="0"/>
                                  </p:stCondLst>
                                  <p:childTnLst>
                                    <p:anim calcmode="lin" valueType="num">
                                      <p:cBhvr additive="base">
                                        <p:cTn id="321" dur="2000"/>
                                        <p:tgtEl>
                                          <p:spTgt spid="27"/>
                                        </p:tgtEl>
                                        <p:attrNameLst>
                                          <p:attrName>ppt_x</p:attrName>
                                        </p:attrNameLst>
                                      </p:cBhvr>
                                      <p:tavLst>
                                        <p:tav tm="0">
                                          <p:val>
                                            <p:strVal val="ppt_x"/>
                                          </p:val>
                                        </p:tav>
                                        <p:tav tm="100000">
                                          <p:val>
                                            <p:strVal val="1+ppt_w/2"/>
                                          </p:val>
                                        </p:tav>
                                      </p:tavLst>
                                    </p:anim>
                                    <p:anim calcmode="lin" valueType="num">
                                      <p:cBhvr additive="base">
                                        <p:cTn id="322" dur="2000"/>
                                        <p:tgtEl>
                                          <p:spTgt spid="27"/>
                                        </p:tgtEl>
                                        <p:attrNameLst>
                                          <p:attrName>ppt_y</p:attrName>
                                        </p:attrNameLst>
                                      </p:cBhvr>
                                      <p:tavLst>
                                        <p:tav tm="0">
                                          <p:val>
                                            <p:strVal val="ppt_y"/>
                                          </p:val>
                                        </p:tav>
                                        <p:tav tm="100000">
                                          <p:val>
                                            <p:strVal val="ppt_y"/>
                                          </p:val>
                                        </p:tav>
                                      </p:tavLst>
                                    </p:anim>
                                    <p:set>
                                      <p:cBhvr>
                                        <p:cTn id="323" dur="1" fill="hold">
                                          <p:stCondLst>
                                            <p:cond delay="1999"/>
                                          </p:stCondLst>
                                        </p:cTn>
                                        <p:tgtEl>
                                          <p:spTgt spid="27"/>
                                        </p:tgtEl>
                                        <p:attrNameLst>
                                          <p:attrName>style.visibility</p:attrName>
                                        </p:attrNameLst>
                                      </p:cBhvr>
                                      <p:to>
                                        <p:strVal val="hidden"/>
                                      </p:to>
                                    </p:set>
                                  </p:childTnLst>
                                </p:cTn>
                              </p:par>
                              <p:par>
                                <p:cTn id="324" presetID="2" presetClass="exit" presetSubtype="2" fill="hold" grpId="2" nodeType="withEffect">
                                  <p:stCondLst>
                                    <p:cond delay="0"/>
                                  </p:stCondLst>
                                  <p:childTnLst>
                                    <p:anim calcmode="lin" valueType="num">
                                      <p:cBhvr additive="base">
                                        <p:cTn id="325" dur="2000"/>
                                        <p:tgtEl>
                                          <p:spTgt spid="28"/>
                                        </p:tgtEl>
                                        <p:attrNameLst>
                                          <p:attrName>ppt_x</p:attrName>
                                        </p:attrNameLst>
                                      </p:cBhvr>
                                      <p:tavLst>
                                        <p:tav tm="0">
                                          <p:val>
                                            <p:strVal val="ppt_x"/>
                                          </p:val>
                                        </p:tav>
                                        <p:tav tm="100000">
                                          <p:val>
                                            <p:strVal val="1+ppt_w/2"/>
                                          </p:val>
                                        </p:tav>
                                      </p:tavLst>
                                    </p:anim>
                                    <p:anim calcmode="lin" valueType="num">
                                      <p:cBhvr additive="base">
                                        <p:cTn id="326" dur="2000"/>
                                        <p:tgtEl>
                                          <p:spTgt spid="28"/>
                                        </p:tgtEl>
                                        <p:attrNameLst>
                                          <p:attrName>ppt_y</p:attrName>
                                        </p:attrNameLst>
                                      </p:cBhvr>
                                      <p:tavLst>
                                        <p:tav tm="0">
                                          <p:val>
                                            <p:strVal val="ppt_y"/>
                                          </p:val>
                                        </p:tav>
                                        <p:tav tm="100000">
                                          <p:val>
                                            <p:strVal val="ppt_y"/>
                                          </p:val>
                                        </p:tav>
                                      </p:tavLst>
                                    </p:anim>
                                    <p:set>
                                      <p:cBhvr>
                                        <p:cTn id="327" dur="1" fill="hold">
                                          <p:stCondLst>
                                            <p:cond delay="1999"/>
                                          </p:stCondLst>
                                        </p:cTn>
                                        <p:tgtEl>
                                          <p:spTgt spid="28"/>
                                        </p:tgtEl>
                                        <p:attrNameLst>
                                          <p:attrName>style.visibility</p:attrName>
                                        </p:attrNameLst>
                                      </p:cBhvr>
                                      <p:to>
                                        <p:strVal val="hidden"/>
                                      </p:to>
                                    </p:set>
                                  </p:childTnLst>
                                </p:cTn>
                              </p:par>
                              <p:par>
                                <p:cTn id="328" presetID="2" presetClass="exit" presetSubtype="2" fill="hold" grpId="2" nodeType="withEffect">
                                  <p:stCondLst>
                                    <p:cond delay="0"/>
                                  </p:stCondLst>
                                  <p:childTnLst>
                                    <p:anim calcmode="lin" valueType="num">
                                      <p:cBhvr additive="base">
                                        <p:cTn id="329" dur="2000"/>
                                        <p:tgtEl>
                                          <p:spTgt spid="29"/>
                                        </p:tgtEl>
                                        <p:attrNameLst>
                                          <p:attrName>ppt_x</p:attrName>
                                        </p:attrNameLst>
                                      </p:cBhvr>
                                      <p:tavLst>
                                        <p:tav tm="0">
                                          <p:val>
                                            <p:strVal val="ppt_x"/>
                                          </p:val>
                                        </p:tav>
                                        <p:tav tm="100000">
                                          <p:val>
                                            <p:strVal val="1+ppt_w/2"/>
                                          </p:val>
                                        </p:tav>
                                      </p:tavLst>
                                    </p:anim>
                                    <p:anim calcmode="lin" valueType="num">
                                      <p:cBhvr additive="base">
                                        <p:cTn id="330" dur="2000"/>
                                        <p:tgtEl>
                                          <p:spTgt spid="29"/>
                                        </p:tgtEl>
                                        <p:attrNameLst>
                                          <p:attrName>ppt_y</p:attrName>
                                        </p:attrNameLst>
                                      </p:cBhvr>
                                      <p:tavLst>
                                        <p:tav tm="0">
                                          <p:val>
                                            <p:strVal val="ppt_y"/>
                                          </p:val>
                                        </p:tav>
                                        <p:tav tm="100000">
                                          <p:val>
                                            <p:strVal val="ppt_y"/>
                                          </p:val>
                                        </p:tav>
                                      </p:tavLst>
                                    </p:anim>
                                    <p:set>
                                      <p:cBhvr>
                                        <p:cTn id="331" dur="1" fill="hold">
                                          <p:stCondLst>
                                            <p:cond delay="1999"/>
                                          </p:stCondLst>
                                        </p:cTn>
                                        <p:tgtEl>
                                          <p:spTgt spid="29"/>
                                        </p:tgtEl>
                                        <p:attrNameLst>
                                          <p:attrName>style.visibility</p:attrName>
                                        </p:attrNameLst>
                                      </p:cBhvr>
                                      <p:to>
                                        <p:strVal val="hidden"/>
                                      </p:to>
                                    </p:set>
                                  </p:childTnLst>
                                </p:cTn>
                              </p:par>
                              <p:par>
                                <p:cTn id="332" presetID="2" presetClass="exit" presetSubtype="2" fill="hold" grpId="2" nodeType="withEffect">
                                  <p:stCondLst>
                                    <p:cond delay="0"/>
                                  </p:stCondLst>
                                  <p:childTnLst>
                                    <p:anim calcmode="lin" valueType="num">
                                      <p:cBhvr additive="base">
                                        <p:cTn id="333" dur="2000"/>
                                        <p:tgtEl>
                                          <p:spTgt spid="30"/>
                                        </p:tgtEl>
                                        <p:attrNameLst>
                                          <p:attrName>ppt_x</p:attrName>
                                        </p:attrNameLst>
                                      </p:cBhvr>
                                      <p:tavLst>
                                        <p:tav tm="0">
                                          <p:val>
                                            <p:strVal val="ppt_x"/>
                                          </p:val>
                                        </p:tav>
                                        <p:tav tm="100000">
                                          <p:val>
                                            <p:strVal val="1+ppt_w/2"/>
                                          </p:val>
                                        </p:tav>
                                      </p:tavLst>
                                    </p:anim>
                                    <p:anim calcmode="lin" valueType="num">
                                      <p:cBhvr additive="base">
                                        <p:cTn id="334" dur="2000"/>
                                        <p:tgtEl>
                                          <p:spTgt spid="30"/>
                                        </p:tgtEl>
                                        <p:attrNameLst>
                                          <p:attrName>ppt_y</p:attrName>
                                        </p:attrNameLst>
                                      </p:cBhvr>
                                      <p:tavLst>
                                        <p:tav tm="0">
                                          <p:val>
                                            <p:strVal val="ppt_y"/>
                                          </p:val>
                                        </p:tav>
                                        <p:tav tm="100000">
                                          <p:val>
                                            <p:strVal val="ppt_y"/>
                                          </p:val>
                                        </p:tav>
                                      </p:tavLst>
                                    </p:anim>
                                    <p:set>
                                      <p:cBhvr>
                                        <p:cTn id="335" dur="1" fill="hold">
                                          <p:stCondLst>
                                            <p:cond delay="1999"/>
                                          </p:stCondLst>
                                        </p:cTn>
                                        <p:tgtEl>
                                          <p:spTgt spid="30"/>
                                        </p:tgtEl>
                                        <p:attrNameLst>
                                          <p:attrName>style.visibility</p:attrName>
                                        </p:attrNameLst>
                                      </p:cBhvr>
                                      <p:to>
                                        <p:strVal val="hidden"/>
                                      </p:to>
                                    </p:set>
                                  </p:childTnLst>
                                </p:cTn>
                              </p:par>
                              <p:par>
                                <p:cTn id="336" presetID="2" presetClass="exit" presetSubtype="2" fill="hold" grpId="2" nodeType="withEffect">
                                  <p:stCondLst>
                                    <p:cond delay="0"/>
                                  </p:stCondLst>
                                  <p:childTnLst>
                                    <p:anim calcmode="lin" valueType="num">
                                      <p:cBhvr additive="base">
                                        <p:cTn id="337" dur="2000"/>
                                        <p:tgtEl>
                                          <p:spTgt spid="31"/>
                                        </p:tgtEl>
                                        <p:attrNameLst>
                                          <p:attrName>ppt_x</p:attrName>
                                        </p:attrNameLst>
                                      </p:cBhvr>
                                      <p:tavLst>
                                        <p:tav tm="0">
                                          <p:val>
                                            <p:strVal val="ppt_x"/>
                                          </p:val>
                                        </p:tav>
                                        <p:tav tm="100000">
                                          <p:val>
                                            <p:strVal val="1+ppt_w/2"/>
                                          </p:val>
                                        </p:tav>
                                      </p:tavLst>
                                    </p:anim>
                                    <p:anim calcmode="lin" valueType="num">
                                      <p:cBhvr additive="base">
                                        <p:cTn id="338" dur="2000"/>
                                        <p:tgtEl>
                                          <p:spTgt spid="31"/>
                                        </p:tgtEl>
                                        <p:attrNameLst>
                                          <p:attrName>ppt_y</p:attrName>
                                        </p:attrNameLst>
                                      </p:cBhvr>
                                      <p:tavLst>
                                        <p:tav tm="0">
                                          <p:val>
                                            <p:strVal val="ppt_y"/>
                                          </p:val>
                                        </p:tav>
                                        <p:tav tm="100000">
                                          <p:val>
                                            <p:strVal val="ppt_y"/>
                                          </p:val>
                                        </p:tav>
                                      </p:tavLst>
                                    </p:anim>
                                    <p:set>
                                      <p:cBhvr>
                                        <p:cTn id="339" dur="1" fill="hold">
                                          <p:stCondLst>
                                            <p:cond delay="1999"/>
                                          </p:stCondLst>
                                        </p:cTn>
                                        <p:tgtEl>
                                          <p:spTgt spid="31"/>
                                        </p:tgtEl>
                                        <p:attrNameLst>
                                          <p:attrName>style.visibility</p:attrName>
                                        </p:attrNameLst>
                                      </p:cBhvr>
                                      <p:to>
                                        <p:strVal val="hidden"/>
                                      </p:to>
                                    </p:set>
                                  </p:childTnLst>
                                </p:cTn>
                              </p:par>
                              <p:par>
                                <p:cTn id="340" presetID="2" presetClass="exit" presetSubtype="2" fill="hold" grpId="2" nodeType="withEffect">
                                  <p:stCondLst>
                                    <p:cond delay="0"/>
                                  </p:stCondLst>
                                  <p:childTnLst>
                                    <p:anim calcmode="lin" valueType="num">
                                      <p:cBhvr additive="base">
                                        <p:cTn id="341" dur="2000"/>
                                        <p:tgtEl>
                                          <p:spTgt spid="32"/>
                                        </p:tgtEl>
                                        <p:attrNameLst>
                                          <p:attrName>ppt_x</p:attrName>
                                        </p:attrNameLst>
                                      </p:cBhvr>
                                      <p:tavLst>
                                        <p:tav tm="0">
                                          <p:val>
                                            <p:strVal val="ppt_x"/>
                                          </p:val>
                                        </p:tav>
                                        <p:tav tm="100000">
                                          <p:val>
                                            <p:strVal val="1+ppt_w/2"/>
                                          </p:val>
                                        </p:tav>
                                      </p:tavLst>
                                    </p:anim>
                                    <p:anim calcmode="lin" valueType="num">
                                      <p:cBhvr additive="base">
                                        <p:cTn id="342" dur="2000"/>
                                        <p:tgtEl>
                                          <p:spTgt spid="32"/>
                                        </p:tgtEl>
                                        <p:attrNameLst>
                                          <p:attrName>ppt_y</p:attrName>
                                        </p:attrNameLst>
                                      </p:cBhvr>
                                      <p:tavLst>
                                        <p:tav tm="0">
                                          <p:val>
                                            <p:strVal val="ppt_y"/>
                                          </p:val>
                                        </p:tav>
                                        <p:tav tm="100000">
                                          <p:val>
                                            <p:strVal val="ppt_y"/>
                                          </p:val>
                                        </p:tav>
                                      </p:tavLst>
                                    </p:anim>
                                    <p:set>
                                      <p:cBhvr>
                                        <p:cTn id="343" dur="1" fill="hold">
                                          <p:stCondLst>
                                            <p:cond delay="1999"/>
                                          </p:stCondLst>
                                        </p:cTn>
                                        <p:tgtEl>
                                          <p:spTgt spid="32"/>
                                        </p:tgtEl>
                                        <p:attrNameLst>
                                          <p:attrName>style.visibility</p:attrName>
                                        </p:attrNameLst>
                                      </p:cBhvr>
                                      <p:to>
                                        <p:strVal val="hidden"/>
                                      </p:to>
                                    </p:set>
                                  </p:childTnLst>
                                </p:cTn>
                              </p:par>
                              <p:par>
                                <p:cTn id="344" presetID="8" presetClass="emph" presetSubtype="0" autoRev="1" fill="hold" grpId="3" nodeType="withEffect">
                                  <p:stCondLst>
                                    <p:cond delay="0"/>
                                  </p:stCondLst>
                                  <p:childTnLst>
                                    <p:animRot by="21600000">
                                      <p:cBhvr>
                                        <p:cTn id="345" dur="2000" fill="hold"/>
                                        <p:tgtEl>
                                          <p:spTgt spid="6"/>
                                        </p:tgtEl>
                                        <p:attrNameLst>
                                          <p:attrName>r</p:attrName>
                                        </p:attrNameLst>
                                      </p:cBhvr>
                                    </p:animRot>
                                  </p:childTnLst>
                                </p:cTn>
                              </p:par>
                              <p:par>
                                <p:cTn id="346" presetID="8" presetClass="emph" presetSubtype="0" autoRev="1" fill="hold" grpId="3" nodeType="withEffect">
                                  <p:stCondLst>
                                    <p:cond delay="0"/>
                                  </p:stCondLst>
                                  <p:childTnLst>
                                    <p:animRot by="21600000">
                                      <p:cBhvr>
                                        <p:cTn id="347" dur="2000" fill="hold"/>
                                        <p:tgtEl>
                                          <p:spTgt spid="8"/>
                                        </p:tgtEl>
                                        <p:attrNameLst>
                                          <p:attrName>r</p:attrName>
                                        </p:attrNameLst>
                                      </p:cBhvr>
                                    </p:animRot>
                                  </p:childTnLst>
                                </p:cTn>
                              </p:par>
                              <p:par>
                                <p:cTn id="348" presetID="8" presetClass="emph" presetSubtype="0" autoRev="1" fill="hold" grpId="3" nodeType="withEffect">
                                  <p:stCondLst>
                                    <p:cond delay="0"/>
                                  </p:stCondLst>
                                  <p:childTnLst>
                                    <p:animRot by="21600000">
                                      <p:cBhvr>
                                        <p:cTn id="349" dur="2000" fill="hold"/>
                                        <p:tgtEl>
                                          <p:spTgt spid="10"/>
                                        </p:tgtEl>
                                        <p:attrNameLst>
                                          <p:attrName>r</p:attrName>
                                        </p:attrNameLst>
                                      </p:cBhvr>
                                    </p:animRot>
                                  </p:childTnLst>
                                </p:cTn>
                              </p:par>
                              <p:par>
                                <p:cTn id="350" presetID="8" presetClass="emph" presetSubtype="0" autoRev="1" fill="hold" grpId="3" nodeType="withEffect">
                                  <p:stCondLst>
                                    <p:cond delay="0"/>
                                  </p:stCondLst>
                                  <p:childTnLst>
                                    <p:animRot by="21600000">
                                      <p:cBhvr>
                                        <p:cTn id="351" dur="2000" fill="hold"/>
                                        <p:tgtEl>
                                          <p:spTgt spid="12"/>
                                        </p:tgtEl>
                                        <p:attrNameLst>
                                          <p:attrName>r</p:attrName>
                                        </p:attrNameLst>
                                      </p:cBhvr>
                                    </p:animRot>
                                  </p:childTnLst>
                                </p:cTn>
                              </p:par>
                              <p:par>
                                <p:cTn id="352" presetID="8" presetClass="emph" presetSubtype="0" autoRev="1" fill="hold" grpId="3" nodeType="withEffect">
                                  <p:stCondLst>
                                    <p:cond delay="0"/>
                                  </p:stCondLst>
                                  <p:childTnLst>
                                    <p:animRot by="21600000">
                                      <p:cBhvr>
                                        <p:cTn id="353" dur="2000" fill="hold"/>
                                        <p:tgtEl>
                                          <p:spTgt spid="14"/>
                                        </p:tgtEl>
                                        <p:attrNameLst>
                                          <p:attrName>r</p:attrName>
                                        </p:attrNameLst>
                                      </p:cBhvr>
                                    </p:animRot>
                                  </p:childTnLst>
                                </p:cTn>
                              </p:par>
                              <p:par>
                                <p:cTn id="354" presetID="8" presetClass="emph" presetSubtype="0" autoRev="1" fill="hold" grpId="3" nodeType="withEffect">
                                  <p:stCondLst>
                                    <p:cond delay="0"/>
                                  </p:stCondLst>
                                  <p:childTnLst>
                                    <p:animRot by="21600000">
                                      <p:cBhvr>
                                        <p:cTn id="355" dur="2000" fill="hold"/>
                                        <p:tgtEl>
                                          <p:spTgt spid="16"/>
                                        </p:tgtEl>
                                        <p:attrNameLst>
                                          <p:attrName>r</p:attrName>
                                        </p:attrNameLst>
                                      </p:cBhvr>
                                    </p:animRot>
                                  </p:childTnLst>
                                </p:cTn>
                              </p:par>
                              <p:par>
                                <p:cTn id="356" presetID="8" presetClass="emph" presetSubtype="0" autoRev="1" fill="hold" grpId="3" nodeType="withEffect">
                                  <p:stCondLst>
                                    <p:cond delay="0"/>
                                  </p:stCondLst>
                                  <p:childTnLst>
                                    <p:animRot by="21600000">
                                      <p:cBhvr>
                                        <p:cTn id="357" dur="2000" fill="hold"/>
                                        <p:tgtEl>
                                          <p:spTgt spid="18"/>
                                        </p:tgtEl>
                                        <p:attrNameLst>
                                          <p:attrName>r</p:attrName>
                                        </p:attrNameLst>
                                      </p:cBhvr>
                                    </p:animRot>
                                  </p:childTnLst>
                                </p:cTn>
                              </p:par>
                              <p:par>
                                <p:cTn id="358" presetID="8" presetClass="emph" presetSubtype="0" autoRev="1" fill="hold" grpId="3" nodeType="withEffect">
                                  <p:stCondLst>
                                    <p:cond delay="0"/>
                                  </p:stCondLst>
                                  <p:childTnLst>
                                    <p:animRot by="21600000">
                                      <p:cBhvr>
                                        <p:cTn id="359" dur="2000" fill="hold"/>
                                        <p:tgtEl>
                                          <p:spTgt spid="19"/>
                                        </p:tgtEl>
                                        <p:attrNameLst>
                                          <p:attrName>r</p:attrName>
                                        </p:attrNameLst>
                                      </p:cBhvr>
                                    </p:animRot>
                                  </p:childTnLst>
                                </p:cTn>
                              </p:par>
                              <p:par>
                                <p:cTn id="360" presetID="8" presetClass="emph" presetSubtype="0" autoRev="1" fill="hold" grpId="3" nodeType="withEffect">
                                  <p:stCondLst>
                                    <p:cond delay="0"/>
                                  </p:stCondLst>
                                  <p:childTnLst>
                                    <p:animRot by="21600000">
                                      <p:cBhvr>
                                        <p:cTn id="361" dur="2000" fill="hold"/>
                                        <p:tgtEl>
                                          <p:spTgt spid="20"/>
                                        </p:tgtEl>
                                        <p:attrNameLst>
                                          <p:attrName>r</p:attrName>
                                        </p:attrNameLst>
                                      </p:cBhvr>
                                    </p:animRot>
                                  </p:childTnLst>
                                </p:cTn>
                              </p:par>
                              <p:par>
                                <p:cTn id="362" presetID="8" presetClass="emph" presetSubtype="0" autoRev="1" fill="hold" grpId="3" nodeType="withEffect">
                                  <p:stCondLst>
                                    <p:cond delay="0"/>
                                  </p:stCondLst>
                                  <p:childTnLst>
                                    <p:animRot by="21600000">
                                      <p:cBhvr>
                                        <p:cTn id="363" dur="2000" fill="hold"/>
                                        <p:tgtEl>
                                          <p:spTgt spid="21"/>
                                        </p:tgtEl>
                                        <p:attrNameLst>
                                          <p:attrName>r</p:attrName>
                                        </p:attrNameLst>
                                      </p:cBhvr>
                                    </p:animRot>
                                  </p:childTnLst>
                                </p:cTn>
                              </p:par>
                              <p:par>
                                <p:cTn id="364" presetID="8" presetClass="emph" presetSubtype="0" autoRev="1" fill="hold" grpId="3" nodeType="withEffect">
                                  <p:stCondLst>
                                    <p:cond delay="0"/>
                                  </p:stCondLst>
                                  <p:childTnLst>
                                    <p:animRot by="21600000">
                                      <p:cBhvr>
                                        <p:cTn id="365" dur="2000" fill="hold"/>
                                        <p:tgtEl>
                                          <p:spTgt spid="22"/>
                                        </p:tgtEl>
                                        <p:attrNameLst>
                                          <p:attrName>r</p:attrName>
                                        </p:attrNameLst>
                                      </p:cBhvr>
                                    </p:animRot>
                                  </p:childTnLst>
                                </p:cTn>
                              </p:par>
                              <p:par>
                                <p:cTn id="366" presetID="8" presetClass="emph" presetSubtype="0" autoRev="1" fill="hold" grpId="3" nodeType="withEffect">
                                  <p:stCondLst>
                                    <p:cond delay="0"/>
                                  </p:stCondLst>
                                  <p:childTnLst>
                                    <p:animRot by="21600000">
                                      <p:cBhvr>
                                        <p:cTn id="367" dur="2000" fill="hold"/>
                                        <p:tgtEl>
                                          <p:spTgt spid="23"/>
                                        </p:tgtEl>
                                        <p:attrNameLst>
                                          <p:attrName>r</p:attrName>
                                        </p:attrNameLst>
                                      </p:cBhvr>
                                    </p:animRot>
                                  </p:childTnLst>
                                </p:cTn>
                              </p:par>
                              <p:par>
                                <p:cTn id="368" presetID="8" presetClass="emph" presetSubtype="0" autoRev="1" fill="hold" grpId="3" nodeType="withEffect">
                                  <p:stCondLst>
                                    <p:cond delay="0"/>
                                  </p:stCondLst>
                                  <p:childTnLst>
                                    <p:animRot by="21600000">
                                      <p:cBhvr>
                                        <p:cTn id="369" dur="2000" fill="hold"/>
                                        <p:tgtEl>
                                          <p:spTgt spid="24"/>
                                        </p:tgtEl>
                                        <p:attrNameLst>
                                          <p:attrName>r</p:attrName>
                                        </p:attrNameLst>
                                      </p:cBhvr>
                                    </p:animRot>
                                  </p:childTnLst>
                                </p:cTn>
                              </p:par>
                              <p:par>
                                <p:cTn id="370" presetID="8" presetClass="emph" presetSubtype="0" autoRev="1" fill="hold" grpId="3" nodeType="withEffect">
                                  <p:stCondLst>
                                    <p:cond delay="0"/>
                                  </p:stCondLst>
                                  <p:childTnLst>
                                    <p:animRot by="21600000">
                                      <p:cBhvr>
                                        <p:cTn id="371" dur="2000" fill="hold"/>
                                        <p:tgtEl>
                                          <p:spTgt spid="25"/>
                                        </p:tgtEl>
                                        <p:attrNameLst>
                                          <p:attrName>r</p:attrName>
                                        </p:attrNameLst>
                                      </p:cBhvr>
                                    </p:animRot>
                                  </p:childTnLst>
                                </p:cTn>
                              </p:par>
                              <p:par>
                                <p:cTn id="372" presetID="8" presetClass="emph" presetSubtype="0" autoRev="1" fill="hold" grpId="3" nodeType="withEffect">
                                  <p:stCondLst>
                                    <p:cond delay="0"/>
                                  </p:stCondLst>
                                  <p:childTnLst>
                                    <p:animRot by="21600000">
                                      <p:cBhvr>
                                        <p:cTn id="373" dur="2000" fill="hold"/>
                                        <p:tgtEl>
                                          <p:spTgt spid="26"/>
                                        </p:tgtEl>
                                        <p:attrNameLst>
                                          <p:attrName>r</p:attrName>
                                        </p:attrNameLst>
                                      </p:cBhvr>
                                    </p:animRot>
                                  </p:childTnLst>
                                </p:cTn>
                              </p:par>
                              <p:par>
                                <p:cTn id="374" presetID="8" presetClass="emph" presetSubtype="0" autoRev="1" fill="hold" grpId="3" nodeType="withEffect">
                                  <p:stCondLst>
                                    <p:cond delay="0"/>
                                  </p:stCondLst>
                                  <p:childTnLst>
                                    <p:animRot by="21600000">
                                      <p:cBhvr>
                                        <p:cTn id="375" dur="2000" fill="hold"/>
                                        <p:tgtEl>
                                          <p:spTgt spid="27"/>
                                        </p:tgtEl>
                                        <p:attrNameLst>
                                          <p:attrName>r</p:attrName>
                                        </p:attrNameLst>
                                      </p:cBhvr>
                                    </p:animRot>
                                  </p:childTnLst>
                                </p:cTn>
                              </p:par>
                              <p:par>
                                <p:cTn id="376" presetID="8" presetClass="emph" presetSubtype="0" autoRev="1" fill="hold" grpId="3" nodeType="withEffect">
                                  <p:stCondLst>
                                    <p:cond delay="0"/>
                                  </p:stCondLst>
                                  <p:childTnLst>
                                    <p:animRot by="21600000">
                                      <p:cBhvr>
                                        <p:cTn id="377" dur="2000" fill="hold"/>
                                        <p:tgtEl>
                                          <p:spTgt spid="28"/>
                                        </p:tgtEl>
                                        <p:attrNameLst>
                                          <p:attrName>r</p:attrName>
                                        </p:attrNameLst>
                                      </p:cBhvr>
                                    </p:animRot>
                                  </p:childTnLst>
                                </p:cTn>
                              </p:par>
                              <p:par>
                                <p:cTn id="378" presetID="8" presetClass="emph" presetSubtype="0" autoRev="1" fill="hold" grpId="3" nodeType="withEffect">
                                  <p:stCondLst>
                                    <p:cond delay="0"/>
                                  </p:stCondLst>
                                  <p:childTnLst>
                                    <p:animRot by="21600000">
                                      <p:cBhvr>
                                        <p:cTn id="379" dur="2000" fill="hold"/>
                                        <p:tgtEl>
                                          <p:spTgt spid="29"/>
                                        </p:tgtEl>
                                        <p:attrNameLst>
                                          <p:attrName>r</p:attrName>
                                        </p:attrNameLst>
                                      </p:cBhvr>
                                    </p:animRot>
                                  </p:childTnLst>
                                </p:cTn>
                              </p:par>
                              <p:par>
                                <p:cTn id="380" presetID="8" presetClass="emph" presetSubtype="0" autoRev="1" fill="hold" grpId="3" nodeType="withEffect">
                                  <p:stCondLst>
                                    <p:cond delay="0"/>
                                  </p:stCondLst>
                                  <p:childTnLst>
                                    <p:animRot by="21600000">
                                      <p:cBhvr>
                                        <p:cTn id="381" dur="2000" fill="hold"/>
                                        <p:tgtEl>
                                          <p:spTgt spid="30"/>
                                        </p:tgtEl>
                                        <p:attrNameLst>
                                          <p:attrName>r</p:attrName>
                                        </p:attrNameLst>
                                      </p:cBhvr>
                                    </p:animRot>
                                  </p:childTnLst>
                                </p:cTn>
                              </p:par>
                              <p:par>
                                <p:cTn id="382" presetID="8" presetClass="emph" presetSubtype="0" autoRev="1" fill="hold" grpId="3" nodeType="withEffect">
                                  <p:stCondLst>
                                    <p:cond delay="0"/>
                                  </p:stCondLst>
                                  <p:childTnLst>
                                    <p:animRot by="21600000">
                                      <p:cBhvr>
                                        <p:cTn id="383" dur="2000" fill="hold"/>
                                        <p:tgtEl>
                                          <p:spTgt spid="31"/>
                                        </p:tgtEl>
                                        <p:attrNameLst>
                                          <p:attrName>r</p:attrName>
                                        </p:attrNameLst>
                                      </p:cBhvr>
                                    </p:animRot>
                                  </p:childTnLst>
                                </p:cTn>
                              </p:par>
                              <p:par>
                                <p:cTn id="384" presetID="8" presetClass="emph" presetSubtype="0" autoRev="1" fill="hold" grpId="3" nodeType="withEffect">
                                  <p:stCondLst>
                                    <p:cond delay="0"/>
                                  </p:stCondLst>
                                  <p:childTnLst>
                                    <p:animRot by="21600000">
                                      <p:cBhvr>
                                        <p:cTn id="385" dur="2000" fill="hold"/>
                                        <p:tgtEl>
                                          <p:spTgt spid="32"/>
                                        </p:tgtEl>
                                        <p:attrNameLst>
                                          <p:attrName>r</p:attrName>
                                        </p:attrNameLst>
                                      </p:cBhvr>
                                    </p:animRot>
                                  </p:childTnLst>
                                </p:cTn>
                              </p:par>
                              <p:par>
                                <p:cTn id="386" presetID="2" presetClass="exit" presetSubtype="8" fill="hold" grpId="2" nodeType="withEffect">
                                  <p:stCondLst>
                                    <p:cond delay="0"/>
                                  </p:stCondLst>
                                  <p:childTnLst>
                                    <p:anim calcmode="lin" valueType="num">
                                      <p:cBhvr additive="base">
                                        <p:cTn id="387" dur="2000"/>
                                        <p:tgtEl>
                                          <p:spTgt spid="5"/>
                                        </p:tgtEl>
                                        <p:attrNameLst>
                                          <p:attrName>ppt_x</p:attrName>
                                        </p:attrNameLst>
                                      </p:cBhvr>
                                      <p:tavLst>
                                        <p:tav tm="0">
                                          <p:val>
                                            <p:strVal val="ppt_x"/>
                                          </p:val>
                                        </p:tav>
                                        <p:tav tm="100000">
                                          <p:val>
                                            <p:strVal val="0-ppt_w/2"/>
                                          </p:val>
                                        </p:tav>
                                      </p:tavLst>
                                    </p:anim>
                                    <p:anim calcmode="lin" valueType="num">
                                      <p:cBhvr additive="base">
                                        <p:cTn id="388" dur="2000"/>
                                        <p:tgtEl>
                                          <p:spTgt spid="5"/>
                                        </p:tgtEl>
                                        <p:attrNameLst>
                                          <p:attrName>ppt_y</p:attrName>
                                        </p:attrNameLst>
                                      </p:cBhvr>
                                      <p:tavLst>
                                        <p:tav tm="0">
                                          <p:val>
                                            <p:strVal val="ppt_y"/>
                                          </p:val>
                                        </p:tav>
                                        <p:tav tm="100000">
                                          <p:val>
                                            <p:strVal val="ppt_y"/>
                                          </p:val>
                                        </p:tav>
                                      </p:tavLst>
                                    </p:anim>
                                    <p:set>
                                      <p:cBhvr>
                                        <p:cTn id="389" dur="1" fill="hold">
                                          <p:stCondLst>
                                            <p:cond delay="1999"/>
                                          </p:stCondLst>
                                        </p:cTn>
                                        <p:tgtEl>
                                          <p:spTgt spid="5"/>
                                        </p:tgtEl>
                                        <p:attrNameLst>
                                          <p:attrName>style.visibility</p:attrName>
                                        </p:attrNameLst>
                                      </p:cBhvr>
                                      <p:to>
                                        <p:strVal val="hidden"/>
                                      </p:to>
                                    </p:set>
                                  </p:childTnLst>
                                </p:cTn>
                              </p:par>
                              <p:par>
                                <p:cTn id="390" presetID="2" presetClass="exit" presetSubtype="8" fill="hold" grpId="2" nodeType="withEffect">
                                  <p:stCondLst>
                                    <p:cond delay="0"/>
                                  </p:stCondLst>
                                  <p:childTnLst>
                                    <p:anim calcmode="lin" valueType="num">
                                      <p:cBhvr additive="base">
                                        <p:cTn id="391" dur="2000"/>
                                        <p:tgtEl>
                                          <p:spTgt spid="7"/>
                                        </p:tgtEl>
                                        <p:attrNameLst>
                                          <p:attrName>ppt_x</p:attrName>
                                        </p:attrNameLst>
                                      </p:cBhvr>
                                      <p:tavLst>
                                        <p:tav tm="0">
                                          <p:val>
                                            <p:strVal val="ppt_x"/>
                                          </p:val>
                                        </p:tav>
                                        <p:tav tm="100000">
                                          <p:val>
                                            <p:strVal val="0-ppt_w/2"/>
                                          </p:val>
                                        </p:tav>
                                      </p:tavLst>
                                    </p:anim>
                                    <p:anim calcmode="lin" valueType="num">
                                      <p:cBhvr additive="base">
                                        <p:cTn id="392" dur="2000"/>
                                        <p:tgtEl>
                                          <p:spTgt spid="7"/>
                                        </p:tgtEl>
                                        <p:attrNameLst>
                                          <p:attrName>ppt_y</p:attrName>
                                        </p:attrNameLst>
                                      </p:cBhvr>
                                      <p:tavLst>
                                        <p:tav tm="0">
                                          <p:val>
                                            <p:strVal val="ppt_y"/>
                                          </p:val>
                                        </p:tav>
                                        <p:tav tm="100000">
                                          <p:val>
                                            <p:strVal val="ppt_y"/>
                                          </p:val>
                                        </p:tav>
                                      </p:tavLst>
                                    </p:anim>
                                    <p:set>
                                      <p:cBhvr>
                                        <p:cTn id="393" dur="1" fill="hold">
                                          <p:stCondLst>
                                            <p:cond delay="1999"/>
                                          </p:stCondLst>
                                        </p:cTn>
                                        <p:tgtEl>
                                          <p:spTgt spid="7"/>
                                        </p:tgtEl>
                                        <p:attrNameLst>
                                          <p:attrName>style.visibility</p:attrName>
                                        </p:attrNameLst>
                                      </p:cBhvr>
                                      <p:to>
                                        <p:strVal val="hidden"/>
                                      </p:to>
                                    </p:set>
                                  </p:childTnLst>
                                </p:cTn>
                              </p:par>
                              <p:par>
                                <p:cTn id="394" presetID="2" presetClass="exit" presetSubtype="8" fill="hold" grpId="2" nodeType="withEffect">
                                  <p:stCondLst>
                                    <p:cond delay="0"/>
                                  </p:stCondLst>
                                  <p:childTnLst>
                                    <p:anim calcmode="lin" valueType="num">
                                      <p:cBhvr additive="base">
                                        <p:cTn id="395" dur="2000"/>
                                        <p:tgtEl>
                                          <p:spTgt spid="9"/>
                                        </p:tgtEl>
                                        <p:attrNameLst>
                                          <p:attrName>ppt_x</p:attrName>
                                        </p:attrNameLst>
                                      </p:cBhvr>
                                      <p:tavLst>
                                        <p:tav tm="0">
                                          <p:val>
                                            <p:strVal val="ppt_x"/>
                                          </p:val>
                                        </p:tav>
                                        <p:tav tm="100000">
                                          <p:val>
                                            <p:strVal val="0-ppt_w/2"/>
                                          </p:val>
                                        </p:tav>
                                      </p:tavLst>
                                    </p:anim>
                                    <p:anim calcmode="lin" valueType="num">
                                      <p:cBhvr additive="base">
                                        <p:cTn id="396" dur="2000"/>
                                        <p:tgtEl>
                                          <p:spTgt spid="9"/>
                                        </p:tgtEl>
                                        <p:attrNameLst>
                                          <p:attrName>ppt_y</p:attrName>
                                        </p:attrNameLst>
                                      </p:cBhvr>
                                      <p:tavLst>
                                        <p:tav tm="0">
                                          <p:val>
                                            <p:strVal val="ppt_y"/>
                                          </p:val>
                                        </p:tav>
                                        <p:tav tm="100000">
                                          <p:val>
                                            <p:strVal val="ppt_y"/>
                                          </p:val>
                                        </p:tav>
                                      </p:tavLst>
                                    </p:anim>
                                    <p:set>
                                      <p:cBhvr>
                                        <p:cTn id="397" dur="1" fill="hold">
                                          <p:stCondLst>
                                            <p:cond delay="1999"/>
                                          </p:stCondLst>
                                        </p:cTn>
                                        <p:tgtEl>
                                          <p:spTgt spid="9"/>
                                        </p:tgtEl>
                                        <p:attrNameLst>
                                          <p:attrName>style.visibility</p:attrName>
                                        </p:attrNameLst>
                                      </p:cBhvr>
                                      <p:to>
                                        <p:strVal val="hidden"/>
                                      </p:to>
                                    </p:set>
                                  </p:childTnLst>
                                </p:cTn>
                              </p:par>
                              <p:par>
                                <p:cTn id="398" presetID="2" presetClass="exit" presetSubtype="8" fill="hold" grpId="2" nodeType="withEffect">
                                  <p:stCondLst>
                                    <p:cond delay="0"/>
                                  </p:stCondLst>
                                  <p:childTnLst>
                                    <p:anim calcmode="lin" valueType="num">
                                      <p:cBhvr additive="base">
                                        <p:cTn id="399" dur="2000"/>
                                        <p:tgtEl>
                                          <p:spTgt spid="11"/>
                                        </p:tgtEl>
                                        <p:attrNameLst>
                                          <p:attrName>ppt_x</p:attrName>
                                        </p:attrNameLst>
                                      </p:cBhvr>
                                      <p:tavLst>
                                        <p:tav tm="0">
                                          <p:val>
                                            <p:strVal val="ppt_x"/>
                                          </p:val>
                                        </p:tav>
                                        <p:tav tm="100000">
                                          <p:val>
                                            <p:strVal val="0-ppt_w/2"/>
                                          </p:val>
                                        </p:tav>
                                      </p:tavLst>
                                    </p:anim>
                                    <p:anim calcmode="lin" valueType="num">
                                      <p:cBhvr additive="base">
                                        <p:cTn id="400" dur="2000"/>
                                        <p:tgtEl>
                                          <p:spTgt spid="11"/>
                                        </p:tgtEl>
                                        <p:attrNameLst>
                                          <p:attrName>ppt_y</p:attrName>
                                        </p:attrNameLst>
                                      </p:cBhvr>
                                      <p:tavLst>
                                        <p:tav tm="0">
                                          <p:val>
                                            <p:strVal val="ppt_y"/>
                                          </p:val>
                                        </p:tav>
                                        <p:tav tm="100000">
                                          <p:val>
                                            <p:strVal val="ppt_y"/>
                                          </p:val>
                                        </p:tav>
                                      </p:tavLst>
                                    </p:anim>
                                    <p:set>
                                      <p:cBhvr>
                                        <p:cTn id="401" dur="1" fill="hold">
                                          <p:stCondLst>
                                            <p:cond delay="1999"/>
                                          </p:stCondLst>
                                        </p:cTn>
                                        <p:tgtEl>
                                          <p:spTgt spid="11"/>
                                        </p:tgtEl>
                                        <p:attrNameLst>
                                          <p:attrName>style.visibility</p:attrName>
                                        </p:attrNameLst>
                                      </p:cBhvr>
                                      <p:to>
                                        <p:strVal val="hidden"/>
                                      </p:to>
                                    </p:set>
                                  </p:childTnLst>
                                </p:cTn>
                              </p:par>
                              <p:par>
                                <p:cTn id="402" presetID="2" presetClass="exit" presetSubtype="8" fill="hold" grpId="2" nodeType="withEffect">
                                  <p:stCondLst>
                                    <p:cond delay="0"/>
                                  </p:stCondLst>
                                  <p:childTnLst>
                                    <p:anim calcmode="lin" valueType="num">
                                      <p:cBhvr additive="base">
                                        <p:cTn id="403" dur="2000"/>
                                        <p:tgtEl>
                                          <p:spTgt spid="13"/>
                                        </p:tgtEl>
                                        <p:attrNameLst>
                                          <p:attrName>ppt_x</p:attrName>
                                        </p:attrNameLst>
                                      </p:cBhvr>
                                      <p:tavLst>
                                        <p:tav tm="0">
                                          <p:val>
                                            <p:strVal val="ppt_x"/>
                                          </p:val>
                                        </p:tav>
                                        <p:tav tm="100000">
                                          <p:val>
                                            <p:strVal val="0-ppt_w/2"/>
                                          </p:val>
                                        </p:tav>
                                      </p:tavLst>
                                    </p:anim>
                                    <p:anim calcmode="lin" valueType="num">
                                      <p:cBhvr additive="base">
                                        <p:cTn id="404" dur="2000"/>
                                        <p:tgtEl>
                                          <p:spTgt spid="13"/>
                                        </p:tgtEl>
                                        <p:attrNameLst>
                                          <p:attrName>ppt_y</p:attrName>
                                        </p:attrNameLst>
                                      </p:cBhvr>
                                      <p:tavLst>
                                        <p:tav tm="0">
                                          <p:val>
                                            <p:strVal val="ppt_y"/>
                                          </p:val>
                                        </p:tav>
                                        <p:tav tm="100000">
                                          <p:val>
                                            <p:strVal val="ppt_y"/>
                                          </p:val>
                                        </p:tav>
                                      </p:tavLst>
                                    </p:anim>
                                    <p:set>
                                      <p:cBhvr>
                                        <p:cTn id="405" dur="1" fill="hold">
                                          <p:stCondLst>
                                            <p:cond delay="1999"/>
                                          </p:stCondLst>
                                        </p:cTn>
                                        <p:tgtEl>
                                          <p:spTgt spid="13"/>
                                        </p:tgtEl>
                                        <p:attrNameLst>
                                          <p:attrName>style.visibility</p:attrName>
                                        </p:attrNameLst>
                                      </p:cBhvr>
                                      <p:to>
                                        <p:strVal val="hidden"/>
                                      </p:to>
                                    </p:set>
                                  </p:childTnLst>
                                </p:cTn>
                              </p:par>
                              <p:par>
                                <p:cTn id="406" presetID="2" presetClass="exit" presetSubtype="8" fill="hold" grpId="2" nodeType="withEffect">
                                  <p:stCondLst>
                                    <p:cond delay="0"/>
                                  </p:stCondLst>
                                  <p:childTnLst>
                                    <p:anim calcmode="lin" valueType="num">
                                      <p:cBhvr additive="base">
                                        <p:cTn id="407" dur="2000"/>
                                        <p:tgtEl>
                                          <p:spTgt spid="15"/>
                                        </p:tgtEl>
                                        <p:attrNameLst>
                                          <p:attrName>ppt_x</p:attrName>
                                        </p:attrNameLst>
                                      </p:cBhvr>
                                      <p:tavLst>
                                        <p:tav tm="0">
                                          <p:val>
                                            <p:strVal val="ppt_x"/>
                                          </p:val>
                                        </p:tav>
                                        <p:tav tm="100000">
                                          <p:val>
                                            <p:strVal val="0-ppt_w/2"/>
                                          </p:val>
                                        </p:tav>
                                      </p:tavLst>
                                    </p:anim>
                                    <p:anim calcmode="lin" valueType="num">
                                      <p:cBhvr additive="base">
                                        <p:cTn id="408" dur="2000"/>
                                        <p:tgtEl>
                                          <p:spTgt spid="15"/>
                                        </p:tgtEl>
                                        <p:attrNameLst>
                                          <p:attrName>ppt_y</p:attrName>
                                        </p:attrNameLst>
                                      </p:cBhvr>
                                      <p:tavLst>
                                        <p:tav tm="0">
                                          <p:val>
                                            <p:strVal val="ppt_y"/>
                                          </p:val>
                                        </p:tav>
                                        <p:tav tm="100000">
                                          <p:val>
                                            <p:strVal val="ppt_y"/>
                                          </p:val>
                                        </p:tav>
                                      </p:tavLst>
                                    </p:anim>
                                    <p:set>
                                      <p:cBhvr>
                                        <p:cTn id="409" dur="1" fill="hold">
                                          <p:stCondLst>
                                            <p:cond delay="1999"/>
                                          </p:stCondLst>
                                        </p:cTn>
                                        <p:tgtEl>
                                          <p:spTgt spid="15"/>
                                        </p:tgtEl>
                                        <p:attrNameLst>
                                          <p:attrName>style.visibility</p:attrName>
                                        </p:attrNameLst>
                                      </p:cBhvr>
                                      <p:to>
                                        <p:strVal val="hidden"/>
                                      </p:to>
                                    </p:set>
                                  </p:childTnLst>
                                </p:cTn>
                              </p:par>
                              <p:par>
                                <p:cTn id="410" presetID="2" presetClass="exit" presetSubtype="8" fill="hold" grpId="2" nodeType="withEffect">
                                  <p:stCondLst>
                                    <p:cond delay="0"/>
                                  </p:stCondLst>
                                  <p:childTnLst>
                                    <p:anim calcmode="lin" valueType="num">
                                      <p:cBhvr additive="base">
                                        <p:cTn id="411" dur="2000"/>
                                        <p:tgtEl>
                                          <p:spTgt spid="17"/>
                                        </p:tgtEl>
                                        <p:attrNameLst>
                                          <p:attrName>ppt_x</p:attrName>
                                        </p:attrNameLst>
                                      </p:cBhvr>
                                      <p:tavLst>
                                        <p:tav tm="0">
                                          <p:val>
                                            <p:strVal val="ppt_x"/>
                                          </p:val>
                                        </p:tav>
                                        <p:tav tm="100000">
                                          <p:val>
                                            <p:strVal val="0-ppt_w/2"/>
                                          </p:val>
                                        </p:tav>
                                      </p:tavLst>
                                    </p:anim>
                                    <p:anim calcmode="lin" valueType="num">
                                      <p:cBhvr additive="base">
                                        <p:cTn id="412" dur="2000"/>
                                        <p:tgtEl>
                                          <p:spTgt spid="17"/>
                                        </p:tgtEl>
                                        <p:attrNameLst>
                                          <p:attrName>ppt_y</p:attrName>
                                        </p:attrNameLst>
                                      </p:cBhvr>
                                      <p:tavLst>
                                        <p:tav tm="0">
                                          <p:val>
                                            <p:strVal val="ppt_y"/>
                                          </p:val>
                                        </p:tav>
                                        <p:tav tm="100000">
                                          <p:val>
                                            <p:strVal val="ppt_y"/>
                                          </p:val>
                                        </p:tav>
                                      </p:tavLst>
                                    </p:anim>
                                    <p:set>
                                      <p:cBhvr>
                                        <p:cTn id="413" dur="1" fill="hold">
                                          <p:stCondLst>
                                            <p:cond delay="1999"/>
                                          </p:stCondLst>
                                        </p:cTn>
                                        <p:tgtEl>
                                          <p:spTgt spid="17"/>
                                        </p:tgtEl>
                                        <p:attrNameLst>
                                          <p:attrName>style.visibility</p:attrName>
                                        </p:attrNameLst>
                                      </p:cBhvr>
                                      <p:to>
                                        <p:strVal val="hidden"/>
                                      </p:to>
                                    </p:set>
                                  </p:childTnLst>
                                </p:cTn>
                              </p:par>
                              <p:par>
                                <p:cTn id="414" presetID="2" presetClass="exit" presetSubtype="8" fill="hold" grpId="2" nodeType="withEffect">
                                  <p:stCondLst>
                                    <p:cond delay="0"/>
                                  </p:stCondLst>
                                  <p:childTnLst>
                                    <p:anim calcmode="lin" valueType="num">
                                      <p:cBhvr additive="base">
                                        <p:cTn id="415" dur="2000"/>
                                        <p:tgtEl>
                                          <p:spTgt spid="33"/>
                                        </p:tgtEl>
                                        <p:attrNameLst>
                                          <p:attrName>ppt_x</p:attrName>
                                        </p:attrNameLst>
                                      </p:cBhvr>
                                      <p:tavLst>
                                        <p:tav tm="0">
                                          <p:val>
                                            <p:strVal val="ppt_x"/>
                                          </p:val>
                                        </p:tav>
                                        <p:tav tm="100000">
                                          <p:val>
                                            <p:strVal val="0-ppt_w/2"/>
                                          </p:val>
                                        </p:tav>
                                      </p:tavLst>
                                    </p:anim>
                                    <p:anim calcmode="lin" valueType="num">
                                      <p:cBhvr additive="base">
                                        <p:cTn id="416" dur="2000"/>
                                        <p:tgtEl>
                                          <p:spTgt spid="33"/>
                                        </p:tgtEl>
                                        <p:attrNameLst>
                                          <p:attrName>ppt_y</p:attrName>
                                        </p:attrNameLst>
                                      </p:cBhvr>
                                      <p:tavLst>
                                        <p:tav tm="0">
                                          <p:val>
                                            <p:strVal val="ppt_y"/>
                                          </p:val>
                                        </p:tav>
                                        <p:tav tm="100000">
                                          <p:val>
                                            <p:strVal val="ppt_y"/>
                                          </p:val>
                                        </p:tav>
                                      </p:tavLst>
                                    </p:anim>
                                    <p:set>
                                      <p:cBhvr>
                                        <p:cTn id="417" dur="1" fill="hold">
                                          <p:stCondLst>
                                            <p:cond delay="1999"/>
                                          </p:stCondLst>
                                        </p:cTn>
                                        <p:tgtEl>
                                          <p:spTgt spid="33"/>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2000"/>
                                        <p:tgtEl>
                                          <p:spTgt spid="34"/>
                                        </p:tgtEl>
                                        <p:attrNameLst>
                                          <p:attrName>ppt_x</p:attrName>
                                        </p:attrNameLst>
                                      </p:cBhvr>
                                      <p:tavLst>
                                        <p:tav tm="0">
                                          <p:val>
                                            <p:strVal val="ppt_x"/>
                                          </p:val>
                                        </p:tav>
                                        <p:tav tm="100000">
                                          <p:val>
                                            <p:strVal val="0-ppt_w/2"/>
                                          </p:val>
                                        </p:tav>
                                      </p:tavLst>
                                    </p:anim>
                                    <p:anim calcmode="lin" valueType="num">
                                      <p:cBhvr additive="base">
                                        <p:cTn id="420" dur="2000"/>
                                        <p:tgtEl>
                                          <p:spTgt spid="34"/>
                                        </p:tgtEl>
                                        <p:attrNameLst>
                                          <p:attrName>ppt_y</p:attrName>
                                        </p:attrNameLst>
                                      </p:cBhvr>
                                      <p:tavLst>
                                        <p:tav tm="0">
                                          <p:val>
                                            <p:strVal val="ppt_y"/>
                                          </p:val>
                                        </p:tav>
                                        <p:tav tm="100000">
                                          <p:val>
                                            <p:strVal val="ppt_y"/>
                                          </p:val>
                                        </p:tav>
                                      </p:tavLst>
                                    </p:anim>
                                    <p:set>
                                      <p:cBhvr>
                                        <p:cTn id="421" dur="1" fill="hold">
                                          <p:stCondLst>
                                            <p:cond delay="1999"/>
                                          </p:stCondLst>
                                        </p:cTn>
                                        <p:tgtEl>
                                          <p:spTgt spid="34"/>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2000"/>
                                        <p:tgtEl>
                                          <p:spTgt spid="35"/>
                                        </p:tgtEl>
                                        <p:attrNameLst>
                                          <p:attrName>ppt_x</p:attrName>
                                        </p:attrNameLst>
                                      </p:cBhvr>
                                      <p:tavLst>
                                        <p:tav tm="0">
                                          <p:val>
                                            <p:strVal val="ppt_x"/>
                                          </p:val>
                                        </p:tav>
                                        <p:tav tm="100000">
                                          <p:val>
                                            <p:strVal val="0-ppt_w/2"/>
                                          </p:val>
                                        </p:tav>
                                      </p:tavLst>
                                    </p:anim>
                                    <p:anim calcmode="lin" valueType="num">
                                      <p:cBhvr additive="base">
                                        <p:cTn id="424" dur="2000"/>
                                        <p:tgtEl>
                                          <p:spTgt spid="35"/>
                                        </p:tgtEl>
                                        <p:attrNameLst>
                                          <p:attrName>ppt_y</p:attrName>
                                        </p:attrNameLst>
                                      </p:cBhvr>
                                      <p:tavLst>
                                        <p:tav tm="0">
                                          <p:val>
                                            <p:strVal val="ppt_y"/>
                                          </p:val>
                                        </p:tav>
                                        <p:tav tm="100000">
                                          <p:val>
                                            <p:strVal val="ppt_y"/>
                                          </p:val>
                                        </p:tav>
                                      </p:tavLst>
                                    </p:anim>
                                    <p:set>
                                      <p:cBhvr>
                                        <p:cTn id="425" dur="1" fill="hold">
                                          <p:stCondLst>
                                            <p:cond delay="1999"/>
                                          </p:stCondLst>
                                        </p:cTn>
                                        <p:tgtEl>
                                          <p:spTgt spid="35"/>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2000"/>
                                        <p:tgtEl>
                                          <p:spTgt spid="36"/>
                                        </p:tgtEl>
                                        <p:attrNameLst>
                                          <p:attrName>ppt_x</p:attrName>
                                        </p:attrNameLst>
                                      </p:cBhvr>
                                      <p:tavLst>
                                        <p:tav tm="0">
                                          <p:val>
                                            <p:strVal val="ppt_x"/>
                                          </p:val>
                                        </p:tav>
                                        <p:tav tm="100000">
                                          <p:val>
                                            <p:strVal val="0-ppt_w/2"/>
                                          </p:val>
                                        </p:tav>
                                      </p:tavLst>
                                    </p:anim>
                                    <p:anim calcmode="lin" valueType="num">
                                      <p:cBhvr additive="base">
                                        <p:cTn id="428" dur="2000"/>
                                        <p:tgtEl>
                                          <p:spTgt spid="36"/>
                                        </p:tgtEl>
                                        <p:attrNameLst>
                                          <p:attrName>ppt_y</p:attrName>
                                        </p:attrNameLst>
                                      </p:cBhvr>
                                      <p:tavLst>
                                        <p:tav tm="0">
                                          <p:val>
                                            <p:strVal val="ppt_y"/>
                                          </p:val>
                                        </p:tav>
                                        <p:tav tm="100000">
                                          <p:val>
                                            <p:strVal val="ppt_y"/>
                                          </p:val>
                                        </p:tav>
                                      </p:tavLst>
                                    </p:anim>
                                    <p:set>
                                      <p:cBhvr>
                                        <p:cTn id="429" dur="1" fill="hold">
                                          <p:stCondLst>
                                            <p:cond delay="1999"/>
                                          </p:stCondLst>
                                        </p:cTn>
                                        <p:tgtEl>
                                          <p:spTgt spid="36"/>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2000"/>
                                        <p:tgtEl>
                                          <p:spTgt spid="37"/>
                                        </p:tgtEl>
                                        <p:attrNameLst>
                                          <p:attrName>ppt_x</p:attrName>
                                        </p:attrNameLst>
                                      </p:cBhvr>
                                      <p:tavLst>
                                        <p:tav tm="0">
                                          <p:val>
                                            <p:strVal val="ppt_x"/>
                                          </p:val>
                                        </p:tav>
                                        <p:tav tm="100000">
                                          <p:val>
                                            <p:strVal val="0-ppt_w/2"/>
                                          </p:val>
                                        </p:tav>
                                      </p:tavLst>
                                    </p:anim>
                                    <p:anim calcmode="lin" valueType="num">
                                      <p:cBhvr additive="base">
                                        <p:cTn id="432" dur="2000"/>
                                        <p:tgtEl>
                                          <p:spTgt spid="37"/>
                                        </p:tgtEl>
                                        <p:attrNameLst>
                                          <p:attrName>ppt_y</p:attrName>
                                        </p:attrNameLst>
                                      </p:cBhvr>
                                      <p:tavLst>
                                        <p:tav tm="0">
                                          <p:val>
                                            <p:strVal val="ppt_y"/>
                                          </p:val>
                                        </p:tav>
                                        <p:tav tm="100000">
                                          <p:val>
                                            <p:strVal val="ppt_y"/>
                                          </p:val>
                                        </p:tav>
                                      </p:tavLst>
                                    </p:anim>
                                    <p:set>
                                      <p:cBhvr>
                                        <p:cTn id="433" dur="1" fill="hold">
                                          <p:stCondLst>
                                            <p:cond delay="1999"/>
                                          </p:stCondLst>
                                        </p:cTn>
                                        <p:tgtEl>
                                          <p:spTgt spid="37"/>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2000"/>
                                        <p:tgtEl>
                                          <p:spTgt spid="38"/>
                                        </p:tgtEl>
                                        <p:attrNameLst>
                                          <p:attrName>ppt_x</p:attrName>
                                        </p:attrNameLst>
                                      </p:cBhvr>
                                      <p:tavLst>
                                        <p:tav tm="0">
                                          <p:val>
                                            <p:strVal val="ppt_x"/>
                                          </p:val>
                                        </p:tav>
                                        <p:tav tm="100000">
                                          <p:val>
                                            <p:strVal val="0-ppt_w/2"/>
                                          </p:val>
                                        </p:tav>
                                      </p:tavLst>
                                    </p:anim>
                                    <p:anim calcmode="lin" valueType="num">
                                      <p:cBhvr additive="base">
                                        <p:cTn id="436" dur="2000"/>
                                        <p:tgtEl>
                                          <p:spTgt spid="38"/>
                                        </p:tgtEl>
                                        <p:attrNameLst>
                                          <p:attrName>ppt_y</p:attrName>
                                        </p:attrNameLst>
                                      </p:cBhvr>
                                      <p:tavLst>
                                        <p:tav tm="0">
                                          <p:val>
                                            <p:strVal val="ppt_y"/>
                                          </p:val>
                                        </p:tav>
                                        <p:tav tm="100000">
                                          <p:val>
                                            <p:strVal val="ppt_y"/>
                                          </p:val>
                                        </p:tav>
                                      </p:tavLst>
                                    </p:anim>
                                    <p:set>
                                      <p:cBhvr>
                                        <p:cTn id="437" dur="1" fill="hold">
                                          <p:stCondLst>
                                            <p:cond delay="1999"/>
                                          </p:stCondLst>
                                        </p:cTn>
                                        <p:tgtEl>
                                          <p:spTgt spid="38"/>
                                        </p:tgtEl>
                                        <p:attrNameLst>
                                          <p:attrName>style.visibility</p:attrName>
                                        </p:attrNameLst>
                                      </p:cBhvr>
                                      <p:to>
                                        <p:strVal val="hidden"/>
                                      </p:to>
                                    </p:set>
                                  </p:childTnLst>
                                </p:cTn>
                              </p:par>
                              <p:par>
                                <p:cTn id="438" presetID="2" presetClass="exit" presetSubtype="8" fill="hold" grpId="2" nodeType="withEffect">
                                  <p:stCondLst>
                                    <p:cond delay="0"/>
                                  </p:stCondLst>
                                  <p:childTnLst>
                                    <p:anim calcmode="lin" valueType="num">
                                      <p:cBhvr additive="base">
                                        <p:cTn id="439" dur="2000"/>
                                        <p:tgtEl>
                                          <p:spTgt spid="39"/>
                                        </p:tgtEl>
                                        <p:attrNameLst>
                                          <p:attrName>ppt_x</p:attrName>
                                        </p:attrNameLst>
                                      </p:cBhvr>
                                      <p:tavLst>
                                        <p:tav tm="0">
                                          <p:val>
                                            <p:strVal val="ppt_x"/>
                                          </p:val>
                                        </p:tav>
                                        <p:tav tm="100000">
                                          <p:val>
                                            <p:strVal val="0-ppt_w/2"/>
                                          </p:val>
                                        </p:tav>
                                      </p:tavLst>
                                    </p:anim>
                                    <p:anim calcmode="lin" valueType="num">
                                      <p:cBhvr additive="base">
                                        <p:cTn id="440" dur="2000"/>
                                        <p:tgtEl>
                                          <p:spTgt spid="39"/>
                                        </p:tgtEl>
                                        <p:attrNameLst>
                                          <p:attrName>ppt_y</p:attrName>
                                        </p:attrNameLst>
                                      </p:cBhvr>
                                      <p:tavLst>
                                        <p:tav tm="0">
                                          <p:val>
                                            <p:strVal val="ppt_y"/>
                                          </p:val>
                                        </p:tav>
                                        <p:tav tm="100000">
                                          <p:val>
                                            <p:strVal val="ppt_y"/>
                                          </p:val>
                                        </p:tav>
                                      </p:tavLst>
                                    </p:anim>
                                    <p:set>
                                      <p:cBhvr>
                                        <p:cTn id="441" dur="1" fill="hold">
                                          <p:stCondLst>
                                            <p:cond delay="1999"/>
                                          </p:stCondLst>
                                        </p:cTn>
                                        <p:tgtEl>
                                          <p:spTgt spid="39"/>
                                        </p:tgtEl>
                                        <p:attrNameLst>
                                          <p:attrName>style.visibility</p:attrName>
                                        </p:attrNameLst>
                                      </p:cBhvr>
                                      <p:to>
                                        <p:strVal val="hidden"/>
                                      </p:to>
                                    </p:set>
                                  </p:childTnLst>
                                </p:cTn>
                              </p:par>
                              <p:par>
                                <p:cTn id="442" presetID="2" presetClass="exit" presetSubtype="8" fill="hold" grpId="2" nodeType="withEffect">
                                  <p:stCondLst>
                                    <p:cond delay="0"/>
                                  </p:stCondLst>
                                  <p:childTnLst>
                                    <p:anim calcmode="lin" valueType="num">
                                      <p:cBhvr additive="base">
                                        <p:cTn id="443" dur="2000"/>
                                        <p:tgtEl>
                                          <p:spTgt spid="40"/>
                                        </p:tgtEl>
                                        <p:attrNameLst>
                                          <p:attrName>ppt_x</p:attrName>
                                        </p:attrNameLst>
                                      </p:cBhvr>
                                      <p:tavLst>
                                        <p:tav tm="0">
                                          <p:val>
                                            <p:strVal val="ppt_x"/>
                                          </p:val>
                                        </p:tav>
                                        <p:tav tm="100000">
                                          <p:val>
                                            <p:strVal val="0-ppt_w/2"/>
                                          </p:val>
                                        </p:tav>
                                      </p:tavLst>
                                    </p:anim>
                                    <p:anim calcmode="lin" valueType="num">
                                      <p:cBhvr additive="base">
                                        <p:cTn id="444" dur="2000"/>
                                        <p:tgtEl>
                                          <p:spTgt spid="40"/>
                                        </p:tgtEl>
                                        <p:attrNameLst>
                                          <p:attrName>ppt_y</p:attrName>
                                        </p:attrNameLst>
                                      </p:cBhvr>
                                      <p:tavLst>
                                        <p:tav tm="0">
                                          <p:val>
                                            <p:strVal val="ppt_y"/>
                                          </p:val>
                                        </p:tav>
                                        <p:tav tm="100000">
                                          <p:val>
                                            <p:strVal val="ppt_y"/>
                                          </p:val>
                                        </p:tav>
                                      </p:tavLst>
                                    </p:anim>
                                    <p:set>
                                      <p:cBhvr>
                                        <p:cTn id="445" dur="1" fill="hold">
                                          <p:stCondLst>
                                            <p:cond delay="1999"/>
                                          </p:stCondLst>
                                        </p:cTn>
                                        <p:tgtEl>
                                          <p:spTgt spid="40"/>
                                        </p:tgtEl>
                                        <p:attrNameLst>
                                          <p:attrName>style.visibility</p:attrName>
                                        </p:attrNameLst>
                                      </p:cBhvr>
                                      <p:to>
                                        <p:strVal val="hidden"/>
                                      </p:to>
                                    </p:set>
                                  </p:childTnLst>
                                </p:cTn>
                              </p:par>
                              <p:par>
                                <p:cTn id="446" presetID="2" presetClass="exit" presetSubtype="8" fill="hold" grpId="2" nodeType="withEffect">
                                  <p:stCondLst>
                                    <p:cond delay="0"/>
                                  </p:stCondLst>
                                  <p:childTnLst>
                                    <p:anim calcmode="lin" valueType="num">
                                      <p:cBhvr additive="base">
                                        <p:cTn id="447" dur="2000"/>
                                        <p:tgtEl>
                                          <p:spTgt spid="41"/>
                                        </p:tgtEl>
                                        <p:attrNameLst>
                                          <p:attrName>ppt_x</p:attrName>
                                        </p:attrNameLst>
                                      </p:cBhvr>
                                      <p:tavLst>
                                        <p:tav tm="0">
                                          <p:val>
                                            <p:strVal val="ppt_x"/>
                                          </p:val>
                                        </p:tav>
                                        <p:tav tm="100000">
                                          <p:val>
                                            <p:strVal val="0-ppt_w/2"/>
                                          </p:val>
                                        </p:tav>
                                      </p:tavLst>
                                    </p:anim>
                                    <p:anim calcmode="lin" valueType="num">
                                      <p:cBhvr additive="base">
                                        <p:cTn id="448" dur="2000"/>
                                        <p:tgtEl>
                                          <p:spTgt spid="41"/>
                                        </p:tgtEl>
                                        <p:attrNameLst>
                                          <p:attrName>ppt_y</p:attrName>
                                        </p:attrNameLst>
                                      </p:cBhvr>
                                      <p:tavLst>
                                        <p:tav tm="0">
                                          <p:val>
                                            <p:strVal val="ppt_y"/>
                                          </p:val>
                                        </p:tav>
                                        <p:tav tm="100000">
                                          <p:val>
                                            <p:strVal val="ppt_y"/>
                                          </p:val>
                                        </p:tav>
                                      </p:tavLst>
                                    </p:anim>
                                    <p:set>
                                      <p:cBhvr>
                                        <p:cTn id="449" dur="1" fill="hold">
                                          <p:stCondLst>
                                            <p:cond delay="1999"/>
                                          </p:stCondLst>
                                        </p:cTn>
                                        <p:tgtEl>
                                          <p:spTgt spid="41"/>
                                        </p:tgtEl>
                                        <p:attrNameLst>
                                          <p:attrName>style.visibility</p:attrName>
                                        </p:attrNameLst>
                                      </p:cBhvr>
                                      <p:to>
                                        <p:strVal val="hidden"/>
                                      </p:to>
                                    </p:set>
                                  </p:childTnLst>
                                </p:cTn>
                              </p:par>
                              <p:par>
                                <p:cTn id="450" presetID="2" presetClass="exit" presetSubtype="8" fill="hold" grpId="2" nodeType="withEffect">
                                  <p:stCondLst>
                                    <p:cond delay="0"/>
                                  </p:stCondLst>
                                  <p:childTnLst>
                                    <p:anim calcmode="lin" valueType="num">
                                      <p:cBhvr additive="base">
                                        <p:cTn id="451" dur="2000"/>
                                        <p:tgtEl>
                                          <p:spTgt spid="42"/>
                                        </p:tgtEl>
                                        <p:attrNameLst>
                                          <p:attrName>ppt_x</p:attrName>
                                        </p:attrNameLst>
                                      </p:cBhvr>
                                      <p:tavLst>
                                        <p:tav tm="0">
                                          <p:val>
                                            <p:strVal val="ppt_x"/>
                                          </p:val>
                                        </p:tav>
                                        <p:tav tm="100000">
                                          <p:val>
                                            <p:strVal val="0-ppt_w/2"/>
                                          </p:val>
                                        </p:tav>
                                      </p:tavLst>
                                    </p:anim>
                                    <p:anim calcmode="lin" valueType="num">
                                      <p:cBhvr additive="base">
                                        <p:cTn id="452" dur="2000"/>
                                        <p:tgtEl>
                                          <p:spTgt spid="42"/>
                                        </p:tgtEl>
                                        <p:attrNameLst>
                                          <p:attrName>ppt_y</p:attrName>
                                        </p:attrNameLst>
                                      </p:cBhvr>
                                      <p:tavLst>
                                        <p:tav tm="0">
                                          <p:val>
                                            <p:strVal val="ppt_y"/>
                                          </p:val>
                                        </p:tav>
                                        <p:tav tm="100000">
                                          <p:val>
                                            <p:strVal val="ppt_y"/>
                                          </p:val>
                                        </p:tav>
                                      </p:tavLst>
                                    </p:anim>
                                    <p:set>
                                      <p:cBhvr>
                                        <p:cTn id="453" dur="1" fill="hold">
                                          <p:stCondLst>
                                            <p:cond delay="1999"/>
                                          </p:stCondLst>
                                        </p:cTn>
                                        <p:tgtEl>
                                          <p:spTgt spid="42"/>
                                        </p:tgtEl>
                                        <p:attrNameLst>
                                          <p:attrName>style.visibility</p:attrName>
                                        </p:attrNameLst>
                                      </p:cBhvr>
                                      <p:to>
                                        <p:strVal val="hidden"/>
                                      </p:to>
                                    </p:set>
                                  </p:childTnLst>
                                </p:cTn>
                              </p:par>
                              <p:par>
                                <p:cTn id="454" presetID="2" presetClass="exit" presetSubtype="8" fill="hold" grpId="2" nodeType="withEffect">
                                  <p:stCondLst>
                                    <p:cond delay="0"/>
                                  </p:stCondLst>
                                  <p:childTnLst>
                                    <p:anim calcmode="lin" valueType="num">
                                      <p:cBhvr additive="base">
                                        <p:cTn id="455" dur="2000"/>
                                        <p:tgtEl>
                                          <p:spTgt spid="43"/>
                                        </p:tgtEl>
                                        <p:attrNameLst>
                                          <p:attrName>ppt_x</p:attrName>
                                        </p:attrNameLst>
                                      </p:cBhvr>
                                      <p:tavLst>
                                        <p:tav tm="0">
                                          <p:val>
                                            <p:strVal val="ppt_x"/>
                                          </p:val>
                                        </p:tav>
                                        <p:tav tm="100000">
                                          <p:val>
                                            <p:strVal val="0-ppt_w/2"/>
                                          </p:val>
                                        </p:tav>
                                      </p:tavLst>
                                    </p:anim>
                                    <p:anim calcmode="lin" valueType="num">
                                      <p:cBhvr additive="base">
                                        <p:cTn id="456" dur="2000"/>
                                        <p:tgtEl>
                                          <p:spTgt spid="43"/>
                                        </p:tgtEl>
                                        <p:attrNameLst>
                                          <p:attrName>ppt_y</p:attrName>
                                        </p:attrNameLst>
                                      </p:cBhvr>
                                      <p:tavLst>
                                        <p:tav tm="0">
                                          <p:val>
                                            <p:strVal val="ppt_y"/>
                                          </p:val>
                                        </p:tav>
                                        <p:tav tm="100000">
                                          <p:val>
                                            <p:strVal val="ppt_y"/>
                                          </p:val>
                                        </p:tav>
                                      </p:tavLst>
                                    </p:anim>
                                    <p:set>
                                      <p:cBhvr>
                                        <p:cTn id="457" dur="1" fill="hold">
                                          <p:stCondLst>
                                            <p:cond delay="1999"/>
                                          </p:stCondLst>
                                        </p:cTn>
                                        <p:tgtEl>
                                          <p:spTgt spid="43"/>
                                        </p:tgtEl>
                                        <p:attrNameLst>
                                          <p:attrName>style.visibility</p:attrName>
                                        </p:attrNameLst>
                                      </p:cBhvr>
                                      <p:to>
                                        <p:strVal val="hidden"/>
                                      </p:to>
                                    </p:set>
                                  </p:childTnLst>
                                </p:cTn>
                              </p:par>
                              <p:par>
                                <p:cTn id="458" presetID="2" presetClass="exit" presetSubtype="8" fill="hold" grpId="2" nodeType="withEffect">
                                  <p:stCondLst>
                                    <p:cond delay="0"/>
                                  </p:stCondLst>
                                  <p:childTnLst>
                                    <p:anim calcmode="lin" valueType="num">
                                      <p:cBhvr additive="base">
                                        <p:cTn id="459" dur="2000"/>
                                        <p:tgtEl>
                                          <p:spTgt spid="44"/>
                                        </p:tgtEl>
                                        <p:attrNameLst>
                                          <p:attrName>ppt_x</p:attrName>
                                        </p:attrNameLst>
                                      </p:cBhvr>
                                      <p:tavLst>
                                        <p:tav tm="0">
                                          <p:val>
                                            <p:strVal val="ppt_x"/>
                                          </p:val>
                                        </p:tav>
                                        <p:tav tm="100000">
                                          <p:val>
                                            <p:strVal val="0-ppt_w/2"/>
                                          </p:val>
                                        </p:tav>
                                      </p:tavLst>
                                    </p:anim>
                                    <p:anim calcmode="lin" valueType="num">
                                      <p:cBhvr additive="base">
                                        <p:cTn id="460" dur="2000"/>
                                        <p:tgtEl>
                                          <p:spTgt spid="44"/>
                                        </p:tgtEl>
                                        <p:attrNameLst>
                                          <p:attrName>ppt_y</p:attrName>
                                        </p:attrNameLst>
                                      </p:cBhvr>
                                      <p:tavLst>
                                        <p:tav tm="0">
                                          <p:val>
                                            <p:strVal val="ppt_y"/>
                                          </p:val>
                                        </p:tav>
                                        <p:tav tm="100000">
                                          <p:val>
                                            <p:strVal val="ppt_y"/>
                                          </p:val>
                                        </p:tav>
                                      </p:tavLst>
                                    </p:anim>
                                    <p:set>
                                      <p:cBhvr>
                                        <p:cTn id="461" dur="1" fill="hold">
                                          <p:stCondLst>
                                            <p:cond delay="1999"/>
                                          </p:stCondLst>
                                        </p:cTn>
                                        <p:tgtEl>
                                          <p:spTgt spid="44"/>
                                        </p:tgtEl>
                                        <p:attrNameLst>
                                          <p:attrName>style.visibility</p:attrName>
                                        </p:attrNameLst>
                                      </p:cBhvr>
                                      <p:to>
                                        <p:strVal val="hidden"/>
                                      </p:to>
                                    </p:set>
                                  </p:childTnLst>
                                </p:cTn>
                              </p:par>
                              <p:par>
                                <p:cTn id="462" presetID="2" presetClass="exit" presetSubtype="8" fill="hold" grpId="2" nodeType="withEffect">
                                  <p:stCondLst>
                                    <p:cond delay="0"/>
                                  </p:stCondLst>
                                  <p:childTnLst>
                                    <p:anim calcmode="lin" valueType="num">
                                      <p:cBhvr additive="base">
                                        <p:cTn id="463" dur="2000"/>
                                        <p:tgtEl>
                                          <p:spTgt spid="45"/>
                                        </p:tgtEl>
                                        <p:attrNameLst>
                                          <p:attrName>ppt_x</p:attrName>
                                        </p:attrNameLst>
                                      </p:cBhvr>
                                      <p:tavLst>
                                        <p:tav tm="0">
                                          <p:val>
                                            <p:strVal val="ppt_x"/>
                                          </p:val>
                                        </p:tav>
                                        <p:tav tm="100000">
                                          <p:val>
                                            <p:strVal val="0-ppt_w/2"/>
                                          </p:val>
                                        </p:tav>
                                      </p:tavLst>
                                    </p:anim>
                                    <p:anim calcmode="lin" valueType="num">
                                      <p:cBhvr additive="base">
                                        <p:cTn id="464" dur="2000"/>
                                        <p:tgtEl>
                                          <p:spTgt spid="45"/>
                                        </p:tgtEl>
                                        <p:attrNameLst>
                                          <p:attrName>ppt_y</p:attrName>
                                        </p:attrNameLst>
                                      </p:cBhvr>
                                      <p:tavLst>
                                        <p:tav tm="0">
                                          <p:val>
                                            <p:strVal val="ppt_y"/>
                                          </p:val>
                                        </p:tav>
                                        <p:tav tm="100000">
                                          <p:val>
                                            <p:strVal val="ppt_y"/>
                                          </p:val>
                                        </p:tav>
                                      </p:tavLst>
                                    </p:anim>
                                    <p:set>
                                      <p:cBhvr>
                                        <p:cTn id="465" dur="1" fill="hold">
                                          <p:stCondLst>
                                            <p:cond delay="1999"/>
                                          </p:stCondLst>
                                        </p:cTn>
                                        <p:tgtEl>
                                          <p:spTgt spid="45"/>
                                        </p:tgtEl>
                                        <p:attrNameLst>
                                          <p:attrName>style.visibility</p:attrName>
                                        </p:attrNameLst>
                                      </p:cBhvr>
                                      <p:to>
                                        <p:strVal val="hidden"/>
                                      </p:to>
                                    </p:set>
                                  </p:childTnLst>
                                </p:cTn>
                              </p:par>
                              <p:par>
                                <p:cTn id="466" presetID="2" presetClass="exit" presetSubtype="8" fill="hold" grpId="2" nodeType="withEffect">
                                  <p:stCondLst>
                                    <p:cond delay="0"/>
                                  </p:stCondLst>
                                  <p:childTnLst>
                                    <p:anim calcmode="lin" valueType="num">
                                      <p:cBhvr additive="base">
                                        <p:cTn id="467" dur="2000"/>
                                        <p:tgtEl>
                                          <p:spTgt spid="46"/>
                                        </p:tgtEl>
                                        <p:attrNameLst>
                                          <p:attrName>ppt_x</p:attrName>
                                        </p:attrNameLst>
                                      </p:cBhvr>
                                      <p:tavLst>
                                        <p:tav tm="0">
                                          <p:val>
                                            <p:strVal val="ppt_x"/>
                                          </p:val>
                                        </p:tav>
                                        <p:tav tm="100000">
                                          <p:val>
                                            <p:strVal val="0-ppt_w/2"/>
                                          </p:val>
                                        </p:tav>
                                      </p:tavLst>
                                    </p:anim>
                                    <p:anim calcmode="lin" valueType="num">
                                      <p:cBhvr additive="base">
                                        <p:cTn id="468" dur="2000"/>
                                        <p:tgtEl>
                                          <p:spTgt spid="46"/>
                                        </p:tgtEl>
                                        <p:attrNameLst>
                                          <p:attrName>ppt_y</p:attrName>
                                        </p:attrNameLst>
                                      </p:cBhvr>
                                      <p:tavLst>
                                        <p:tav tm="0">
                                          <p:val>
                                            <p:strVal val="ppt_y"/>
                                          </p:val>
                                        </p:tav>
                                        <p:tav tm="100000">
                                          <p:val>
                                            <p:strVal val="ppt_y"/>
                                          </p:val>
                                        </p:tav>
                                      </p:tavLst>
                                    </p:anim>
                                    <p:set>
                                      <p:cBhvr>
                                        <p:cTn id="469" dur="1" fill="hold">
                                          <p:stCondLst>
                                            <p:cond delay="1999"/>
                                          </p:stCondLst>
                                        </p:cTn>
                                        <p:tgtEl>
                                          <p:spTgt spid="46"/>
                                        </p:tgtEl>
                                        <p:attrNameLst>
                                          <p:attrName>style.visibility</p:attrName>
                                        </p:attrNameLst>
                                      </p:cBhvr>
                                      <p:to>
                                        <p:strVal val="hidden"/>
                                      </p:to>
                                    </p:set>
                                  </p:childTnLst>
                                </p:cTn>
                              </p:par>
                              <p:par>
                                <p:cTn id="470" presetID="8" presetClass="emph" presetSubtype="0" autoRev="1" fill="hold" grpId="3" nodeType="withEffect">
                                  <p:stCondLst>
                                    <p:cond delay="0"/>
                                  </p:stCondLst>
                                  <p:childTnLst>
                                    <p:animRot by="-21600000">
                                      <p:cBhvr>
                                        <p:cTn id="471" dur="2000" fill="hold"/>
                                        <p:tgtEl>
                                          <p:spTgt spid="5"/>
                                        </p:tgtEl>
                                        <p:attrNameLst>
                                          <p:attrName>r</p:attrName>
                                        </p:attrNameLst>
                                      </p:cBhvr>
                                    </p:animRot>
                                  </p:childTnLst>
                                </p:cTn>
                              </p:par>
                              <p:par>
                                <p:cTn id="472" presetID="8" presetClass="emph" presetSubtype="0" autoRev="1" fill="hold" grpId="3" nodeType="withEffect">
                                  <p:stCondLst>
                                    <p:cond delay="0"/>
                                  </p:stCondLst>
                                  <p:childTnLst>
                                    <p:animRot by="-21600000">
                                      <p:cBhvr>
                                        <p:cTn id="473" dur="2000" fill="hold"/>
                                        <p:tgtEl>
                                          <p:spTgt spid="7"/>
                                        </p:tgtEl>
                                        <p:attrNameLst>
                                          <p:attrName>r</p:attrName>
                                        </p:attrNameLst>
                                      </p:cBhvr>
                                    </p:animRot>
                                  </p:childTnLst>
                                </p:cTn>
                              </p:par>
                              <p:par>
                                <p:cTn id="474" presetID="8" presetClass="emph" presetSubtype="0" autoRev="1" fill="hold" grpId="3"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autoRev="1" fill="hold" grpId="3" nodeType="withEffect">
                                  <p:stCondLst>
                                    <p:cond delay="0"/>
                                  </p:stCondLst>
                                  <p:childTnLst>
                                    <p:animRot by="-21600000">
                                      <p:cBhvr>
                                        <p:cTn id="477" dur="2000" fill="hold"/>
                                        <p:tgtEl>
                                          <p:spTgt spid="11"/>
                                        </p:tgtEl>
                                        <p:attrNameLst>
                                          <p:attrName>r</p:attrName>
                                        </p:attrNameLst>
                                      </p:cBhvr>
                                    </p:animRot>
                                  </p:childTnLst>
                                </p:cTn>
                              </p:par>
                              <p:par>
                                <p:cTn id="478" presetID="8" presetClass="emph" presetSubtype="0" autoRev="1" fill="hold" grpId="3" nodeType="withEffect">
                                  <p:stCondLst>
                                    <p:cond delay="0"/>
                                  </p:stCondLst>
                                  <p:childTnLst>
                                    <p:animRot by="-21600000">
                                      <p:cBhvr>
                                        <p:cTn id="479" dur="2000" fill="hold"/>
                                        <p:tgtEl>
                                          <p:spTgt spid="13"/>
                                        </p:tgtEl>
                                        <p:attrNameLst>
                                          <p:attrName>r</p:attrName>
                                        </p:attrNameLst>
                                      </p:cBhvr>
                                    </p:animRot>
                                  </p:childTnLst>
                                </p:cTn>
                              </p:par>
                              <p:par>
                                <p:cTn id="480" presetID="8" presetClass="emph" presetSubtype="0" autoRev="1" fill="hold" grpId="3" nodeType="withEffect">
                                  <p:stCondLst>
                                    <p:cond delay="0"/>
                                  </p:stCondLst>
                                  <p:childTnLst>
                                    <p:animRot by="-21600000">
                                      <p:cBhvr>
                                        <p:cTn id="481" dur="2000" fill="hold"/>
                                        <p:tgtEl>
                                          <p:spTgt spid="15"/>
                                        </p:tgtEl>
                                        <p:attrNameLst>
                                          <p:attrName>r</p:attrName>
                                        </p:attrNameLst>
                                      </p:cBhvr>
                                    </p:animRot>
                                  </p:childTnLst>
                                </p:cTn>
                              </p:par>
                              <p:par>
                                <p:cTn id="482" presetID="8" presetClass="emph" presetSubtype="0" autoRev="1" fill="hold" grpId="3" nodeType="withEffect">
                                  <p:stCondLst>
                                    <p:cond delay="0"/>
                                  </p:stCondLst>
                                  <p:childTnLst>
                                    <p:animRot by="-21600000">
                                      <p:cBhvr>
                                        <p:cTn id="483" dur="2000" fill="hold"/>
                                        <p:tgtEl>
                                          <p:spTgt spid="17"/>
                                        </p:tgtEl>
                                        <p:attrNameLst>
                                          <p:attrName>r</p:attrName>
                                        </p:attrNameLst>
                                      </p:cBhvr>
                                    </p:animRot>
                                  </p:childTnLst>
                                </p:cTn>
                              </p:par>
                              <p:par>
                                <p:cTn id="484" presetID="8" presetClass="emph" presetSubtype="0" autoRev="1" fill="hold" grpId="3" nodeType="withEffect">
                                  <p:stCondLst>
                                    <p:cond delay="0"/>
                                  </p:stCondLst>
                                  <p:childTnLst>
                                    <p:animRot by="-21600000">
                                      <p:cBhvr>
                                        <p:cTn id="485" dur="2000" fill="hold"/>
                                        <p:tgtEl>
                                          <p:spTgt spid="33"/>
                                        </p:tgtEl>
                                        <p:attrNameLst>
                                          <p:attrName>r</p:attrName>
                                        </p:attrNameLst>
                                      </p:cBhvr>
                                    </p:animRot>
                                  </p:childTnLst>
                                </p:cTn>
                              </p:par>
                              <p:par>
                                <p:cTn id="486" presetID="8" presetClass="emph" presetSubtype="0" autoRev="1" fill="hold" grpId="3" nodeType="withEffect">
                                  <p:stCondLst>
                                    <p:cond delay="0"/>
                                  </p:stCondLst>
                                  <p:childTnLst>
                                    <p:animRot by="-21600000">
                                      <p:cBhvr>
                                        <p:cTn id="487" dur="2000" fill="hold"/>
                                        <p:tgtEl>
                                          <p:spTgt spid="34"/>
                                        </p:tgtEl>
                                        <p:attrNameLst>
                                          <p:attrName>r</p:attrName>
                                        </p:attrNameLst>
                                      </p:cBhvr>
                                    </p:animRot>
                                  </p:childTnLst>
                                </p:cTn>
                              </p:par>
                              <p:par>
                                <p:cTn id="488" presetID="8" presetClass="emph" presetSubtype="0" autoRev="1" fill="hold" grpId="3" nodeType="withEffect">
                                  <p:stCondLst>
                                    <p:cond delay="0"/>
                                  </p:stCondLst>
                                  <p:childTnLst>
                                    <p:animRot by="-21600000">
                                      <p:cBhvr>
                                        <p:cTn id="489" dur="2000" fill="hold"/>
                                        <p:tgtEl>
                                          <p:spTgt spid="35"/>
                                        </p:tgtEl>
                                        <p:attrNameLst>
                                          <p:attrName>r</p:attrName>
                                        </p:attrNameLst>
                                      </p:cBhvr>
                                    </p:animRot>
                                  </p:childTnLst>
                                </p:cTn>
                              </p:par>
                              <p:par>
                                <p:cTn id="490" presetID="8" presetClass="emph" presetSubtype="0" autoRev="1" fill="hold" grpId="3" nodeType="withEffect">
                                  <p:stCondLst>
                                    <p:cond delay="0"/>
                                  </p:stCondLst>
                                  <p:childTnLst>
                                    <p:animRot by="-21600000">
                                      <p:cBhvr>
                                        <p:cTn id="491" dur="2000" fill="hold"/>
                                        <p:tgtEl>
                                          <p:spTgt spid="36"/>
                                        </p:tgtEl>
                                        <p:attrNameLst>
                                          <p:attrName>r</p:attrName>
                                        </p:attrNameLst>
                                      </p:cBhvr>
                                    </p:animRot>
                                  </p:childTnLst>
                                </p:cTn>
                              </p:par>
                              <p:par>
                                <p:cTn id="492" presetID="8" presetClass="emph" presetSubtype="0" autoRev="1" fill="hold" grpId="3" nodeType="withEffect">
                                  <p:stCondLst>
                                    <p:cond delay="0"/>
                                  </p:stCondLst>
                                  <p:childTnLst>
                                    <p:animRot by="-21600000">
                                      <p:cBhvr>
                                        <p:cTn id="493" dur="2000" fill="hold"/>
                                        <p:tgtEl>
                                          <p:spTgt spid="37"/>
                                        </p:tgtEl>
                                        <p:attrNameLst>
                                          <p:attrName>r</p:attrName>
                                        </p:attrNameLst>
                                      </p:cBhvr>
                                    </p:animRot>
                                  </p:childTnLst>
                                </p:cTn>
                              </p:par>
                              <p:par>
                                <p:cTn id="494" presetID="8" presetClass="emph" presetSubtype="0" autoRev="1" fill="hold" grpId="3" nodeType="withEffect">
                                  <p:stCondLst>
                                    <p:cond delay="0"/>
                                  </p:stCondLst>
                                  <p:childTnLst>
                                    <p:animRot by="-21600000">
                                      <p:cBhvr>
                                        <p:cTn id="495" dur="2000" fill="hold"/>
                                        <p:tgtEl>
                                          <p:spTgt spid="38"/>
                                        </p:tgtEl>
                                        <p:attrNameLst>
                                          <p:attrName>r</p:attrName>
                                        </p:attrNameLst>
                                      </p:cBhvr>
                                    </p:animRot>
                                  </p:childTnLst>
                                </p:cTn>
                              </p:par>
                              <p:par>
                                <p:cTn id="496" presetID="8" presetClass="emph" presetSubtype="0" autoRev="1" fill="hold" grpId="3" nodeType="withEffect">
                                  <p:stCondLst>
                                    <p:cond delay="0"/>
                                  </p:stCondLst>
                                  <p:childTnLst>
                                    <p:animRot by="-21600000">
                                      <p:cBhvr>
                                        <p:cTn id="497" dur="2000" fill="hold"/>
                                        <p:tgtEl>
                                          <p:spTgt spid="39"/>
                                        </p:tgtEl>
                                        <p:attrNameLst>
                                          <p:attrName>r</p:attrName>
                                        </p:attrNameLst>
                                      </p:cBhvr>
                                    </p:animRot>
                                  </p:childTnLst>
                                </p:cTn>
                              </p:par>
                              <p:par>
                                <p:cTn id="498" presetID="8" presetClass="emph" presetSubtype="0" autoRev="1" fill="hold" grpId="3" nodeType="withEffect">
                                  <p:stCondLst>
                                    <p:cond delay="0"/>
                                  </p:stCondLst>
                                  <p:childTnLst>
                                    <p:animRot by="-21600000">
                                      <p:cBhvr>
                                        <p:cTn id="499" dur="2000" fill="hold"/>
                                        <p:tgtEl>
                                          <p:spTgt spid="40"/>
                                        </p:tgtEl>
                                        <p:attrNameLst>
                                          <p:attrName>r</p:attrName>
                                        </p:attrNameLst>
                                      </p:cBhvr>
                                    </p:animRot>
                                  </p:childTnLst>
                                </p:cTn>
                              </p:par>
                              <p:par>
                                <p:cTn id="500" presetID="8" presetClass="emph" presetSubtype="0" autoRev="1" fill="hold" grpId="3" nodeType="withEffect">
                                  <p:stCondLst>
                                    <p:cond delay="0"/>
                                  </p:stCondLst>
                                  <p:childTnLst>
                                    <p:animRot by="-21600000">
                                      <p:cBhvr>
                                        <p:cTn id="501" dur="2000" fill="hold"/>
                                        <p:tgtEl>
                                          <p:spTgt spid="41"/>
                                        </p:tgtEl>
                                        <p:attrNameLst>
                                          <p:attrName>r</p:attrName>
                                        </p:attrNameLst>
                                      </p:cBhvr>
                                    </p:animRot>
                                  </p:childTnLst>
                                </p:cTn>
                              </p:par>
                              <p:par>
                                <p:cTn id="502" presetID="8" presetClass="emph" presetSubtype="0" autoRev="1" fill="hold" grpId="3" nodeType="withEffect">
                                  <p:stCondLst>
                                    <p:cond delay="0"/>
                                  </p:stCondLst>
                                  <p:childTnLst>
                                    <p:animRot by="-21600000">
                                      <p:cBhvr>
                                        <p:cTn id="503" dur="2000" fill="hold"/>
                                        <p:tgtEl>
                                          <p:spTgt spid="42"/>
                                        </p:tgtEl>
                                        <p:attrNameLst>
                                          <p:attrName>r</p:attrName>
                                        </p:attrNameLst>
                                      </p:cBhvr>
                                    </p:animRot>
                                  </p:childTnLst>
                                </p:cTn>
                              </p:par>
                              <p:par>
                                <p:cTn id="504" presetID="8" presetClass="emph" presetSubtype="0" autoRev="1" fill="hold" grpId="3" nodeType="withEffect">
                                  <p:stCondLst>
                                    <p:cond delay="0"/>
                                  </p:stCondLst>
                                  <p:childTnLst>
                                    <p:animRot by="-21600000">
                                      <p:cBhvr>
                                        <p:cTn id="505" dur="2000" fill="hold"/>
                                        <p:tgtEl>
                                          <p:spTgt spid="43"/>
                                        </p:tgtEl>
                                        <p:attrNameLst>
                                          <p:attrName>r</p:attrName>
                                        </p:attrNameLst>
                                      </p:cBhvr>
                                    </p:animRot>
                                  </p:childTnLst>
                                </p:cTn>
                              </p:par>
                              <p:par>
                                <p:cTn id="506" presetID="8" presetClass="emph" presetSubtype="0" autoRev="1" fill="hold" grpId="3" nodeType="withEffect">
                                  <p:stCondLst>
                                    <p:cond delay="0"/>
                                  </p:stCondLst>
                                  <p:childTnLst>
                                    <p:animRot by="-21600000">
                                      <p:cBhvr>
                                        <p:cTn id="507" dur="2000" fill="hold"/>
                                        <p:tgtEl>
                                          <p:spTgt spid="44"/>
                                        </p:tgtEl>
                                        <p:attrNameLst>
                                          <p:attrName>r</p:attrName>
                                        </p:attrNameLst>
                                      </p:cBhvr>
                                    </p:animRot>
                                  </p:childTnLst>
                                </p:cTn>
                              </p:par>
                              <p:par>
                                <p:cTn id="508" presetID="8" presetClass="emph" presetSubtype="0" autoRev="1" fill="hold" grpId="3" nodeType="withEffect">
                                  <p:stCondLst>
                                    <p:cond delay="0"/>
                                  </p:stCondLst>
                                  <p:childTnLst>
                                    <p:animRot by="-21600000">
                                      <p:cBhvr>
                                        <p:cTn id="509" dur="2000" fill="hold"/>
                                        <p:tgtEl>
                                          <p:spTgt spid="45"/>
                                        </p:tgtEl>
                                        <p:attrNameLst>
                                          <p:attrName>r</p:attrName>
                                        </p:attrNameLst>
                                      </p:cBhvr>
                                    </p:animRot>
                                  </p:childTnLst>
                                </p:cTn>
                              </p:par>
                              <p:par>
                                <p:cTn id="510" presetID="8" presetClass="emph" presetSubtype="0" autoRev="1" fill="hold" grpId="3" nodeType="withEffect">
                                  <p:stCondLst>
                                    <p:cond delay="0"/>
                                  </p:stCondLst>
                                  <p:childTnLst>
                                    <p:animRot by="-21600000">
                                      <p:cBhvr>
                                        <p:cTn id="511" dur="2000" fill="hold"/>
                                        <p:tgtEl>
                                          <p:spTgt spid="46"/>
                                        </p:tgtEl>
                                        <p:attrNameLst>
                                          <p:attrName>r</p:attrName>
                                        </p:attrNameLst>
                                      </p:cBhvr>
                                    </p:animRot>
                                  </p:childTnLst>
                                </p:cTn>
                              </p:par>
                              <p:par>
                                <p:cTn id="512" presetID="17" presetClass="entr" presetSubtype="10" fill="hold" nodeType="withEffect">
                                  <p:stCondLst>
                                    <p:cond delay="0"/>
                                  </p:stCondLst>
                                  <p:childTnLst>
                                    <p:set>
                                      <p:cBhvr>
                                        <p:cTn id="513" dur="1" fill="hold">
                                          <p:stCondLst>
                                            <p:cond delay="0"/>
                                          </p:stCondLst>
                                        </p:cTn>
                                        <p:tgtEl>
                                          <p:spTgt spid="2"/>
                                        </p:tgtEl>
                                        <p:attrNameLst>
                                          <p:attrName>style.visibility</p:attrName>
                                        </p:attrNameLst>
                                      </p:cBhvr>
                                      <p:to>
                                        <p:strVal val="visible"/>
                                      </p:to>
                                    </p:set>
                                    <p:anim calcmode="lin" valueType="num">
                                      <p:cBhvr>
                                        <p:cTn id="514" dur="2000" fill="hold"/>
                                        <p:tgtEl>
                                          <p:spTgt spid="2"/>
                                        </p:tgtEl>
                                        <p:attrNameLst>
                                          <p:attrName>ppt_w</p:attrName>
                                        </p:attrNameLst>
                                      </p:cBhvr>
                                      <p:tavLst>
                                        <p:tav tm="0">
                                          <p:val>
                                            <p:fltVal val="0"/>
                                          </p:val>
                                        </p:tav>
                                        <p:tav tm="100000">
                                          <p:val>
                                            <p:strVal val="#ppt_w"/>
                                          </p:val>
                                        </p:tav>
                                      </p:tavLst>
                                    </p:anim>
                                    <p:anim calcmode="lin" valueType="num">
                                      <p:cBhvr>
                                        <p:cTn id="51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13000">
              <a:schemeClr val="bg2">
                <a:lumMod val="1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stock-photo-806625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agen1ui8.png"/>
          <p:cNvPicPr>
            <a:picLocks noChangeAspect="1"/>
          </p:cNvPicPr>
          <p:nvPr/>
        </p:nvPicPr>
        <p:blipFill>
          <a:blip r:embed="rId3" cstate="print">
            <a:duotone>
              <a:prstClr val="black"/>
              <a:srgbClr val="D9C3A5">
                <a:tint val="50000"/>
                <a:satMod val="180000"/>
              </a:srgbClr>
            </a:duotone>
            <a:lum contrast="40000"/>
          </a:blip>
          <a:stretch>
            <a:fillRect/>
          </a:stretch>
        </p:blipFill>
        <p:spPr>
          <a:xfrm>
            <a:off x="0" y="714362"/>
            <a:ext cx="1571636" cy="1897387"/>
          </a:xfrm>
          <a:prstGeom prst="rect">
            <a:avLst/>
          </a:prstGeom>
          <a:effectLst/>
        </p:spPr>
      </p:pic>
      <p:pic>
        <p:nvPicPr>
          <p:cNvPr id="4" name="3 Imagen" descr="Imagen1ui8.png"/>
          <p:cNvPicPr>
            <a:picLocks noChangeAspect="1"/>
          </p:cNvPicPr>
          <p:nvPr/>
        </p:nvPicPr>
        <p:blipFill>
          <a:blip r:embed="rId4">
            <a:duotone>
              <a:prstClr val="black"/>
              <a:srgbClr val="D9C3A5">
                <a:tint val="50000"/>
                <a:satMod val="180000"/>
              </a:srgbClr>
            </a:duotone>
            <a:lum contrast="40000"/>
          </a:blip>
          <a:stretch>
            <a:fillRect/>
          </a:stretch>
        </p:blipFill>
        <p:spPr>
          <a:xfrm rot="10800000">
            <a:off x="0" y="2357436"/>
            <a:ext cx="1928826" cy="1714512"/>
          </a:xfrm>
          <a:prstGeom prst="rect">
            <a:avLst/>
          </a:prstGeom>
          <a:effectLst/>
        </p:spPr>
      </p:pic>
      <p:pic>
        <p:nvPicPr>
          <p:cNvPr id="5" name="4 Imagen" descr="Imagen1ui8.png"/>
          <p:cNvPicPr>
            <a:picLocks noChangeAspect="1"/>
          </p:cNvPicPr>
          <p:nvPr/>
        </p:nvPicPr>
        <p:blipFill>
          <a:blip r:embed="rId5" cstate="print">
            <a:duotone>
              <a:prstClr val="black"/>
              <a:srgbClr val="D9C3A5">
                <a:tint val="50000"/>
                <a:satMod val="180000"/>
              </a:srgbClr>
            </a:duotone>
            <a:lum contrast="40000"/>
          </a:blip>
          <a:stretch>
            <a:fillRect/>
          </a:stretch>
        </p:blipFill>
        <p:spPr>
          <a:xfrm>
            <a:off x="1785918" y="642924"/>
            <a:ext cx="1571636" cy="1968825"/>
          </a:xfrm>
          <a:prstGeom prst="rect">
            <a:avLst/>
          </a:prstGeom>
          <a:effectLst/>
        </p:spPr>
      </p:pic>
      <p:pic>
        <p:nvPicPr>
          <p:cNvPr id="6" name="5 Imagen" descr="Imagen1ui8.png"/>
          <p:cNvPicPr>
            <a:picLocks noChangeAspect="1"/>
          </p:cNvPicPr>
          <p:nvPr/>
        </p:nvPicPr>
        <p:blipFill>
          <a:blip r:embed="rId4">
            <a:duotone>
              <a:prstClr val="black"/>
              <a:srgbClr val="D9C3A5">
                <a:tint val="50000"/>
                <a:satMod val="180000"/>
              </a:srgbClr>
            </a:duotone>
            <a:lum contrast="40000"/>
          </a:blip>
          <a:stretch>
            <a:fillRect/>
          </a:stretch>
        </p:blipFill>
        <p:spPr>
          <a:xfrm rot="10800000">
            <a:off x="1428728" y="2357436"/>
            <a:ext cx="1928826" cy="1714512"/>
          </a:xfrm>
          <a:prstGeom prst="rect">
            <a:avLst/>
          </a:prstGeom>
          <a:effectLst/>
        </p:spPr>
      </p:pic>
      <p:pic>
        <p:nvPicPr>
          <p:cNvPr id="7" name="6 Imagen" descr="Imagen1ui8.png"/>
          <p:cNvPicPr>
            <a:picLocks noChangeAspect="1"/>
          </p:cNvPicPr>
          <p:nvPr/>
        </p:nvPicPr>
        <p:blipFill>
          <a:blip r:embed="rId5" cstate="print">
            <a:duotone>
              <a:prstClr val="black"/>
              <a:srgbClr val="D9C3A5">
                <a:tint val="50000"/>
                <a:satMod val="180000"/>
              </a:srgbClr>
            </a:duotone>
            <a:lum contrast="40000"/>
          </a:blip>
          <a:stretch>
            <a:fillRect/>
          </a:stretch>
        </p:blipFill>
        <p:spPr>
          <a:xfrm>
            <a:off x="3071802" y="642924"/>
            <a:ext cx="1571636" cy="1968825"/>
          </a:xfrm>
          <a:prstGeom prst="rect">
            <a:avLst/>
          </a:prstGeom>
          <a:effectLst/>
        </p:spPr>
      </p:pic>
      <p:pic>
        <p:nvPicPr>
          <p:cNvPr id="8" name="7 Imagen" descr="Imagen1ui8.png"/>
          <p:cNvPicPr>
            <a:picLocks noChangeAspect="1"/>
          </p:cNvPicPr>
          <p:nvPr/>
        </p:nvPicPr>
        <p:blipFill>
          <a:blip r:embed="rId4">
            <a:duotone>
              <a:prstClr val="black"/>
              <a:srgbClr val="D9C3A5">
                <a:tint val="50000"/>
                <a:satMod val="180000"/>
              </a:srgbClr>
            </a:duotone>
            <a:lum contrast="40000"/>
          </a:blip>
          <a:stretch>
            <a:fillRect/>
          </a:stretch>
        </p:blipFill>
        <p:spPr>
          <a:xfrm rot="10800000">
            <a:off x="2857520" y="2285998"/>
            <a:ext cx="1928826" cy="1714512"/>
          </a:xfrm>
          <a:prstGeom prst="rect">
            <a:avLst/>
          </a:prstGeom>
          <a:effectLst/>
        </p:spPr>
      </p:pic>
      <p:pic>
        <p:nvPicPr>
          <p:cNvPr id="9" name="8 Imagen" descr="Imagen1ui8.png"/>
          <p:cNvPicPr>
            <a:picLocks noChangeAspect="1"/>
          </p:cNvPicPr>
          <p:nvPr/>
        </p:nvPicPr>
        <p:blipFill>
          <a:blip r:embed="rId5" cstate="print">
            <a:duotone>
              <a:prstClr val="black"/>
              <a:srgbClr val="D9C3A5">
                <a:tint val="50000"/>
                <a:satMod val="180000"/>
              </a:srgbClr>
            </a:duotone>
            <a:lum contrast="40000"/>
          </a:blip>
          <a:stretch>
            <a:fillRect/>
          </a:stretch>
        </p:blipFill>
        <p:spPr>
          <a:xfrm>
            <a:off x="4572000" y="642924"/>
            <a:ext cx="1571636" cy="1968825"/>
          </a:xfrm>
          <a:prstGeom prst="rect">
            <a:avLst/>
          </a:prstGeom>
          <a:effectLst/>
        </p:spPr>
      </p:pic>
      <p:pic>
        <p:nvPicPr>
          <p:cNvPr id="10" name="9 Imagen" descr="Imagen1ui8.png"/>
          <p:cNvPicPr>
            <a:picLocks noChangeAspect="1"/>
          </p:cNvPicPr>
          <p:nvPr/>
        </p:nvPicPr>
        <p:blipFill>
          <a:blip r:embed="rId4">
            <a:duotone>
              <a:prstClr val="black"/>
              <a:srgbClr val="D9C3A5">
                <a:tint val="50000"/>
                <a:satMod val="180000"/>
              </a:srgbClr>
            </a:duotone>
            <a:lum contrast="40000"/>
          </a:blip>
          <a:stretch>
            <a:fillRect/>
          </a:stretch>
        </p:blipFill>
        <p:spPr>
          <a:xfrm rot="10800000">
            <a:off x="4286248" y="2285998"/>
            <a:ext cx="1928826" cy="1714512"/>
          </a:xfrm>
          <a:prstGeom prst="rect">
            <a:avLst/>
          </a:prstGeom>
          <a:effectLst/>
        </p:spPr>
      </p:pic>
      <p:pic>
        <p:nvPicPr>
          <p:cNvPr id="11" name="10 Imagen" descr="Imagen1ui8.png"/>
          <p:cNvPicPr>
            <a:picLocks noChangeAspect="1"/>
          </p:cNvPicPr>
          <p:nvPr/>
        </p:nvPicPr>
        <p:blipFill>
          <a:blip r:embed="rId5" cstate="print">
            <a:duotone>
              <a:prstClr val="black"/>
              <a:srgbClr val="D9C3A5">
                <a:tint val="50000"/>
                <a:satMod val="180000"/>
              </a:srgbClr>
            </a:duotone>
            <a:lum contrast="40000"/>
          </a:blip>
          <a:stretch>
            <a:fillRect/>
          </a:stretch>
        </p:blipFill>
        <p:spPr>
          <a:xfrm>
            <a:off x="5929322" y="714362"/>
            <a:ext cx="1571636" cy="1968825"/>
          </a:xfrm>
          <a:prstGeom prst="rect">
            <a:avLst/>
          </a:prstGeom>
          <a:effectLst/>
        </p:spPr>
      </p:pic>
      <p:pic>
        <p:nvPicPr>
          <p:cNvPr id="12" name="11 Imagen" descr="Imagen1ui8.png"/>
          <p:cNvPicPr>
            <a:picLocks noChangeAspect="1"/>
          </p:cNvPicPr>
          <p:nvPr/>
        </p:nvPicPr>
        <p:blipFill>
          <a:blip r:embed="rId4">
            <a:duotone>
              <a:prstClr val="black"/>
              <a:srgbClr val="D9C3A5">
                <a:tint val="50000"/>
                <a:satMod val="180000"/>
              </a:srgbClr>
            </a:duotone>
            <a:lum contrast="40000"/>
          </a:blip>
          <a:stretch>
            <a:fillRect/>
          </a:stretch>
        </p:blipFill>
        <p:spPr>
          <a:xfrm rot="10800000">
            <a:off x="5786446" y="2357436"/>
            <a:ext cx="1928826" cy="1714512"/>
          </a:xfrm>
          <a:prstGeom prst="rect">
            <a:avLst/>
          </a:prstGeom>
          <a:effectLst/>
        </p:spPr>
      </p:pic>
      <p:pic>
        <p:nvPicPr>
          <p:cNvPr id="13" name="12 Imagen" descr="Imagen1ui8.png"/>
          <p:cNvPicPr>
            <a:picLocks noChangeAspect="1"/>
          </p:cNvPicPr>
          <p:nvPr/>
        </p:nvPicPr>
        <p:blipFill>
          <a:blip r:embed="rId5" cstate="print">
            <a:duotone>
              <a:prstClr val="black"/>
              <a:srgbClr val="D9C3A5">
                <a:tint val="50000"/>
                <a:satMod val="180000"/>
              </a:srgbClr>
            </a:duotone>
            <a:lum contrast="40000"/>
          </a:blip>
          <a:stretch>
            <a:fillRect/>
          </a:stretch>
        </p:blipFill>
        <p:spPr>
          <a:xfrm>
            <a:off x="7572364" y="642924"/>
            <a:ext cx="1571636" cy="1968825"/>
          </a:xfrm>
          <a:prstGeom prst="rect">
            <a:avLst/>
          </a:prstGeom>
          <a:effectLst/>
        </p:spPr>
      </p:pic>
      <p:pic>
        <p:nvPicPr>
          <p:cNvPr id="14" name="13 Imagen" descr="Imagen1ui8.png"/>
          <p:cNvPicPr>
            <a:picLocks noChangeAspect="1"/>
          </p:cNvPicPr>
          <p:nvPr/>
        </p:nvPicPr>
        <p:blipFill>
          <a:blip r:embed="rId4">
            <a:duotone>
              <a:prstClr val="black"/>
              <a:srgbClr val="D9C3A5">
                <a:tint val="50000"/>
                <a:satMod val="180000"/>
              </a:srgbClr>
            </a:duotone>
            <a:lum contrast="40000"/>
          </a:blip>
          <a:stretch>
            <a:fillRect/>
          </a:stretch>
        </p:blipFill>
        <p:spPr>
          <a:xfrm rot="10800000">
            <a:off x="7215174" y="2357436"/>
            <a:ext cx="1928826" cy="1714512"/>
          </a:xfrm>
          <a:prstGeom prst="rect">
            <a:avLst/>
          </a:prstGeom>
          <a:effectLst/>
        </p:spPr>
      </p:pic>
      <p:sp>
        <p:nvSpPr>
          <p:cNvPr id="15" name="14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9"/>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11"/>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13"/>
                                        </p:tgtEl>
                                        <p:attrNameLst>
                                          <p:attrName>r</p:attrName>
                                        </p:attrNameLst>
                                      </p:cBhvr>
                                    </p:animRot>
                                  </p:childTnLst>
                                </p:cTn>
                              </p:par>
                              <p:par>
                                <p:cTn id="43" presetID="2" presetClass="entr" presetSubtype="8"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4" fill="hold"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ppt_x"/>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2000"/>
                                        <p:tgtEl>
                                          <p:spTgt spid="3"/>
                                        </p:tgtEl>
                                        <p:attrNameLst>
                                          <p:attrName>ppt_h</p:attrName>
                                        </p:attrNameLst>
                                      </p:cBhvr>
                                      <p:tavLst>
                                        <p:tav tm="0">
                                          <p:val>
                                            <p:strVal val="ppt_h"/>
                                          </p:val>
                                        </p:tav>
                                        <p:tav tm="100000">
                                          <p:val>
                                            <p:strVal val="ppt_h"/>
                                          </p:val>
                                        </p:tav>
                                      </p:tavLst>
                                    </p:anim>
                                    <p:anim calcmode="lin" valueType="num">
                                      <p:cBhvr>
                                        <p:cTn id="106"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1999"/>
                                          </p:stCondLst>
                                        </p:cTn>
                                        <p:tgtEl>
                                          <p:spTgt spid="3"/>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2000"/>
                                        <p:tgtEl>
                                          <p:spTgt spid="5"/>
                                        </p:tgtEl>
                                        <p:attrNameLst>
                                          <p:attrName>ppt_h</p:attrName>
                                        </p:attrNameLst>
                                      </p:cBhvr>
                                      <p:tavLst>
                                        <p:tav tm="0">
                                          <p:val>
                                            <p:strVal val="ppt_h"/>
                                          </p:val>
                                        </p:tav>
                                        <p:tav tm="100000">
                                          <p:val>
                                            <p:strVal val="ppt_h"/>
                                          </p:val>
                                        </p:tav>
                                      </p:tavLst>
                                    </p:anim>
                                    <p:anim calcmode="lin" valueType="num">
                                      <p:cBhvr>
                                        <p:cTn id="11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1999"/>
                                          </p:stCondLst>
                                        </p:cTn>
                                        <p:tgtEl>
                                          <p:spTgt spid="5"/>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2000"/>
                                        <p:tgtEl>
                                          <p:spTgt spid="7"/>
                                        </p:tgtEl>
                                        <p:attrNameLst>
                                          <p:attrName>ppt_h</p:attrName>
                                        </p:attrNameLst>
                                      </p:cBhvr>
                                      <p:tavLst>
                                        <p:tav tm="0">
                                          <p:val>
                                            <p:strVal val="ppt_h"/>
                                          </p:val>
                                        </p:tav>
                                        <p:tav tm="100000">
                                          <p:val>
                                            <p:strVal val="ppt_h"/>
                                          </p:val>
                                        </p:tav>
                                      </p:tavLst>
                                    </p:anim>
                                    <p:anim calcmode="lin" valueType="num">
                                      <p:cBhvr>
                                        <p:cTn id="11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1999"/>
                                          </p:stCondLst>
                                        </p:cTn>
                                        <p:tgtEl>
                                          <p:spTgt spid="7"/>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2000"/>
                                        <p:tgtEl>
                                          <p:spTgt spid="9"/>
                                        </p:tgtEl>
                                        <p:attrNameLst>
                                          <p:attrName>ppt_h</p:attrName>
                                        </p:attrNameLst>
                                      </p:cBhvr>
                                      <p:tavLst>
                                        <p:tav tm="0">
                                          <p:val>
                                            <p:strVal val="ppt_h"/>
                                          </p:val>
                                        </p:tav>
                                        <p:tav tm="100000">
                                          <p:val>
                                            <p:strVal val="ppt_h"/>
                                          </p:val>
                                        </p:tav>
                                      </p:tavLst>
                                    </p:anim>
                                    <p:anim calcmode="lin" valueType="num">
                                      <p:cBhvr>
                                        <p:cTn id="118"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1999"/>
                                          </p:stCondLst>
                                        </p:cTn>
                                        <p:tgtEl>
                                          <p:spTgt spid="9"/>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2000"/>
                                        <p:tgtEl>
                                          <p:spTgt spid="11"/>
                                        </p:tgtEl>
                                        <p:attrNameLst>
                                          <p:attrName>ppt_h</p:attrName>
                                        </p:attrNameLst>
                                      </p:cBhvr>
                                      <p:tavLst>
                                        <p:tav tm="0">
                                          <p:val>
                                            <p:strVal val="ppt_h"/>
                                          </p:val>
                                        </p:tav>
                                        <p:tav tm="100000">
                                          <p:val>
                                            <p:strVal val="ppt_h"/>
                                          </p:val>
                                        </p:tav>
                                      </p:tavLst>
                                    </p:anim>
                                    <p:anim calcmode="lin" valueType="num">
                                      <p:cBhvr>
                                        <p:cTn id="12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1999"/>
                                          </p:stCondLst>
                                        </p:cTn>
                                        <p:tgtEl>
                                          <p:spTgt spid="11"/>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2000"/>
                                        <p:tgtEl>
                                          <p:spTgt spid="13"/>
                                        </p:tgtEl>
                                        <p:attrNameLst>
                                          <p:attrName>ppt_h</p:attrName>
                                        </p:attrNameLst>
                                      </p:cBhvr>
                                      <p:tavLst>
                                        <p:tav tm="0">
                                          <p:val>
                                            <p:strVal val="ppt_h"/>
                                          </p:val>
                                        </p:tav>
                                        <p:tav tm="100000">
                                          <p:val>
                                            <p:strVal val="ppt_h"/>
                                          </p:val>
                                        </p:tav>
                                      </p:tavLst>
                                    </p:anim>
                                    <p:anim calcmode="lin" valueType="num">
                                      <p:cBhvr>
                                        <p:cTn id="126"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1" fill="hold" nodeType="with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ppt_x"/>
                                          </p:val>
                                        </p:tav>
                                      </p:tavLst>
                                    </p:anim>
                                    <p:anim calcmode="lin" valueType="num">
                                      <p:cBhvr additive="base">
                                        <p:cTn id="130" dur="2000"/>
                                        <p:tgtEl>
                                          <p:spTgt spid="4"/>
                                        </p:tgtEl>
                                        <p:attrNameLst>
                                          <p:attrName>ppt_y</p:attrName>
                                        </p:attrNameLst>
                                      </p:cBhvr>
                                      <p:tavLst>
                                        <p:tav tm="0">
                                          <p:val>
                                            <p:strVal val="ppt_y"/>
                                          </p:val>
                                        </p:tav>
                                        <p:tav tm="100000">
                                          <p:val>
                                            <p:strVal val="0-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1"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ppt_x"/>
                                          </p:val>
                                        </p:tav>
                                      </p:tavLst>
                                    </p:anim>
                                    <p:anim calcmode="lin" valueType="num">
                                      <p:cBhvr additive="base">
                                        <p:cTn id="134" dur="2000"/>
                                        <p:tgtEl>
                                          <p:spTgt spid="6"/>
                                        </p:tgtEl>
                                        <p:attrNameLst>
                                          <p:attrName>ppt_y</p:attrName>
                                        </p:attrNameLst>
                                      </p:cBhvr>
                                      <p:tavLst>
                                        <p:tav tm="0">
                                          <p:val>
                                            <p:strVal val="ppt_y"/>
                                          </p:val>
                                        </p:tav>
                                        <p:tav tm="100000">
                                          <p:val>
                                            <p:strVal val="0-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1"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ppt_x"/>
                                          </p:val>
                                        </p:tav>
                                      </p:tavLst>
                                    </p:anim>
                                    <p:anim calcmode="lin" valueType="num">
                                      <p:cBhvr additive="base">
                                        <p:cTn id="138" dur="2000"/>
                                        <p:tgtEl>
                                          <p:spTgt spid="8"/>
                                        </p:tgtEl>
                                        <p:attrNameLst>
                                          <p:attrName>ppt_y</p:attrName>
                                        </p:attrNameLst>
                                      </p:cBhvr>
                                      <p:tavLst>
                                        <p:tav tm="0">
                                          <p:val>
                                            <p:strVal val="ppt_y"/>
                                          </p:val>
                                        </p:tav>
                                        <p:tav tm="100000">
                                          <p:val>
                                            <p:strVal val="0-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1"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ppt_x"/>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ppt_x"/>
                                          </p:val>
                                        </p:tav>
                                      </p:tavLst>
                                    </p:anim>
                                    <p:anim calcmode="lin" valueType="num">
                                      <p:cBhvr additive="base">
                                        <p:cTn id="146" dur="2000"/>
                                        <p:tgtEl>
                                          <p:spTgt spid="12"/>
                                        </p:tgtEl>
                                        <p:attrNameLst>
                                          <p:attrName>ppt_y</p:attrName>
                                        </p:attrNameLst>
                                      </p:cBhvr>
                                      <p:tavLst>
                                        <p:tav tm="0">
                                          <p:val>
                                            <p:strVal val="ppt_y"/>
                                          </p:val>
                                        </p:tav>
                                        <p:tav tm="100000">
                                          <p:val>
                                            <p:strVal val="0-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0-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19" presetClass="exit" presetSubtype="10" fill="hold"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10" fill="hold" nodeType="withEffect">
                                  <p:stCondLst>
                                    <p:cond delay="0"/>
                                  </p:stCondLst>
                                  <p:childTnLst>
                                    <p:anim calcmode="lin" valueType="num">
                                      <p:cBhvr>
                                        <p:cTn id="157" dur="2000"/>
                                        <p:tgtEl>
                                          <p:spTgt spid="6"/>
                                        </p:tgtEl>
                                        <p:attrNameLst>
                                          <p:attrName>ppt_h</p:attrName>
                                        </p:attrNameLst>
                                      </p:cBhvr>
                                      <p:tavLst>
                                        <p:tav tm="0">
                                          <p:val>
                                            <p:strVal val="ppt_h"/>
                                          </p:val>
                                        </p:tav>
                                        <p:tav tm="100000">
                                          <p:val>
                                            <p:strVal val="ppt_h"/>
                                          </p:val>
                                        </p:tav>
                                      </p:tavLst>
                                    </p:anim>
                                    <p:anim calcmode="lin" valueType="num">
                                      <p:cBhvr>
                                        <p:cTn id="158"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6"/>
                                        </p:tgtEl>
                                        <p:attrNameLst>
                                          <p:attrName>style.visibility</p:attrName>
                                        </p:attrNameLst>
                                      </p:cBhvr>
                                      <p:to>
                                        <p:strVal val="hidden"/>
                                      </p:to>
                                    </p:set>
                                  </p:childTnLst>
                                </p:cTn>
                              </p:par>
                              <p:par>
                                <p:cTn id="160" presetID="19" presetClass="exit" presetSubtype="10" fill="hold" nodeType="withEffect">
                                  <p:stCondLst>
                                    <p:cond delay="0"/>
                                  </p:stCondLst>
                                  <p:childTnLst>
                                    <p:anim calcmode="lin" valueType="num">
                                      <p:cBhvr>
                                        <p:cTn id="161" dur="2000"/>
                                        <p:tgtEl>
                                          <p:spTgt spid="8"/>
                                        </p:tgtEl>
                                        <p:attrNameLst>
                                          <p:attrName>ppt_h</p:attrName>
                                        </p:attrNameLst>
                                      </p:cBhvr>
                                      <p:tavLst>
                                        <p:tav tm="0">
                                          <p:val>
                                            <p:strVal val="ppt_h"/>
                                          </p:val>
                                        </p:tav>
                                        <p:tav tm="100000">
                                          <p:val>
                                            <p:strVal val="ppt_h"/>
                                          </p:val>
                                        </p:tav>
                                      </p:tavLst>
                                    </p:anim>
                                    <p:anim calcmode="lin" valueType="num">
                                      <p:cBhvr>
                                        <p:cTn id="16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8"/>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2000"/>
                                        <p:tgtEl>
                                          <p:spTgt spid="10"/>
                                        </p:tgtEl>
                                        <p:attrNameLst>
                                          <p:attrName>ppt_h</p:attrName>
                                        </p:attrNameLst>
                                      </p:cBhvr>
                                      <p:tavLst>
                                        <p:tav tm="0">
                                          <p:val>
                                            <p:strVal val="ppt_h"/>
                                          </p:val>
                                        </p:tav>
                                        <p:tav tm="100000">
                                          <p:val>
                                            <p:strVal val="ppt_h"/>
                                          </p:val>
                                        </p:tav>
                                      </p:tavLst>
                                    </p:anim>
                                    <p:anim calcmode="lin" valueType="num">
                                      <p:cBhvr>
                                        <p:cTn id="16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10"/>
                                        </p:tgtEl>
                                        <p:attrNameLst>
                                          <p:attrName>style.visibility</p:attrName>
                                        </p:attrNameLst>
                                      </p:cBhvr>
                                      <p:to>
                                        <p:strVal val="hidden"/>
                                      </p:to>
                                    </p:set>
                                  </p:childTnLst>
                                </p:cTn>
                              </p:par>
                              <p:par>
                                <p:cTn id="168" presetID="19" presetClass="exit" presetSubtype="10" fill="hold" nodeType="withEffect">
                                  <p:stCondLst>
                                    <p:cond delay="0"/>
                                  </p:stCondLst>
                                  <p:childTnLst>
                                    <p:anim calcmode="lin" valueType="num">
                                      <p:cBhvr>
                                        <p:cTn id="169" dur="2000"/>
                                        <p:tgtEl>
                                          <p:spTgt spid="12"/>
                                        </p:tgtEl>
                                        <p:attrNameLst>
                                          <p:attrName>ppt_h</p:attrName>
                                        </p:attrNameLst>
                                      </p:cBhvr>
                                      <p:tavLst>
                                        <p:tav tm="0">
                                          <p:val>
                                            <p:strVal val="ppt_h"/>
                                          </p:val>
                                        </p:tav>
                                        <p:tav tm="100000">
                                          <p:val>
                                            <p:strVal val="ppt_h"/>
                                          </p:val>
                                        </p:tav>
                                      </p:tavLst>
                                    </p:anim>
                                    <p:anim calcmode="lin" valueType="num">
                                      <p:cBhvr>
                                        <p:cTn id="170"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2"/>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2000"/>
                                        <p:tgtEl>
                                          <p:spTgt spid="14"/>
                                        </p:tgtEl>
                                        <p:attrNameLst>
                                          <p:attrName>ppt_h</p:attrName>
                                        </p:attrNameLst>
                                      </p:cBhvr>
                                      <p:tavLst>
                                        <p:tav tm="0">
                                          <p:val>
                                            <p:strVal val="ppt_h"/>
                                          </p:val>
                                        </p:tav>
                                        <p:tav tm="100000">
                                          <p:val>
                                            <p:strVal val="ppt_h"/>
                                          </p:val>
                                        </p:tav>
                                      </p:tavLst>
                                    </p:anim>
                                    <p:anim calcmode="lin" valueType="num">
                                      <p:cBhvr>
                                        <p:cTn id="17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9000">
              <a:schemeClr val="tx1"/>
            </a:gs>
            <a:gs pos="50000">
              <a:srgbClr val="C4DD2F">
                <a:shade val="67500"/>
                <a:satMod val="115000"/>
              </a:srgbClr>
            </a:gs>
            <a:gs pos="100000">
              <a:srgbClr val="C4DD2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96386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Paralelogramo"/>
          <p:cNvSpPr/>
          <p:nvPr/>
        </p:nvSpPr>
        <p:spPr>
          <a:xfrm flipH="1">
            <a:off x="0" y="0"/>
            <a:ext cx="500034"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571472" y="0"/>
            <a:ext cx="571504"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flipH="1">
            <a:off x="1214414"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flipH="1">
            <a:off x="1785918"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flipH="1">
            <a:off x="2357422"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flipH="1">
            <a:off x="2928926"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flipH="1">
            <a:off x="3500430"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flipH="1">
            <a:off x="4071934"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flipH="1">
            <a:off x="4643438" y="0"/>
            <a:ext cx="571504"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flipH="1">
            <a:off x="5286380"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flipH="1">
            <a:off x="5857884"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flipH="1">
            <a:off x="6429388"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flipH="1">
            <a:off x="7000892"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flipH="1">
            <a:off x="7572396"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flipH="1">
            <a:off x="8143900" y="0"/>
            <a:ext cx="50006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flipH="1">
            <a:off x="8715404" y="0"/>
            <a:ext cx="428596" cy="5143500"/>
          </a:xfrm>
          <a:prstGeom prst="parallelogram">
            <a:avLst>
              <a:gd name="adj" fmla="val 0"/>
            </a:avLst>
          </a:prstGeom>
          <a:blipFill>
            <a:blip r:embed="rId3">
              <a:duotone>
                <a:prstClr val="black"/>
                <a:schemeClr val="accent6">
                  <a:tint val="45000"/>
                  <a:satMod val="400000"/>
                </a:schemeClr>
              </a:duotone>
              <a:lum contrast="40000"/>
            </a:blip>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0-#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0-#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par>
                                <p:cTn id="71" presetID="5" presetClass="entr" presetSubtype="1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checkerboard(across)">
                                      <p:cBhvr>
                                        <p:cTn id="73" dur="2000"/>
                                        <p:tgtEl>
                                          <p:spTgt spid="5"/>
                                        </p:tgtEl>
                                      </p:cBhvr>
                                    </p:animEffect>
                                  </p:childTnLst>
                                </p:cTn>
                              </p:par>
                              <p:par>
                                <p:cTn id="74" presetID="5" presetClass="entr" presetSubtype="10"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checkerboard(across)">
                                      <p:cBhvr>
                                        <p:cTn id="76" dur="2000"/>
                                        <p:tgtEl>
                                          <p:spTgt spid="6"/>
                                        </p:tgtEl>
                                      </p:cBhvr>
                                    </p:animEffect>
                                  </p:childTnLst>
                                </p:cTn>
                              </p:par>
                              <p:par>
                                <p:cTn id="77" presetID="5" presetClass="entr" presetSubtype="10" fill="hold" grpId="1"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checkerboard(across)">
                                      <p:cBhvr>
                                        <p:cTn id="79" dur="2000"/>
                                        <p:tgtEl>
                                          <p:spTgt spid="7"/>
                                        </p:tgtEl>
                                      </p:cBhvr>
                                    </p:animEffect>
                                  </p:childTnLst>
                                </p:cTn>
                              </p:par>
                              <p:par>
                                <p:cTn id="80" presetID="5" presetClass="entr" presetSubtype="10" fill="hold" grpId="1" nodeType="withEffect">
                                  <p:stCondLst>
                                    <p:cond delay="0"/>
                                  </p:stCondLst>
                                  <p:childTnLst>
                                    <p:set>
                                      <p:cBhvr>
                                        <p:cTn id="81" dur="1" fill="hold">
                                          <p:stCondLst>
                                            <p:cond delay="0"/>
                                          </p:stCondLst>
                                        </p:cTn>
                                        <p:tgtEl>
                                          <p:spTgt spid="8"/>
                                        </p:tgtEl>
                                        <p:attrNameLst>
                                          <p:attrName>style.visibility</p:attrName>
                                        </p:attrNameLst>
                                      </p:cBhvr>
                                      <p:to>
                                        <p:strVal val="visible"/>
                                      </p:to>
                                    </p:set>
                                    <p:animEffect transition="in" filter="checkerboard(across)">
                                      <p:cBhvr>
                                        <p:cTn id="82" dur="2000"/>
                                        <p:tgtEl>
                                          <p:spTgt spid="8"/>
                                        </p:tgtEl>
                                      </p:cBhvr>
                                    </p:animEffect>
                                  </p:childTnLst>
                                </p:cTn>
                              </p:par>
                              <p:par>
                                <p:cTn id="83" presetID="5" presetClass="entr" presetSubtype="10" fill="hold" grpId="1" nodeType="withEffect">
                                  <p:stCondLst>
                                    <p:cond delay="0"/>
                                  </p:stCondLst>
                                  <p:childTnLst>
                                    <p:set>
                                      <p:cBhvr>
                                        <p:cTn id="84" dur="1" fill="hold">
                                          <p:stCondLst>
                                            <p:cond delay="0"/>
                                          </p:stCondLst>
                                        </p:cTn>
                                        <p:tgtEl>
                                          <p:spTgt spid="9"/>
                                        </p:tgtEl>
                                        <p:attrNameLst>
                                          <p:attrName>style.visibility</p:attrName>
                                        </p:attrNameLst>
                                      </p:cBhvr>
                                      <p:to>
                                        <p:strVal val="visible"/>
                                      </p:to>
                                    </p:set>
                                    <p:animEffect transition="in" filter="checkerboard(across)">
                                      <p:cBhvr>
                                        <p:cTn id="85" dur="2000"/>
                                        <p:tgtEl>
                                          <p:spTgt spid="9"/>
                                        </p:tgtEl>
                                      </p:cBhvr>
                                    </p:animEffect>
                                  </p:childTnLst>
                                </p:cTn>
                              </p:par>
                              <p:par>
                                <p:cTn id="86" presetID="5" presetClass="entr" presetSubtype="10"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checkerboard(across)">
                                      <p:cBhvr>
                                        <p:cTn id="88" dur="2000"/>
                                        <p:tgtEl>
                                          <p:spTgt spid="10"/>
                                        </p:tgtEl>
                                      </p:cBhvr>
                                    </p:animEffect>
                                  </p:childTnLst>
                                </p:cTn>
                              </p:par>
                              <p:par>
                                <p:cTn id="89" presetID="5" presetClass="entr" presetSubtype="10" fill="hold" grpId="1" nodeType="with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checkerboard(across)">
                                      <p:cBhvr>
                                        <p:cTn id="91" dur="2000"/>
                                        <p:tgtEl>
                                          <p:spTgt spid="11"/>
                                        </p:tgtEl>
                                      </p:cBhvr>
                                    </p:animEffect>
                                  </p:childTnLst>
                                </p:cTn>
                              </p:par>
                              <p:par>
                                <p:cTn id="92" presetID="5"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Effect transition="in" filter="checkerboard(across)">
                                      <p:cBhvr>
                                        <p:cTn id="94" dur="2000"/>
                                        <p:tgtEl>
                                          <p:spTgt spid="12"/>
                                        </p:tgtEl>
                                      </p:cBhvr>
                                    </p:animEffect>
                                  </p:childTnLst>
                                </p:cTn>
                              </p:par>
                              <p:par>
                                <p:cTn id="95" presetID="5"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Effect transition="in" filter="checkerboard(across)">
                                      <p:cBhvr>
                                        <p:cTn id="97" dur="2000"/>
                                        <p:tgtEl>
                                          <p:spTgt spid="13"/>
                                        </p:tgtEl>
                                      </p:cBhvr>
                                    </p:animEffect>
                                  </p:childTnLst>
                                </p:cTn>
                              </p:par>
                              <p:par>
                                <p:cTn id="98" presetID="5" presetClass="entr" presetSubtype="10" fill="hold" grpId="1" nodeType="withEffect">
                                  <p:stCondLst>
                                    <p:cond delay="0"/>
                                  </p:stCondLst>
                                  <p:childTnLst>
                                    <p:set>
                                      <p:cBhvr>
                                        <p:cTn id="99" dur="1" fill="hold">
                                          <p:stCondLst>
                                            <p:cond delay="0"/>
                                          </p:stCondLst>
                                        </p:cTn>
                                        <p:tgtEl>
                                          <p:spTgt spid="14"/>
                                        </p:tgtEl>
                                        <p:attrNameLst>
                                          <p:attrName>style.visibility</p:attrName>
                                        </p:attrNameLst>
                                      </p:cBhvr>
                                      <p:to>
                                        <p:strVal val="visible"/>
                                      </p:to>
                                    </p:set>
                                    <p:animEffect transition="in" filter="checkerboard(across)">
                                      <p:cBhvr>
                                        <p:cTn id="100" dur="2000"/>
                                        <p:tgtEl>
                                          <p:spTgt spid="14"/>
                                        </p:tgtEl>
                                      </p:cBhvr>
                                    </p:animEffect>
                                  </p:childTnLst>
                                </p:cTn>
                              </p:par>
                              <p:par>
                                <p:cTn id="101" presetID="5" presetClass="entr" presetSubtype="10"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Effect transition="in" filter="checkerboard(across)">
                                      <p:cBhvr>
                                        <p:cTn id="103" dur="2000"/>
                                        <p:tgtEl>
                                          <p:spTgt spid="15"/>
                                        </p:tgtEl>
                                      </p:cBhvr>
                                    </p:animEffect>
                                  </p:childTnLst>
                                </p:cTn>
                              </p:par>
                              <p:par>
                                <p:cTn id="104" presetID="5" presetClass="entr" presetSubtype="10" fill="hold" grpId="1" nodeType="withEffect">
                                  <p:stCondLst>
                                    <p:cond delay="0"/>
                                  </p:stCondLst>
                                  <p:childTnLst>
                                    <p:set>
                                      <p:cBhvr>
                                        <p:cTn id="105" dur="1" fill="hold">
                                          <p:stCondLst>
                                            <p:cond delay="0"/>
                                          </p:stCondLst>
                                        </p:cTn>
                                        <p:tgtEl>
                                          <p:spTgt spid="16"/>
                                        </p:tgtEl>
                                        <p:attrNameLst>
                                          <p:attrName>style.visibility</p:attrName>
                                        </p:attrNameLst>
                                      </p:cBhvr>
                                      <p:to>
                                        <p:strVal val="visible"/>
                                      </p:to>
                                    </p:set>
                                    <p:animEffect transition="in" filter="checkerboard(across)">
                                      <p:cBhvr>
                                        <p:cTn id="106" dur="2000"/>
                                        <p:tgtEl>
                                          <p:spTgt spid="16"/>
                                        </p:tgtEl>
                                      </p:cBhvr>
                                    </p:animEffect>
                                  </p:childTnLst>
                                </p:cTn>
                              </p:par>
                              <p:par>
                                <p:cTn id="107" presetID="5" presetClass="entr" presetSubtype="10" fill="hold" grpId="1" nodeType="withEffect">
                                  <p:stCondLst>
                                    <p:cond delay="0"/>
                                  </p:stCondLst>
                                  <p:childTnLst>
                                    <p:set>
                                      <p:cBhvr>
                                        <p:cTn id="108" dur="1" fill="hold">
                                          <p:stCondLst>
                                            <p:cond delay="0"/>
                                          </p:stCondLst>
                                        </p:cTn>
                                        <p:tgtEl>
                                          <p:spTgt spid="17"/>
                                        </p:tgtEl>
                                        <p:attrNameLst>
                                          <p:attrName>style.visibility</p:attrName>
                                        </p:attrNameLst>
                                      </p:cBhvr>
                                      <p:to>
                                        <p:strVal val="visible"/>
                                      </p:to>
                                    </p:set>
                                    <p:animEffect transition="in" filter="checkerboard(across)">
                                      <p:cBhvr>
                                        <p:cTn id="109" dur="2000"/>
                                        <p:tgtEl>
                                          <p:spTgt spid="17"/>
                                        </p:tgtEl>
                                      </p:cBhvr>
                                    </p:animEffect>
                                  </p:childTnLst>
                                </p:cTn>
                              </p:par>
                              <p:par>
                                <p:cTn id="110" presetID="5" presetClass="entr" presetSubtype="10" fill="hold" grpId="1" nodeType="withEffect">
                                  <p:stCondLst>
                                    <p:cond delay="0"/>
                                  </p:stCondLst>
                                  <p:childTnLst>
                                    <p:set>
                                      <p:cBhvr>
                                        <p:cTn id="111" dur="1" fill="hold">
                                          <p:stCondLst>
                                            <p:cond delay="0"/>
                                          </p:stCondLst>
                                        </p:cTn>
                                        <p:tgtEl>
                                          <p:spTgt spid="18"/>
                                        </p:tgtEl>
                                        <p:attrNameLst>
                                          <p:attrName>style.visibility</p:attrName>
                                        </p:attrNameLst>
                                      </p:cBhvr>
                                      <p:to>
                                        <p:strVal val="visible"/>
                                      </p:to>
                                    </p:set>
                                    <p:animEffect transition="in" filter="checkerboard(across)">
                                      <p:cBhvr>
                                        <p:cTn id="112" dur="2000"/>
                                        <p:tgtEl>
                                          <p:spTgt spid="18"/>
                                        </p:tgtEl>
                                      </p:cBhvr>
                                    </p:animEffect>
                                  </p:childTnLst>
                                </p:cTn>
                              </p:par>
                              <p:par>
                                <p:cTn id="113" presetID="5" presetClass="entr" presetSubtype="10" fill="hold" grpId="1" nodeType="withEffect">
                                  <p:stCondLst>
                                    <p:cond delay="0"/>
                                  </p:stCondLst>
                                  <p:childTnLst>
                                    <p:set>
                                      <p:cBhvr>
                                        <p:cTn id="114" dur="1" fill="hold">
                                          <p:stCondLst>
                                            <p:cond delay="0"/>
                                          </p:stCondLst>
                                        </p:cTn>
                                        <p:tgtEl>
                                          <p:spTgt spid="19"/>
                                        </p:tgtEl>
                                        <p:attrNameLst>
                                          <p:attrName>style.visibility</p:attrName>
                                        </p:attrNameLst>
                                      </p:cBhvr>
                                      <p:to>
                                        <p:strVal val="visible"/>
                                      </p:to>
                                    </p:set>
                                    <p:animEffect transition="in" filter="checkerboard(across)">
                                      <p:cBhvr>
                                        <p:cTn id="115" dur="2000"/>
                                        <p:tgtEl>
                                          <p:spTgt spid="19"/>
                                        </p:tgtEl>
                                      </p:cBhvr>
                                    </p:animEffect>
                                  </p:childTnLst>
                                </p:cTn>
                              </p:par>
                              <p:par>
                                <p:cTn id="116" presetID="5" presetClass="entr" presetSubtype="10"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Effect transition="in" filter="checkerboard(across)">
                                      <p:cBhvr>
                                        <p:cTn id="118" dur="2000"/>
                                        <p:tgtEl>
                                          <p:spTgt spid="20"/>
                                        </p:tgtEl>
                                      </p:cBhvr>
                                    </p:animEffect>
                                  </p:childTnLst>
                                </p:cTn>
                              </p:par>
                            </p:childTnLst>
                          </p:cTn>
                        </p:par>
                        <p:par>
                          <p:cTn id="119" fill="hold">
                            <p:stCondLst>
                              <p:cond delay="2000"/>
                            </p:stCondLst>
                            <p:childTnLst>
                              <p:par>
                                <p:cTn id="120" presetID="2" presetClass="exit" presetSubtype="8" fill="hold" grpId="2" nodeType="after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0-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ppt_y"/>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0-ppt_w/2"/>
                                          </p:val>
                                        </p:tav>
                                      </p:tavLst>
                                    </p:anim>
                                    <p:anim calcmode="lin" valueType="num">
                                      <p:cBhvr additive="base">
                                        <p:cTn id="146" dur="2000"/>
                                        <p:tgtEl>
                                          <p:spTgt spid="11"/>
                                        </p:tgtEl>
                                        <p:attrNameLst>
                                          <p:attrName>ppt_y</p:attrName>
                                        </p:attrNameLst>
                                      </p:cBhvr>
                                      <p:tavLst>
                                        <p:tav tm="0">
                                          <p:val>
                                            <p:strVal val="ppt_y"/>
                                          </p:val>
                                        </p:tav>
                                        <p:tav tm="100000">
                                          <p:val>
                                            <p:strVal val="ppt_y"/>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ppt_y"/>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13"/>
                                        </p:tgtEl>
                                        <p:attrNameLst>
                                          <p:attrName>ppt_x</p:attrName>
                                        </p:attrNameLst>
                                      </p:cBhvr>
                                      <p:tavLst>
                                        <p:tav tm="0">
                                          <p:val>
                                            <p:strVal val="ppt_x"/>
                                          </p:val>
                                        </p:tav>
                                        <p:tav tm="100000">
                                          <p:val>
                                            <p:strVal val="0-ppt_w/2"/>
                                          </p:val>
                                        </p:tav>
                                      </p:tavLst>
                                    </p:anim>
                                    <p:anim calcmode="lin" valueType="num">
                                      <p:cBhvr additive="base">
                                        <p:cTn id="154" dur="2000"/>
                                        <p:tgtEl>
                                          <p:spTgt spid="13"/>
                                        </p:tgtEl>
                                        <p:attrNameLst>
                                          <p:attrName>ppt_y</p:attrName>
                                        </p:attrNameLst>
                                      </p:cBhvr>
                                      <p:tavLst>
                                        <p:tav tm="0">
                                          <p:val>
                                            <p:strVal val="ppt_y"/>
                                          </p:val>
                                        </p:tav>
                                        <p:tav tm="100000">
                                          <p:val>
                                            <p:strVal val="ppt_y"/>
                                          </p:val>
                                        </p:tav>
                                      </p:tavLst>
                                    </p:anim>
                                    <p:set>
                                      <p:cBhvr>
                                        <p:cTn id="155" dur="1" fill="hold">
                                          <p:stCondLst>
                                            <p:cond delay="1999"/>
                                          </p:stCondLst>
                                        </p:cTn>
                                        <p:tgtEl>
                                          <p:spTgt spid="13"/>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1+ppt_w/2"/>
                                          </p:val>
                                        </p:tav>
                                      </p:tavLst>
                                    </p:anim>
                                    <p:anim calcmode="lin" valueType="num">
                                      <p:cBhvr additive="base">
                                        <p:cTn id="158" dur="2000"/>
                                        <p:tgtEl>
                                          <p:spTgt spid="14"/>
                                        </p:tgtEl>
                                        <p:attrNameLst>
                                          <p:attrName>ppt_y</p:attrName>
                                        </p:attrNameLst>
                                      </p:cBhvr>
                                      <p:tavLst>
                                        <p:tav tm="0">
                                          <p:val>
                                            <p:strVal val="ppt_y"/>
                                          </p:val>
                                        </p:tav>
                                        <p:tav tm="100000">
                                          <p:val>
                                            <p:strVal val="ppt_y"/>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ppt_y"/>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ppt_y"/>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0-ppt_w/2"/>
                                          </p:val>
                                        </p:tav>
                                      </p:tavLst>
                                    </p:anim>
                                    <p:anim calcmode="lin" valueType="num">
                                      <p:cBhvr additive="base">
                                        <p:cTn id="170" dur="2000"/>
                                        <p:tgtEl>
                                          <p:spTgt spid="17"/>
                                        </p:tgtEl>
                                        <p:attrNameLst>
                                          <p:attrName>ppt_y</p:attrName>
                                        </p:attrNameLst>
                                      </p:cBhvr>
                                      <p:tavLst>
                                        <p:tav tm="0">
                                          <p:val>
                                            <p:strVal val="ppt_y"/>
                                          </p:val>
                                        </p:tav>
                                        <p:tav tm="100000">
                                          <p:val>
                                            <p:strVal val="ppt_y"/>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1+ppt_w/2"/>
                                          </p:val>
                                        </p:tav>
                                      </p:tavLst>
                                    </p:anim>
                                    <p:anim calcmode="lin" valueType="num">
                                      <p:cBhvr additive="base">
                                        <p:cTn id="174" dur="2000"/>
                                        <p:tgtEl>
                                          <p:spTgt spid="18"/>
                                        </p:tgtEl>
                                        <p:attrNameLst>
                                          <p:attrName>ppt_y</p:attrName>
                                        </p:attrNameLst>
                                      </p:cBhvr>
                                      <p:tavLst>
                                        <p:tav tm="0">
                                          <p:val>
                                            <p:strVal val="ppt_y"/>
                                          </p:val>
                                        </p:tav>
                                        <p:tav tm="100000">
                                          <p:val>
                                            <p:strVal val="ppt_y"/>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9"/>
                                        </p:tgtEl>
                                        <p:attrNameLst>
                                          <p:attrName>ppt_x</p:attrName>
                                        </p:attrNameLst>
                                      </p:cBhvr>
                                      <p:tavLst>
                                        <p:tav tm="0">
                                          <p:val>
                                            <p:strVal val="ppt_x"/>
                                          </p:val>
                                        </p:tav>
                                        <p:tav tm="100000">
                                          <p:val>
                                            <p:strVal val="0-ppt_w/2"/>
                                          </p:val>
                                        </p:tav>
                                      </p:tavLst>
                                    </p:anim>
                                    <p:anim calcmode="lin" valueType="num">
                                      <p:cBhvr additive="base">
                                        <p:cTn id="178" dur="2000"/>
                                        <p:tgtEl>
                                          <p:spTgt spid="19"/>
                                        </p:tgtEl>
                                        <p:attrNameLst>
                                          <p:attrName>ppt_y</p:attrName>
                                        </p:attrNameLst>
                                      </p:cBhvr>
                                      <p:tavLst>
                                        <p:tav tm="0">
                                          <p:val>
                                            <p:strVal val="ppt_y"/>
                                          </p:val>
                                        </p:tav>
                                        <p:tav tm="100000">
                                          <p:val>
                                            <p:strVal val="ppt_y"/>
                                          </p:val>
                                        </p:tav>
                                      </p:tavLst>
                                    </p:anim>
                                    <p:set>
                                      <p:cBhvr>
                                        <p:cTn id="179" dur="1" fill="hold">
                                          <p:stCondLst>
                                            <p:cond delay="1999"/>
                                          </p:stCondLst>
                                        </p:cTn>
                                        <p:tgtEl>
                                          <p:spTgt spid="19"/>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1+ppt_w/2"/>
                                          </p:val>
                                        </p:tav>
                                      </p:tavLst>
                                    </p:anim>
                                    <p:anim calcmode="lin" valueType="num">
                                      <p:cBhvr additive="base">
                                        <p:cTn id="182" dur="2000"/>
                                        <p:tgtEl>
                                          <p:spTgt spid="20"/>
                                        </p:tgtEl>
                                        <p:attrNameLst>
                                          <p:attrName>ppt_y</p:attrName>
                                        </p:attrNameLst>
                                      </p:cBhvr>
                                      <p:tavLst>
                                        <p:tav tm="0">
                                          <p:val>
                                            <p:strVal val="ppt_y"/>
                                          </p:val>
                                        </p:tav>
                                        <p:tav tm="100000">
                                          <p:val>
                                            <p:strVal val="ppt_y"/>
                                          </p:val>
                                        </p:tav>
                                      </p:tavLst>
                                    </p:anim>
                                    <p:set>
                                      <p:cBhvr>
                                        <p:cTn id="183" dur="1" fill="hold">
                                          <p:stCondLst>
                                            <p:cond delay="1999"/>
                                          </p:stCondLst>
                                        </p:cTn>
                                        <p:tgtEl>
                                          <p:spTgt spid="20"/>
                                        </p:tgtEl>
                                        <p:attrNameLst>
                                          <p:attrName>style.visibility</p:attrName>
                                        </p:attrNameLst>
                                      </p:cBhvr>
                                      <p:to>
                                        <p:strVal val="hidden"/>
                                      </p:to>
                                    </p:set>
                                  </p:childTnLst>
                                </p:cTn>
                              </p:par>
                              <p:par>
                                <p:cTn id="184" presetID="5" presetClass="exit" presetSubtype="10" fill="hold" grpId="3" nodeType="withEffect">
                                  <p:stCondLst>
                                    <p:cond delay="0"/>
                                  </p:stCondLst>
                                  <p:childTnLst>
                                    <p:animEffect transition="out" filter="checkerboard(across)">
                                      <p:cBhvr>
                                        <p:cTn id="185" dur="2000"/>
                                        <p:tgtEl>
                                          <p:spTgt spid="5"/>
                                        </p:tgtEl>
                                      </p:cBhvr>
                                    </p:animEffect>
                                    <p:set>
                                      <p:cBhvr>
                                        <p:cTn id="186" dur="1" fill="hold">
                                          <p:stCondLst>
                                            <p:cond delay="1999"/>
                                          </p:stCondLst>
                                        </p:cTn>
                                        <p:tgtEl>
                                          <p:spTgt spid="5"/>
                                        </p:tgtEl>
                                        <p:attrNameLst>
                                          <p:attrName>style.visibility</p:attrName>
                                        </p:attrNameLst>
                                      </p:cBhvr>
                                      <p:to>
                                        <p:strVal val="hidden"/>
                                      </p:to>
                                    </p:set>
                                  </p:childTnLst>
                                </p:cTn>
                              </p:par>
                              <p:par>
                                <p:cTn id="187" presetID="5" presetClass="exit" presetSubtype="10" fill="hold" grpId="3" nodeType="withEffect">
                                  <p:stCondLst>
                                    <p:cond delay="0"/>
                                  </p:stCondLst>
                                  <p:childTnLst>
                                    <p:animEffect transition="out" filter="checkerboard(across)">
                                      <p:cBhvr>
                                        <p:cTn id="188" dur="2000"/>
                                        <p:tgtEl>
                                          <p:spTgt spid="6"/>
                                        </p:tgtEl>
                                      </p:cBhvr>
                                    </p:animEffect>
                                    <p:set>
                                      <p:cBhvr>
                                        <p:cTn id="189" dur="1" fill="hold">
                                          <p:stCondLst>
                                            <p:cond delay="1999"/>
                                          </p:stCondLst>
                                        </p:cTn>
                                        <p:tgtEl>
                                          <p:spTgt spid="6"/>
                                        </p:tgtEl>
                                        <p:attrNameLst>
                                          <p:attrName>style.visibility</p:attrName>
                                        </p:attrNameLst>
                                      </p:cBhvr>
                                      <p:to>
                                        <p:strVal val="hidden"/>
                                      </p:to>
                                    </p:set>
                                  </p:childTnLst>
                                </p:cTn>
                              </p:par>
                              <p:par>
                                <p:cTn id="190" presetID="5" presetClass="exit" presetSubtype="10" fill="hold" grpId="3" nodeType="withEffect">
                                  <p:stCondLst>
                                    <p:cond delay="0"/>
                                  </p:stCondLst>
                                  <p:childTnLst>
                                    <p:animEffect transition="out" filter="checkerboard(across)">
                                      <p:cBhvr>
                                        <p:cTn id="191" dur="2000"/>
                                        <p:tgtEl>
                                          <p:spTgt spid="7"/>
                                        </p:tgtEl>
                                      </p:cBhvr>
                                    </p:animEffect>
                                    <p:set>
                                      <p:cBhvr>
                                        <p:cTn id="192" dur="1" fill="hold">
                                          <p:stCondLst>
                                            <p:cond delay="1999"/>
                                          </p:stCondLst>
                                        </p:cTn>
                                        <p:tgtEl>
                                          <p:spTgt spid="7"/>
                                        </p:tgtEl>
                                        <p:attrNameLst>
                                          <p:attrName>style.visibility</p:attrName>
                                        </p:attrNameLst>
                                      </p:cBhvr>
                                      <p:to>
                                        <p:strVal val="hidden"/>
                                      </p:to>
                                    </p:set>
                                  </p:childTnLst>
                                </p:cTn>
                              </p:par>
                              <p:par>
                                <p:cTn id="193" presetID="5" presetClass="exit" presetSubtype="10" fill="hold" grpId="3" nodeType="withEffect">
                                  <p:stCondLst>
                                    <p:cond delay="0"/>
                                  </p:stCondLst>
                                  <p:childTnLst>
                                    <p:animEffect transition="out" filter="checkerboard(across)">
                                      <p:cBhvr>
                                        <p:cTn id="194" dur="2000"/>
                                        <p:tgtEl>
                                          <p:spTgt spid="8"/>
                                        </p:tgtEl>
                                      </p:cBhvr>
                                    </p:animEffect>
                                    <p:set>
                                      <p:cBhvr>
                                        <p:cTn id="195" dur="1" fill="hold">
                                          <p:stCondLst>
                                            <p:cond delay="1999"/>
                                          </p:stCondLst>
                                        </p:cTn>
                                        <p:tgtEl>
                                          <p:spTgt spid="8"/>
                                        </p:tgtEl>
                                        <p:attrNameLst>
                                          <p:attrName>style.visibility</p:attrName>
                                        </p:attrNameLst>
                                      </p:cBhvr>
                                      <p:to>
                                        <p:strVal val="hidden"/>
                                      </p:to>
                                    </p:set>
                                  </p:childTnLst>
                                </p:cTn>
                              </p:par>
                              <p:par>
                                <p:cTn id="196" presetID="5" presetClass="exit" presetSubtype="10" fill="hold" grpId="3" nodeType="withEffect">
                                  <p:stCondLst>
                                    <p:cond delay="0"/>
                                  </p:stCondLst>
                                  <p:childTnLst>
                                    <p:animEffect transition="out" filter="checkerboard(across)">
                                      <p:cBhvr>
                                        <p:cTn id="197" dur="2000"/>
                                        <p:tgtEl>
                                          <p:spTgt spid="9"/>
                                        </p:tgtEl>
                                      </p:cBhvr>
                                    </p:animEffect>
                                    <p:set>
                                      <p:cBhvr>
                                        <p:cTn id="198" dur="1" fill="hold">
                                          <p:stCondLst>
                                            <p:cond delay="1999"/>
                                          </p:stCondLst>
                                        </p:cTn>
                                        <p:tgtEl>
                                          <p:spTgt spid="9"/>
                                        </p:tgtEl>
                                        <p:attrNameLst>
                                          <p:attrName>style.visibility</p:attrName>
                                        </p:attrNameLst>
                                      </p:cBhvr>
                                      <p:to>
                                        <p:strVal val="hidden"/>
                                      </p:to>
                                    </p:set>
                                  </p:childTnLst>
                                </p:cTn>
                              </p:par>
                              <p:par>
                                <p:cTn id="199" presetID="5" presetClass="exit" presetSubtype="10" fill="hold" grpId="3" nodeType="withEffect">
                                  <p:stCondLst>
                                    <p:cond delay="0"/>
                                  </p:stCondLst>
                                  <p:childTnLst>
                                    <p:animEffect transition="out" filter="checkerboard(across)">
                                      <p:cBhvr>
                                        <p:cTn id="200" dur="2000"/>
                                        <p:tgtEl>
                                          <p:spTgt spid="10"/>
                                        </p:tgtEl>
                                      </p:cBhvr>
                                    </p:animEffect>
                                    <p:set>
                                      <p:cBhvr>
                                        <p:cTn id="201" dur="1" fill="hold">
                                          <p:stCondLst>
                                            <p:cond delay="1999"/>
                                          </p:stCondLst>
                                        </p:cTn>
                                        <p:tgtEl>
                                          <p:spTgt spid="10"/>
                                        </p:tgtEl>
                                        <p:attrNameLst>
                                          <p:attrName>style.visibility</p:attrName>
                                        </p:attrNameLst>
                                      </p:cBhvr>
                                      <p:to>
                                        <p:strVal val="hidden"/>
                                      </p:to>
                                    </p:set>
                                  </p:childTnLst>
                                </p:cTn>
                              </p:par>
                              <p:par>
                                <p:cTn id="202" presetID="5" presetClass="exit" presetSubtype="10" fill="hold" grpId="3" nodeType="withEffect">
                                  <p:stCondLst>
                                    <p:cond delay="0"/>
                                  </p:stCondLst>
                                  <p:childTnLst>
                                    <p:animEffect transition="out" filter="checkerboard(across)">
                                      <p:cBhvr>
                                        <p:cTn id="203" dur="2000"/>
                                        <p:tgtEl>
                                          <p:spTgt spid="11"/>
                                        </p:tgtEl>
                                      </p:cBhvr>
                                    </p:animEffect>
                                    <p:set>
                                      <p:cBhvr>
                                        <p:cTn id="204" dur="1" fill="hold">
                                          <p:stCondLst>
                                            <p:cond delay="1999"/>
                                          </p:stCondLst>
                                        </p:cTn>
                                        <p:tgtEl>
                                          <p:spTgt spid="11"/>
                                        </p:tgtEl>
                                        <p:attrNameLst>
                                          <p:attrName>style.visibility</p:attrName>
                                        </p:attrNameLst>
                                      </p:cBhvr>
                                      <p:to>
                                        <p:strVal val="hidden"/>
                                      </p:to>
                                    </p:set>
                                  </p:childTnLst>
                                </p:cTn>
                              </p:par>
                              <p:par>
                                <p:cTn id="205" presetID="5" presetClass="exit" presetSubtype="10" fill="hold" grpId="3" nodeType="withEffect">
                                  <p:stCondLst>
                                    <p:cond delay="0"/>
                                  </p:stCondLst>
                                  <p:childTnLst>
                                    <p:animEffect transition="out" filter="checkerboard(across)">
                                      <p:cBhvr>
                                        <p:cTn id="206" dur="2000"/>
                                        <p:tgtEl>
                                          <p:spTgt spid="12"/>
                                        </p:tgtEl>
                                      </p:cBhvr>
                                    </p:animEffect>
                                    <p:set>
                                      <p:cBhvr>
                                        <p:cTn id="207" dur="1" fill="hold">
                                          <p:stCondLst>
                                            <p:cond delay="1999"/>
                                          </p:stCondLst>
                                        </p:cTn>
                                        <p:tgtEl>
                                          <p:spTgt spid="12"/>
                                        </p:tgtEl>
                                        <p:attrNameLst>
                                          <p:attrName>style.visibility</p:attrName>
                                        </p:attrNameLst>
                                      </p:cBhvr>
                                      <p:to>
                                        <p:strVal val="hidden"/>
                                      </p:to>
                                    </p:set>
                                  </p:childTnLst>
                                </p:cTn>
                              </p:par>
                              <p:par>
                                <p:cTn id="208" presetID="5" presetClass="exit" presetSubtype="10" fill="hold" grpId="3" nodeType="withEffect">
                                  <p:stCondLst>
                                    <p:cond delay="0"/>
                                  </p:stCondLst>
                                  <p:childTnLst>
                                    <p:animEffect transition="out" filter="checkerboard(across)">
                                      <p:cBhvr>
                                        <p:cTn id="209" dur="2000"/>
                                        <p:tgtEl>
                                          <p:spTgt spid="13"/>
                                        </p:tgtEl>
                                      </p:cBhvr>
                                    </p:animEffect>
                                    <p:set>
                                      <p:cBhvr>
                                        <p:cTn id="210" dur="1" fill="hold">
                                          <p:stCondLst>
                                            <p:cond delay="1999"/>
                                          </p:stCondLst>
                                        </p:cTn>
                                        <p:tgtEl>
                                          <p:spTgt spid="13"/>
                                        </p:tgtEl>
                                        <p:attrNameLst>
                                          <p:attrName>style.visibility</p:attrName>
                                        </p:attrNameLst>
                                      </p:cBhvr>
                                      <p:to>
                                        <p:strVal val="hidden"/>
                                      </p:to>
                                    </p:set>
                                  </p:childTnLst>
                                </p:cTn>
                              </p:par>
                              <p:par>
                                <p:cTn id="211" presetID="5" presetClass="exit" presetSubtype="10" fill="hold" grpId="3" nodeType="withEffect">
                                  <p:stCondLst>
                                    <p:cond delay="0"/>
                                  </p:stCondLst>
                                  <p:childTnLst>
                                    <p:animEffect transition="out" filter="checkerboard(across)">
                                      <p:cBhvr>
                                        <p:cTn id="212" dur="2000"/>
                                        <p:tgtEl>
                                          <p:spTgt spid="14"/>
                                        </p:tgtEl>
                                      </p:cBhvr>
                                    </p:animEffect>
                                    <p:set>
                                      <p:cBhvr>
                                        <p:cTn id="213" dur="1" fill="hold">
                                          <p:stCondLst>
                                            <p:cond delay="1999"/>
                                          </p:stCondLst>
                                        </p:cTn>
                                        <p:tgtEl>
                                          <p:spTgt spid="14"/>
                                        </p:tgtEl>
                                        <p:attrNameLst>
                                          <p:attrName>style.visibility</p:attrName>
                                        </p:attrNameLst>
                                      </p:cBhvr>
                                      <p:to>
                                        <p:strVal val="hidden"/>
                                      </p:to>
                                    </p:set>
                                  </p:childTnLst>
                                </p:cTn>
                              </p:par>
                              <p:par>
                                <p:cTn id="214" presetID="5" presetClass="exit" presetSubtype="10" fill="hold" grpId="3" nodeType="withEffect">
                                  <p:stCondLst>
                                    <p:cond delay="0"/>
                                  </p:stCondLst>
                                  <p:childTnLst>
                                    <p:animEffect transition="out" filter="checkerboard(across)">
                                      <p:cBhvr>
                                        <p:cTn id="215" dur="2000"/>
                                        <p:tgtEl>
                                          <p:spTgt spid="15"/>
                                        </p:tgtEl>
                                      </p:cBhvr>
                                    </p:animEffect>
                                    <p:set>
                                      <p:cBhvr>
                                        <p:cTn id="216" dur="1" fill="hold">
                                          <p:stCondLst>
                                            <p:cond delay="1999"/>
                                          </p:stCondLst>
                                        </p:cTn>
                                        <p:tgtEl>
                                          <p:spTgt spid="15"/>
                                        </p:tgtEl>
                                        <p:attrNameLst>
                                          <p:attrName>style.visibility</p:attrName>
                                        </p:attrNameLst>
                                      </p:cBhvr>
                                      <p:to>
                                        <p:strVal val="hidden"/>
                                      </p:to>
                                    </p:set>
                                  </p:childTnLst>
                                </p:cTn>
                              </p:par>
                              <p:par>
                                <p:cTn id="217" presetID="5" presetClass="exit" presetSubtype="10" fill="hold" grpId="3" nodeType="withEffect">
                                  <p:stCondLst>
                                    <p:cond delay="0"/>
                                  </p:stCondLst>
                                  <p:childTnLst>
                                    <p:animEffect transition="out" filter="checkerboard(across)">
                                      <p:cBhvr>
                                        <p:cTn id="218" dur="2000"/>
                                        <p:tgtEl>
                                          <p:spTgt spid="16"/>
                                        </p:tgtEl>
                                      </p:cBhvr>
                                    </p:animEffect>
                                    <p:set>
                                      <p:cBhvr>
                                        <p:cTn id="219" dur="1" fill="hold">
                                          <p:stCondLst>
                                            <p:cond delay="1999"/>
                                          </p:stCondLst>
                                        </p:cTn>
                                        <p:tgtEl>
                                          <p:spTgt spid="16"/>
                                        </p:tgtEl>
                                        <p:attrNameLst>
                                          <p:attrName>style.visibility</p:attrName>
                                        </p:attrNameLst>
                                      </p:cBhvr>
                                      <p:to>
                                        <p:strVal val="hidden"/>
                                      </p:to>
                                    </p:set>
                                  </p:childTnLst>
                                </p:cTn>
                              </p:par>
                              <p:par>
                                <p:cTn id="220" presetID="5" presetClass="exit" presetSubtype="10" fill="hold" grpId="3" nodeType="withEffect">
                                  <p:stCondLst>
                                    <p:cond delay="0"/>
                                  </p:stCondLst>
                                  <p:childTnLst>
                                    <p:animEffect transition="out" filter="checkerboard(across)">
                                      <p:cBhvr>
                                        <p:cTn id="221" dur="2000"/>
                                        <p:tgtEl>
                                          <p:spTgt spid="17"/>
                                        </p:tgtEl>
                                      </p:cBhvr>
                                    </p:animEffect>
                                    <p:set>
                                      <p:cBhvr>
                                        <p:cTn id="222" dur="1" fill="hold">
                                          <p:stCondLst>
                                            <p:cond delay="1999"/>
                                          </p:stCondLst>
                                        </p:cTn>
                                        <p:tgtEl>
                                          <p:spTgt spid="17"/>
                                        </p:tgtEl>
                                        <p:attrNameLst>
                                          <p:attrName>style.visibility</p:attrName>
                                        </p:attrNameLst>
                                      </p:cBhvr>
                                      <p:to>
                                        <p:strVal val="hidden"/>
                                      </p:to>
                                    </p:set>
                                  </p:childTnLst>
                                </p:cTn>
                              </p:par>
                              <p:par>
                                <p:cTn id="223" presetID="5" presetClass="exit" presetSubtype="10" fill="hold" grpId="3" nodeType="withEffect">
                                  <p:stCondLst>
                                    <p:cond delay="0"/>
                                  </p:stCondLst>
                                  <p:childTnLst>
                                    <p:animEffect transition="out" filter="checkerboard(across)">
                                      <p:cBhvr>
                                        <p:cTn id="224" dur="2000"/>
                                        <p:tgtEl>
                                          <p:spTgt spid="18"/>
                                        </p:tgtEl>
                                      </p:cBhvr>
                                    </p:animEffect>
                                    <p:set>
                                      <p:cBhvr>
                                        <p:cTn id="225" dur="1" fill="hold">
                                          <p:stCondLst>
                                            <p:cond delay="1999"/>
                                          </p:stCondLst>
                                        </p:cTn>
                                        <p:tgtEl>
                                          <p:spTgt spid="18"/>
                                        </p:tgtEl>
                                        <p:attrNameLst>
                                          <p:attrName>style.visibility</p:attrName>
                                        </p:attrNameLst>
                                      </p:cBhvr>
                                      <p:to>
                                        <p:strVal val="hidden"/>
                                      </p:to>
                                    </p:set>
                                  </p:childTnLst>
                                </p:cTn>
                              </p:par>
                              <p:par>
                                <p:cTn id="226" presetID="5" presetClass="exit" presetSubtype="10" fill="hold" grpId="3" nodeType="withEffect">
                                  <p:stCondLst>
                                    <p:cond delay="0"/>
                                  </p:stCondLst>
                                  <p:childTnLst>
                                    <p:animEffect transition="out" filter="checkerboard(across)">
                                      <p:cBhvr>
                                        <p:cTn id="227" dur="2000"/>
                                        <p:tgtEl>
                                          <p:spTgt spid="19"/>
                                        </p:tgtEl>
                                      </p:cBhvr>
                                    </p:animEffect>
                                    <p:set>
                                      <p:cBhvr>
                                        <p:cTn id="228" dur="1" fill="hold">
                                          <p:stCondLst>
                                            <p:cond delay="1999"/>
                                          </p:stCondLst>
                                        </p:cTn>
                                        <p:tgtEl>
                                          <p:spTgt spid="19"/>
                                        </p:tgtEl>
                                        <p:attrNameLst>
                                          <p:attrName>style.visibility</p:attrName>
                                        </p:attrNameLst>
                                      </p:cBhvr>
                                      <p:to>
                                        <p:strVal val="hidden"/>
                                      </p:to>
                                    </p:set>
                                  </p:childTnLst>
                                </p:cTn>
                              </p:par>
                              <p:par>
                                <p:cTn id="229" presetID="5" presetClass="exit" presetSubtype="10" fill="hold" grpId="3" nodeType="withEffect">
                                  <p:stCondLst>
                                    <p:cond delay="0"/>
                                  </p:stCondLst>
                                  <p:childTnLst>
                                    <p:animEffect transition="out" filter="checkerboard(across)">
                                      <p:cBhvr>
                                        <p:cTn id="230" dur="2000"/>
                                        <p:tgtEl>
                                          <p:spTgt spid="20"/>
                                        </p:tgtEl>
                                      </p:cBhvr>
                                    </p:animEffect>
                                    <p:set>
                                      <p:cBhvr>
                                        <p:cTn id="231" dur="1" fill="hold">
                                          <p:stCondLst>
                                            <p:cond delay="1999"/>
                                          </p:stCondLst>
                                        </p:cTn>
                                        <p:tgtEl>
                                          <p:spTgt spid="20"/>
                                        </p:tgtEl>
                                        <p:attrNameLst>
                                          <p:attrName>style.visibility</p:attrName>
                                        </p:attrNameLst>
                                      </p:cBhvr>
                                      <p:to>
                                        <p:strVal val="hidden"/>
                                      </p:to>
                                    </p:set>
                                  </p:childTnLst>
                                </p:cTn>
                              </p:par>
                              <p:par>
                                <p:cTn id="232" presetID="17" presetClass="entr" presetSubtype="10"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ppt_w</p:attrName>
                                        </p:attrNameLst>
                                      </p:cBhvr>
                                      <p:tavLst>
                                        <p:tav tm="0">
                                          <p:val>
                                            <p:fltVal val="0"/>
                                          </p:val>
                                        </p:tav>
                                        <p:tav tm="100000">
                                          <p:val>
                                            <p:strVal val="#ppt_w"/>
                                          </p:val>
                                        </p:tav>
                                      </p:tavLst>
                                    </p:anim>
                                    <p:anim calcmode="lin" valueType="num">
                                      <p:cBhvr>
                                        <p:cTn id="2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071538" y="1643056"/>
            <a:ext cx="7000924" cy="1631216"/>
          </a:xfrm>
          <a:prstGeom prst="rect">
            <a:avLst/>
          </a:prstGeom>
          <a:noFill/>
        </p:spPr>
        <p:txBody>
          <a:bodyPr wrap="square" rtlCol="0">
            <a:spAutoFit/>
          </a:bodyPr>
          <a:lstStyle/>
          <a:p>
            <a:pPr algn="ctr"/>
            <a:r>
              <a:rPr lang="es-PE" sz="2000" dirty="0" smtClean="0"/>
              <a:t>Valora todo lo bueno que tienes, supera ese dolor que no te deja caminar y lucha por todo lo que deseas. Si cuidas estos tres aspectos de tu vida mejorarás considerablemente en todo y serás la persona que siempre has soñado.</a:t>
            </a:r>
          </a:p>
          <a:p>
            <a:pPr algn="ctr"/>
            <a:r>
              <a:rPr lang="es-PE" sz="2000" dirty="0" smtClean="0"/>
              <a:t>“El secreto de la salud para la mente y el cuerpo no es llorar por el pasado, ni preocuparse por el futuro, sino vivir el momento presente con prudencia y seriedad.”</a:t>
            </a:r>
            <a:endParaRPr lang="es-PE" sz="2000" dirty="0"/>
          </a:p>
        </p:txBody>
      </p:sp>
      <p:sp>
        <p:nvSpPr>
          <p:cNvPr id="4" name="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50000">
              <a:schemeClr val="tx2">
                <a:lumMod val="75000"/>
                <a:shade val="67500"/>
                <a:satMod val="115000"/>
              </a:schemeClr>
            </a:gs>
            <a:gs pos="100000">
              <a:schemeClr val="tx2">
                <a:lumMod val="7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1141406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ARBBeftN-YNXNThJK4DGslm0Rw.png"/>
          <p:cNvPicPr>
            <a:picLocks noChangeAspect="1"/>
          </p:cNvPicPr>
          <p:nvPr/>
        </p:nvPicPr>
        <p:blipFill>
          <a:blip r:embed="rId3">
            <a:duotone>
              <a:schemeClr val="bg2">
                <a:shade val="45000"/>
                <a:satMod val="135000"/>
              </a:schemeClr>
              <a:prstClr val="white"/>
            </a:duotone>
            <a:lum contrast="40000"/>
          </a:blip>
          <a:srcRect l="17500" r="17499"/>
          <a:stretch>
            <a:fillRect/>
          </a:stretch>
        </p:blipFill>
        <p:spPr>
          <a:xfrm>
            <a:off x="3857620" y="285734"/>
            <a:ext cx="1785950" cy="2500312"/>
          </a:xfrm>
          <a:prstGeom prst="rect">
            <a:avLst/>
          </a:prstGeom>
        </p:spPr>
      </p:pic>
      <p:pic>
        <p:nvPicPr>
          <p:cNvPr id="5" name="4 Imagen" descr="eARBBeftN-YNXNThJK4DGslm0Rw.png"/>
          <p:cNvPicPr>
            <a:picLocks noChangeAspect="1"/>
          </p:cNvPicPr>
          <p:nvPr/>
        </p:nvPicPr>
        <p:blipFill>
          <a:blip r:embed="rId3">
            <a:duotone>
              <a:schemeClr val="bg2">
                <a:shade val="45000"/>
                <a:satMod val="135000"/>
              </a:schemeClr>
              <a:prstClr val="white"/>
            </a:duotone>
            <a:lum contrast="40000"/>
          </a:blip>
          <a:srcRect l="17500" r="17499"/>
          <a:stretch>
            <a:fillRect/>
          </a:stretch>
        </p:blipFill>
        <p:spPr>
          <a:xfrm rot="11934898">
            <a:off x="3428839" y="2421225"/>
            <a:ext cx="1785950" cy="2500312"/>
          </a:xfrm>
          <a:prstGeom prst="rect">
            <a:avLst/>
          </a:prstGeom>
        </p:spPr>
      </p:pic>
      <p:pic>
        <p:nvPicPr>
          <p:cNvPr id="6" name="5 Imagen" descr="eARBBeftN-YNXNThJK4DGslm0Rw.png"/>
          <p:cNvPicPr>
            <a:picLocks noChangeAspect="1"/>
          </p:cNvPicPr>
          <p:nvPr/>
        </p:nvPicPr>
        <p:blipFill>
          <a:blip r:embed="rId3">
            <a:duotone>
              <a:schemeClr val="bg2">
                <a:shade val="45000"/>
                <a:satMod val="135000"/>
              </a:schemeClr>
              <a:prstClr val="white"/>
            </a:duotone>
            <a:lum contrast="40000"/>
          </a:blip>
          <a:srcRect l="17500" r="17499"/>
          <a:stretch>
            <a:fillRect/>
          </a:stretch>
        </p:blipFill>
        <p:spPr>
          <a:xfrm rot="5400000">
            <a:off x="5143495" y="1428751"/>
            <a:ext cx="1785950" cy="2500312"/>
          </a:xfrm>
          <a:prstGeom prst="rect">
            <a:avLst/>
          </a:prstGeom>
        </p:spPr>
      </p:pic>
      <p:pic>
        <p:nvPicPr>
          <p:cNvPr id="7" name="6 Imagen" descr="eARBBeftN-YNXNThJK4DGslm0Rw.png"/>
          <p:cNvPicPr>
            <a:picLocks noChangeAspect="1"/>
          </p:cNvPicPr>
          <p:nvPr/>
        </p:nvPicPr>
        <p:blipFill>
          <a:blip r:embed="rId3">
            <a:duotone>
              <a:schemeClr val="bg2">
                <a:shade val="45000"/>
                <a:satMod val="135000"/>
              </a:schemeClr>
              <a:prstClr val="white"/>
            </a:duotone>
            <a:lum contrast="40000"/>
          </a:blip>
          <a:srcRect l="17500" r="17499"/>
          <a:stretch>
            <a:fillRect/>
          </a:stretch>
        </p:blipFill>
        <p:spPr>
          <a:xfrm rot="16200000">
            <a:off x="2357413" y="1142999"/>
            <a:ext cx="1785950" cy="2500312"/>
          </a:xfrm>
          <a:prstGeom prst="rect">
            <a:avLst/>
          </a:prstGeom>
        </p:spPr>
      </p:pic>
      <p:pic>
        <p:nvPicPr>
          <p:cNvPr id="8" name="7 Imagen" descr="eARBBeftN-YNXNThJK4DGslm0Rw.png"/>
          <p:cNvPicPr>
            <a:picLocks noChangeAspect="1"/>
          </p:cNvPicPr>
          <p:nvPr/>
        </p:nvPicPr>
        <p:blipFill>
          <a:blip r:embed="rId3">
            <a:duotone>
              <a:schemeClr val="accent1">
                <a:shade val="45000"/>
                <a:satMod val="135000"/>
              </a:schemeClr>
              <a:prstClr val="white"/>
            </a:duotone>
            <a:lum contrast="40000"/>
          </a:blip>
          <a:srcRect l="17500" r="17499"/>
          <a:stretch>
            <a:fillRect/>
          </a:stretch>
        </p:blipFill>
        <p:spPr>
          <a:xfrm rot="1805119">
            <a:off x="4864074" y="636390"/>
            <a:ext cx="1785950" cy="2500312"/>
          </a:xfrm>
          <a:prstGeom prst="rect">
            <a:avLst/>
          </a:prstGeom>
        </p:spPr>
      </p:pic>
      <p:pic>
        <p:nvPicPr>
          <p:cNvPr id="9" name="8 Imagen" descr="eARBBeftN-YNXNThJK4DGslm0Rw.png"/>
          <p:cNvPicPr>
            <a:picLocks noChangeAspect="1"/>
          </p:cNvPicPr>
          <p:nvPr/>
        </p:nvPicPr>
        <p:blipFill>
          <a:blip r:embed="rId3">
            <a:duotone>
              <a:schemeClr val="accent1">
                <a:shade val="45000"/>
                <a:satMod val="135000"/>
              </a:schemeClr>
              <a:prstClr val="white"/>
            </a:duotone>
            <a:lum contrast="40000"/>
          </a:blip>
          <a:srcRect l="17500" r="17499"/>
          <a:stretch>
            <a:fillRect/>
          </a:stretch>
        </p:blipFill>
        <p:spPr>
          <a:xfrm rot="8098582">
            <a:off x="4194420" y="2378026"/>
            <a:ext cx="1785950" cy="2500312"/>
          </a:xfrm>
          <a:prstGeom prst="rect">
            <a:avLst/>
          </a:prstGeom>
        </p:spPr>
      </p:pic>
      <p:pic>
        <p:nvPicPr>
          <p:cNvPr id="10" name="9 Imagen" descr="eARBBeftN-YNXNThJK4DGslm0Rw.png"/>
          <p:cNvPicPr>
            <a:picLocks noChangeAspect="1"/>
          </p:cNvPicPr>
          <p:nvPr/>
        </p:nvPicPr>
        <p:blipFill>
          <a:blip r:embed="rId3">
            <a:duotone>
              <a:schemeClr val="accent1">
                <a:shade val="45000"/>
                <a:satMod val="135000"/>
              </a:schemeClr>
              <a:prstClr val="white"/>
            </a:duotone>
            <a:lum contrast="40000"/>
          </a:blip>
          <a:srcRect l="17500" r="17499"/>
          <a:stretch>
            <a:fillRect/>
          </a:stretch>
        </p:blipFill>
        <p:spPr>
          <a:xfrm rot="14126699">
            <a:off x="2500481" y="1980299"/>
            <a:ext cx="1785950" cy="2500312"/>
          </a:xfrm>
          <a:prstGeom prst="rect">
            <a:avLst/>
          </a:prstGeom>
        </p:spPr>
      </p:pic>
      <p:pic>
        <p:nvPicPr>
          <p:cNvPr id="11" name="10 Imagen" descr="eARBBeftN-YNXNThJK4DGslm0Rw.png"/>
          <p:cNvPicPr>
            <a:picLocks noChangeAspect="1"/>
          </p:cNvPicPr>
          <p:nvPr/>
        </p:nvPicPr>
        <p:blipFill>
          <a:blip r:embed="rId3">
            <a:duotone>
              <a:schemeClr val="accent1">
                <a:shade val="45000"/>
                <a:satMod val="135000"/>
              </a:schemeClr>
              <a:prstClr val="white"/>
            </a:duotone>
            <a:lum contrast="40000"/>
          </a:blip>
          <a:srcRect l="17500" r="17499"/>
          <a:stretch>
            <a:fillRect/>
          </a:stretch>
        </p:blipFill>
        <p:spPr>
          <a:xfrm rot="19677857">
            <a:off x="2956018" y="497596"/>
            <a:ext cx="1785950" cy="2500312"/>
          </a:xfrm>
          <a:prstGeom prst="rect">
            <a:avLst/>
          </a:prstGeom>
        </p:spPr>
      </p:pic>
      <p:sp>
        <p:nvSpPr>
          <p:cNvPr id="12" name="11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A37">
                <a:shade val="67500"/>
                <a:satMod val="115000"/>
              </a:srgbClr>
            </a:gs>
            <a:gs pos="100000">
              <a:srgbClr val="007A37">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859641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Cheurón"/>
          <p:cNvSpPr/>
          <p:nvPr/>
        </p:nvSpPr>
        <p:spPr>
          <a:xfrm>
            <a:off x="0" y="0"/>
            <a:ext cx="1285884" cy="1714494"/>
          </a:xfrm>
          <a:prstGeom prst="chevr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0" y="1714494"/>
            <a:ext cx="1285884" cy="1714512"/>
          </a:xfrm>
          <a:prstGeom prst="chevr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3429006"/>
            <a:ext cx="1357290" cy="1714494"/>
          </a:xfrm>
          <a:prstGeom prst="chevr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1142976" y="0"/>
            <a:ext cx="1285884" cy="1714494"/>
          </a:xfrm>
          <a:prstGeom prst="chevron">
            <a:avLst/>
          </a:prstGeom>
          <a:blipFill dpi="0" rotWithShape="1">
            <a:blip r:embed="rId3">
              <a:duotone>
                <a:schemeClr val="accent2">
                  <a:shade val="45000"/>
                  <a:satMod val="135000"/>
                </a:schemeClr>
                <a:prstClr val="white"/>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1142976" y="1714494"/>
            <a:ext cx="1285884" cy="1714512"/>
          </a:xfrm>
          <a:prstGeom prst="chevron">
            <a:avLst/>
          </a:prstGeom>
          <a:blipFill dpi="0" rotWithShape="1">
            <a:blip r:embed="rId3">
              <a:duotone>
                <a:schemeClr val="accent2">
                  <a:shade val="45000"/>
                  <a:satMod val="135000"/>
                </a:schemeClr>
                <a:prstClr val="white"/>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1142976" y="3429006"/>
            <a:ext cx="1357290" cy="1714494"/>
          </a:xfrm>
          <a:prstGeom prst="chevron">
            <a:avLst/>
          </a:prstGeom>
          <a:blipFill dpi="0" rotWithShape="1">
            <a:blip r:embed="rId3">
              <a:duotone>
                <a:schemeClr val="accent2">
                  <a:shade val="45000"/>
                  <a:satMod val="135000"/>
                </a:schemeClr>
                <a:prstClr val="white"/>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2285984" y="0"/>
            <a:ext cx="1285884" cy="1714494"/>
          </a:xfrm>
          <a:prstGeom prst="chevr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2285984" y="1714494"/>
            <a:ext cx="1285884" cy="1714512"/>
          </a:xfrm>
          <a:prstGeom prst="chevr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2285984" y="3429006"/>
            <a:ext cx="1357290" cy="1714494"/>
          </a:xfrm>
          <a:prstGeom prst="chevron">
            <a:avLst/>
          </a:prstGeom>
          <a:blipFill dpi="0" rotWithShape="1">
            <a:blip r:embed="rId3">
              <a:duotone>
                <a:prstClr val="black"/>
                <a:schemeClr val="accent3">
                  <a:tint val="45000"/>
                  <a:satMod val="400000"/>
                </a:schemeClr>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3286116" y="0"/>
            <a:ext cx="1285884" cy="1714494"/>
          </a:xfrm>
          <a:prstGeom prst="chevron">
            <a:avLst/>
          </a:prstGeom>
          <a:blipFill dpi="0" rotWithShape="1">
            <a:blip r:embed="rId3">
              <a:duotone>
                <a:schemeClr val="accent2">
                  <a:shade val="45000"/>
                  <a:satMod val="135000"/>
                </a:schemeClr>
                <a:prstClr val="white"/>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3286116" y="1714494"/>
            <a:ext cx="1285884" cy="1714512"/>
          </a:xfrm>
          <a:prstGeom prst="chevron">
            <a:avLst/>
          </a:prstGeom>
          <a:blipFill dpi="0" rotWithShape="1">
            <a:blip r:embed="rId3">
              <a:duotone>
                <a:schemeClr val="accent2">
                  <a:shade val="45000"/>
                  <a:satMod val="135000"/>
                </a:schemeClr>
                <a:prstClr val="white"/>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a:off x="3286116" y="3429006"/>
            <a:ext cx="1357290" cy="1714494"/>
          </a:xfrm>
          <a:prstGeom prst="chevron">
            <a:avLst/>
          </a:prstGeom>
          <a:blipFill dpi="0" rotWithShape="1">
            <a:blip r:embed="rId3">
              <a:duotone>
                <a:schemeClr val="accent2">
                  <a:shade val="45000"/>
                  <a:satMod val="135000"/>
                </a:schemeClr>
                <a:prstClr val="white"/>
              </a:duotone>
              <a:lum contrast="40000"/>
            </a:blip>
            <a:srcRect/>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7858116" y="0"/>
            <a:ext cx="1285884" cy="1714494"/>
          </a:xfrm>
          <a:prstGeom prst="chevron">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7858116" y="1714494"/>
            <a:ext cx="1285884" cy="1714494"/>
          </a:xfrm>
          <a:prstGeom prst="chevron">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7858116" y="3429006"/>
            <a:ext cx="1285884" cy="1714494"/>
          </a:xfrm>
          <a:prstGeom prst="chevron">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6858016" y="0"/>
            <a:ext cx="1285884" cy="1714494"/>
          </a:xfrm>
          <a:prstGeom prst="chevron">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6858016" y="1714494"/>
            <a:ext cx="1285884" cy="1714494"/>
          </a:xfrm>
          <a:prstGeom prst="chevron">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6858016" y="3429006"/>
            <a:ext cx="1285884" cy="1714494"/>
          </a:xfrm>
          <a:prstGeom prst="chevron">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rot="10800000">
            <a:off x="5786446" y="0"/>
            <a:ext cx="1285884" cy="1714494"/>
          </a:xfrm>
          <a:prstGeom prst="chevron">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5786446" y="1714494"/>
            <a:ext cx="1285884" cy="1714494"/>
          </a:xfrm>
          <a:prstGeom prst="chevron">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0800000">
            <a:off x="5786446" y="3429006"/>
            <a:ext cx="1285884" cy="1714494"/>
          </a:xfrm>
          <a:prstGeom prst="chevron">
            <a:avLst/>
          </a:prstGeom>
          <a:blipFill>
            <a:blip r:embed="rId3">
              <a:duotone>
                <a:prstClr val="black"/>
                <a:schemeClr val="accent3">
                  <a:tint val="45000"/>
                  <a:satMod val="400000"/>
                </a:schemeClr>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4786314" y="0"/>
            <a:ext cx="1285884" cy="1714494"/>
          </a:xfrm>
          <a:prstGeom prst="chevron">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0800000">
            <a:off x="4786314" y="1714494"/>
            <a:ext cx="1285884" cy="1714494"/>
          </a:xfrm>
          <a:prstGeom prst="chevron">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0800000">
            <a:off x="4786314" y="3429006"/>
            <a:ext cx="1285884" cy="1714494"/>
          </a:xfrm>
          <a:prstGeom prst="chevron">
            <a:avLst/>
          </a:prstGeom>
          <a:blipFill>
            <a:blip r:embed="rId3">
              <a:duotone>
                <a:schemeClr val="accent2">
                  <a:shade val="45000"/>
                  <a:satMod val="135000"/>
                </a:schemeClr>
                <a:prstClr val="white"/>
              </a:duotone>
              <a:lum contrast="40000"/>
            </a:blip>
            <a:stretch>
              <a:fillRect/>
            </a:stretch>
          </a:blip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0-#ppt_w/2"/>
                                          </p:val>
                                        </p:tav>
                                        <p:tav tm="100000">
                                          <p:val>
                                            <p:strVal val="#ppt_x"/>
                                          </p:val>
                                        </p:tav>
                                      </p:tavLst>
                                    </p:anim>
                                    <p:anim calcmode="lin" valueType="num">
                                      <p:cBhvr additive="base">
                                        <p:cTn id="74" dur="2000" fill="hold"/>
                                        <p:tgtEl>
                                          <p:spTgt spid="21"/>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0-#ppt_w/2"/>
                                          </p:val>
                                        </p:tav>
                                        <p:tav tm="100000">
                                          <p:val>
                                            <p:strVal val="#ppt_x"/>
                                          </p:val>
                                        </p:tav>
                                      </p:tavLst>
                                    </p:anim>
                                    <p:anim calcmode="lin" valueType="num">
                                      <p:cBhvr additive="base">
                                        <p:cTn id="78" dur="2000" fill="hold"/>
                                        <p:tgtEl>
                                          <p:spTgt spid="22"/>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0-#ppt_w/2"/>
                                          </p:val>
                                        </p:tav>
                                        <p:tav tm="100000">
                                          <p:val>
                                            <p:strVal val="#ppt_x"/>
                                          </p:val>
                                        </p:tav>
                                      </p:tavLst>
                                    </p:anim>
                                    <p:anim calcmode="lin" valueType="num">
                                      <p:cBhvr additive="base">
                                        <p:cTn id="90" dur="2000" fill="hold"/>
                                        <p:tgtEl>
                                          <p:spTgt spid="25"/>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0-#ppt_w/2"/>
                                          </p:val>
                                        </p:tav>
                                        <p:tav tm="100000">
                                          <p:val>
                                            <p:strVal val="#ppt_x"/>
                                          </p:val>
                                        </p:tav>
                                      </p:tavLst>
                                    </p:anim>
                                    <p:anim calcmode="lin" valueType="num">
                                      <p:cBhvr additive="base">
                                        <p:cTn id="94" dur="2000" fill="hold"/>
                                        <p:tgtEl>
                                          <p:spTgt spid="26"/>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0-#ppt_w/2"/>
                                          </p:val>
                                        </p:tav>
                                        <p:tav tm="100000">
                                          <p:val>
                                            <p:strVal val="#ppt_x"/>
                                          </p:val>
                                        </p:tav>
                                      </p:tavLst>
                                    </p:anim>
                                    <p:anim calcmode="lin" valueType="num">
                                      <p:cBhvr additive="base">
                                        <p:cTn id="98" dur="2000" fill="hold"/>
                                        <p:tgtEl>
                                          <p:spTgt spid="27"/>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0-#ppt_w/2"/>
                                          </p:val>
                                        </p:tav>
                                        <p:tav tm="100000">
                                          <p:val>
                                            <p:strVal val="#ppt_x"/>
                                          </p:val>
                                        </p:tav>
                                      </p:tavLst>
                                    </p:anim>
                                    <p:anim calcmode="lin" valueType="num">
                                      <p:cBhvr additive="base">
                                        <p:cTn id="102" dur="2000" fill="hold"/>
                                        <p:tgtEl>
                                          <p:spTgt spid="28"/>
                                        </p:tgtEl>
                                        <p:attrNameLst>
                                          <p:attrName>ppt_y</p:attrName>
                                        </p:attrNameLst>
                                      </p:cBhvr>
                                      <p:tavLst>
                                        <p:tav tm="0">
                                          <p:val>
                                            <p:strVal val="#ppt_y"/>
                                          </p:val>
                                        </p:tav>
                                        <p:tav tm="100000">
                                          <p:val>
                                            <p:strVal val="#ppt_y"/>
                                          </p:val>
                                        </p:tav>
                                      </p:tavLst>
                                    </p:anim>
                                  </p:childTnLst>
                                </p:cTn>
                              </p:par>
                              <p:par>
                                <p:cTn id="103" presetID="5" presetClass="entr" presetSubtype="10" fill="hold" grpId="1" nodeType="withEffect">
                                  <p:stCondLst>
                                    <p:cond delay="0"/>
                                  </p:stCondLst>
                                  <p:childTnLst>
                                    <p:set>
                                      <p:cBhvr>
                                        <p:cTn id="104" dur="1" fill="hold">
                                          <p:stCondLst>
                                            <p:cond delay="0"/>
                                          </p:stCondLst>
                                        </p:cTn>
                                        <p:tgtEl>
                                          <p:spTgt spid="5"/>
                                        </p:tgtEl>
                                        <p:attrNameLst>
                                          <p:attrName>style.visibility</p:attrName>
                                        </p:attrNameLst>
                                      </p:cBhvr>
                                      <p:to>
                                        <p:strVal val="visible"/>
                                      </p:to>
                                    </p:set>
                                    <p:animEffect transition="in" filter="checkerboard(across)">
                                      <p:cBhvr>
                                        <p:cTn id="105" dur="2000"/>
                                        <p:tgtEl>
                                          <p:spTgt spid="5"/>
                                        </p:tgtEl>
                                      </p:cBhvr>
                                    </p:animEffect>
                                  </p:childTnLst>
                                </p:cTn>
                              </p:par>
                              <p:par>
                                <p:cTn id="106" presetID="5" presetClass="entr" presetSubtype="10" fill="hold" grpId="1" nodeType="withEffect">
                                  <p:stCondLst>
                                    <p:cond delay="0"/>
                                  </p:stCondLst>
                                  <p:childTnLst>
                                    <p:set>
                                      <p:cBhvr>
                                        <p:cTn id="107" dur="1" fill="hold">
                                          <p:stCondLst>
                                            <p:cond delay="0"/>
                                          </p:stCondLst>
                                        </p:cTn>
                                        <p:tgtEl>
                                          <p:spTgt spid="6"/>
                                        </p:tgtEl>
                                        <p:attrNameLst>
                                          <p:attrName>style.visibility</p:attrName>
                                        </p:attrNameLst>
                                      </p:cBhvr>
                                      <p:to>
                                        <p:strVal val="visible"/>
                                      </p:to>
                                    </p:set>
                                    <p:animEffect transition="in" filter="checkerboard(across)">
                                      <p:cBhvr>
                                        <p:cTn id="108" dur="2000"/>
                                        <p:tgtEl>
                                          <p:spTgt spid="6"/>
                                        </p:tgtEl>
                                      </p:cBhvr>
                                    </p:animEffect>
                                  </p:childTnLst>
                                </p:cTn>
                              </p:par>
                              <p:par>
                                <p:cTn id="109" presetID="5" presetClass="entr" presetSubtype="10" fill="hold" grpId="1"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checkerboard(across)">
                                      <p:cBhvr>
                                        <p:cTn id="111" dur="2000"/>
                                        <p:tgtEl>
                                          <p:spTgt spid="7"/>
                                        </p:tgtEl>
                                      </p:cBhvr>
                                    </p:animEffect>
                                  </p:childTnLst>
                                </p:cTn>
                              </p:par>
                              <p:par>
                                <p:cTn id="112" presetID="5" presetClass="entr" presetSubtype="10" fill="hold" grpId="1"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checkerboard(across)">
                                      <p:cBhvr>
                                        <p:cTn id="114" dur="2000"/>
                                        <p:tgtEl>
                                          <p:spTgt spid="8"/>
                                        </p:tgtEl>
                                      </p:cBhvr>
                                    </p:animEffect>
                                  </p:childTnLst>
                                </p:cTn>
                              </p:par>
                              <p:par>
                                <p:cTn id="115" presetID="5" presetClass="entr" presetSubtype="10" fill="hold" grpId="1"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checkerboard(across)">
                                      <p:cBhvr>
                                        <p:cTn id="117" dur="2000"/>
                                        <p:tgtEl>
                                          <p:spTgt spid="9"/>
                                        </p:tgtEl>
                                      </p:cBhvr>
                                    </p:animEffect>
                                  </p:childTnLst>
                                </p:cTn>
                              </p:par>
                              <p:par>
                                <p:cTn id="118" presetID="5" presetClass="entr" presetSubtype="10" fill="hold" grpId="1"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checkerboard(across)">
                                      <p:cBhvr>
                                        <p:cTn id="120" dur="2000"/>
                                        <p:tgtEl>
                                          <p:spTgt spid="10"/>
                                        </p:tgtEl>
                                      </p:cBhvr>
                                    </p:animEffect>
                                  </p:childTnLst>
                                </p:cTn>
                              </p:par>
                              <p:par>
                                <p:cTn id="121" presetID="5" presetClass="entr" presetSubtype="10" fill="hold" grpId="1"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checkerboard(across)">
                                      <p:cBhvr>
                                        <p:cTn id="123" dur="2000"/>
                                        <p:tgtEl>
                                          <p:spTgt spid="11"/>
                                        </p:tgtEl>
                                      </p:cBhvr>
                                    </p:animEffect>
                                  </p:childTnLst>
                                </p:cTn>
                              </p:par>
                              <p:par>
                                <p:cTn id="124" presetID="5" presetClass="entr" presetSubtype="10" fill="hold" grpId="1"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checkerboard(across)">
                                      <p:cBhvr>
                                        <p:cTn id="126" dur="2000"/>
                                        <p:tgtEl>
                                          <p:spTgt spid="12"/>
                                        </p:tgtEl>
                                      </p:cBhvr>
                                    </p:animEffect>
                                  </p:childTnLst>
                                </p:cTn>
                              </p:par>
                              <p:par>
                                <p:cTn id="127" presetID="5" presetClass="entr" presetSubtype="10" fill="hold" grpId="1" nodeType="with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checkerboard(across)">
                                      <p:cBhvr>
                                        <p:cTn id="129" dur="2000"/>
                                        <p:tgtEl>
                                          <p:spTgt spid="13"/>
                                        </p:tgtEl>
                                      </p:cBhvr>
                                    </p:animEffect>
                                  </p:childTnLst>
                                </p:cTn>
                              </p:par>
                              <p:par>
                                <p:cTn id="130" presetID="5" presetClass="entr" presetSubtype="10" fill="hold" grpId="1" nodeType="withEffect">
                                  <p:stCondLst>
                                    <p:cond delay="0"/>
                                  </p:stCondLst>
                                  <p:childTnLst>
                                    <p:set>
                                      <p:cBhvr>
                                        <p:cTn id="131" dur="1" fill="hold">
                                          <p:stCondLst>
                                            <p:cond delay="0"/>
                                          </p:stCondLst>
                                        </p:cTn>
                                        <p:tgtEl>
                                          <p:spTgt spid="14"/>
                                        </p:tgtEl>
                                        <p:attrNameLst>
                                          <p:attrName>style.visibility</p:attrName>
                                        </p:attrNameLst>
                                      </p:cBhvr>
                                      <p:to>
                                        <p:strVal val="visible"/>
                                      </p:to>
                                    </p:set>
                                    <p:animEffect transition="in" filter="checkerboard(across)">
                                      <p:cBhvr>
                                        <p:cTn id="132" dur="2000"/>
                                        <p:tgtEl>
                                          <p:spTgt spid="14"/>
                                        </p:tgtEl>
                                      </p:cBhvr>
                                    </p:animEffect>
                                  </p:childTnLst>
                                </p:cTn>
                              </p:par>
                              <p:par>
                                <p:cTn id="133" presetID="5" presetClass="entr" presetSubtype="10" fill="hold" grpId="1" nodeType="withEffect">
                                  <p:stCondLst>
                                    <p:cond delay="0"/>
                                  </p:stCondLst>
                                  <p:childTnLst>
                                    <p:set>
                                      <p:cBhvr>
                                        <p:cTn id="134" dur="1" fill="hold">
                                          <p:stCondLst>
                                            <p:cond delay="0"/>
                                          </p:stCondLst>
                                        </p:cTn>
                                        <p:tgtEl>
                                          <p:spTgt spid="15"/>
                                        </p:tgtEl>
                                        <p:attrNameLst>
                                          <p:attrName>style.visibility</p:attrName>
                                        </p:attrNameLst>
                                      </p:cBhvr>
                                      <p:to>
                                        <p:strVal val="visible"/>
                                      </p:to>
                                    </p:set>
                                    <p:animEffect transition="in" filter="checkerboard(across)">
                                      <p:cBhvr>
                                        <p:cTn id="135" dur="2000"/>
                                        <p:tgtEl>
                                          <p:spTgt spid="15"/>
                                        </p:tgtEl>
                                      </p:cBhvr>
                                    </p:animEffect>
                                  </p:childTnLst>
                                </p:cTn>
                              </p:par>
                              <p:par>
                                <p:cTn id="136" presetID="5" presetClass="entr" presetSubtype="10" fill="hold" grpId="1" nodeType="withEffect">
                                  <p:stCondLst>
                                    <p:cond delay="0"/>
                                  </p:stCondLst>
                                  <p:childTnLst>
                                    <p:set>
                                      <p:cBhvr>
                                        <p:cTn id="137" dur="1" fill="hold">
                                          <p:stCondLst>
                                            <p:cond delay="0"/>
                                          </p:stCondLst>
                                        </p:cTn>
                                        <p:tgtEl>
                                          <p:spTgt spid="16"/>
                                        </p:tgtEl>
                                        <p:attrNameLst>
                                          <p:attrName>style.visibility</p:attrName>
                                        </p:attrNameLst>
                                      </p:cBhvr>
                                      <p:to>
                                        <p:strVal val="visible"/>
                                      </p:to>
                                    </p:set>
                                    <p:animEffect transition="in" filter="checkerboard(across)">
                                      <p:cBhvr>
                                        <p:cTn id="138" dur="2000"/>
                                        <p:tgtEl>
                                          <p:spTgt spid="16"/>
                                        </p:tgtEl>
                                      </p:cBhvr>
                                    </p:animEffect>
                                  </p:childTnLst>
                                </p:cTn>
                              </p:par>
                              <p:par>
                                <p:cTn id="139" presetID="5" presetClass="entr" presetSubtype="10" fill="hold" grpId="1" nodeType="withEffect">
                                  <p:stCondLst>
                                    <p:cond delay="0"/>
                                  </p:stCondLst>
                                  <p:childTnLst>
                                    <p:set>
                                      <p:cBhvr>
                                        <p:cTn id="140" dur="1" fill="hold">
                                          <p:stCondLst>
                                            <p:cond delay="0"/>
                                          </p:stCondLst>
                                        </p:cTn>
                                        <p:tgtEl>
                                          <p:spTgt spid="17"/>
                                        </p:tgtEl>
                                        <p:attrNameLst>
                                          <p:attrName>style.visibility</p:attrName>
                                        </p:attrNameLst>
                                      </p:cBhvr>
                                      <p:to>
                                        <p:strVal val="visible"/>
                                      </p:to>
                                    </p:set>
                                    <p:animEffect transition="in" filter="checkerboard(across)">
                                      <p:cBhvr>
                                        <p:cTn id="141" dur="2000"/>
                                        <p:tgtEl>
                                          <p:spTgt spid="17"/>
                                        </p:tgtEl>
                                      </p:cBhvr>
                                    </p:animEffect>
                                  </p:childTnLst>
                                </p:cTn>
                              </p:par>
                              <p:par>
                                <p:cTn id="142" presetID="5" presetClass="entr" presetSubtype="10" fill="hold" grpId="1" nodeType="withEffect">
                                  <p:stCondLst>
                                    <p:cond delay="0"/>
                                  </p:stCondLst>
                                  <p:childTnLst>
                                    <p:set>
                                      <p:cBhvr>
                                        <p:cTn id="143" dur="1" fill="hold">
                                          <p:stCondLst>
                                            <p:cond delay="0"/>
                                          </p:stCondLst>
                                        </p:cTn>
                                        <p:tgtEl>
                                          <p:spTgt spid="18"/>
                                        </p:tgtEl>
                                        <p:attrNameLst>
                                          <p:attrName>style.visibility</p:attrName>
                                        </p:attrNameLst>
                                      </p:cBhvr>
                                      <p:to>
                                        <p:strVal val="visible"/>
                                      </p:to>
                                    </p:set>
                                    <p:animEffect transition="in" filter="checkerboard(across)">
                                      <p:cBhvr>
                                        <p:cTn id="144" dur="2000"/>
                                        <p:tgtEl>
                                          <p:spTgt spid="18"/>
                                        </p:tgtEl>
                                      </p:cBhvr>
                                    </p:animEffect>
                                  </p:childTnLst>
                                </p:cTn>
                              </p:par>
                              <p:par>
                                <p:cTn id="145" presetID="5" presetClass="entr" presetSubtype="10" fill="hold" grpId="1" nodeType="withEffect">
                                  <p:stCondLst>
                                    <p:cond delay="0"/>
                                  </p:stCondLst>
                                  <p:childTnLst>
                                    <p:set>
                                      <p:cBhvr>
                                        <p:cTn id="146" dur="1" fill="hold">
                                          <p:stCondLst>
                                            <p:cond delay="0"/>
                                          </p:stCondLst>
                                        </p:cTn>
                                        <p:tgtEl>
                                          <p:spTgt spid="19"/>
                                        </p:tgtEl>
                                        <p:attrNameLst>
                                          <p:attrName>style.visibility</p:attrName>
                                        </p:attrNameLst>
                                      </p:cBhvr>
                                      <p:to>
                                        <p:strVal val="visible"/>
                                      </p:to>
                                    </p:set>
                                    <p:animEffect transition="in" filter="checkerboard(across)">
                                      <p:cBhvr>
                                        <p:cTn id="147" dur="2000"/>
                                        <p:tgtEl>
                                          <p:spTgt spid="19"/>
                                        </p:tgtEl>
                                      </p:cBhvr>
                                    </p:animEffect>
                                  </p:childTnLst>
                                </p:cTn>
                              </p:par>
                              <p:par>
                                <p:cTn id="148" presetID="5" presetClass="entr" presetSubtype="10" fill="hold" grpId="1" nodeType="withEffect">
                                  <p:stCondLst>
                                    <p:cond delay="0"/>
                                  </p:stCondLst>
                                  <p:childTnLst>
                                    <p:set>
                                      <p:cBhvr>
                                        <p:cTn id="149" dur="1" fill="hold">
                                          <p:stCondLst>
                                            <p:cond delay="0"/>
                                          </p:stCondLst>
                                        </p:cTn>
                                        <p:tgtEl>
                                          <p:spTgt spid="20"/>
                                        </p:tgtEl>
                                        <p:attrNameLst>
                                          <p:attrName>style.visibility</p:attrName>
                                        </p:attrNameLst>
                                      </p:cBhvr>
                                      <p:to>
                                        <p:strVal val="visible"/>
                                      </p:to>
                                    </p:set>
                                    <p:animEffect transition="in" filter="checkerboard(across)">
                                      <p:cBhvr>
                                        <p:cTn id="150" dur="2000"/>
                                        <p:tgtEl>
                                          <p:spTgt spid="20"/>
                                        </p:tgtEl>
                                      </p:cBhvr>
                                    </p:animEffect>
                                  </p:childTnLst>
                                </p:cTn>
                              </p:par>
                              <p:par>
                                <p:cTn id="151" presetID="5" presetClass="entr" presetSubtype="10" fill="hold" grpId="1" nodeType="withEffect">
                                  <p:stCondLst>
                                    <p:cond delay="0"/>
                                  </p:stCondLst>
                                  <p:childTnLst>
                                    <p:set>
                                      <p:cBhvr>
                                        <p:cTn id="152" dur="1" fill="hold">
                                          <p:stCondLst>
                                            <p:cond delay="0"/>
                                          </p:stCondLst>
                                        </p:cTn>
                                        <p:tgtEl>
                                          <p:spTgt spid="21"/>
                                        </p:tgtEl>
                                        <p:attrNameLst>
                                          <p:attrName>style.visibility</p:attrName>
                                        </p:attrNameLst>
                                      </p:cBhvr>
                                      <p:to>
                                        <p:strVal val="visible"/>
                                      </p:to>
                                    </p:set>
                                    <p:animEffect transition="in" filter="checkerboard(across)">
                                      <p:cBhvr>
                                        <p:cTn id="153" dur="2000"/>
                                        <p:tgtEl>
                                          <p:spTgt spid="21"/>
                                        </p:tgtEl>
                                      </p:cBhvr>
                                    </p:animEffect>
                                  </p:childTnLst>
                                </p:cTn>
                              </p:par>
                              <p:par>
                                <p:cTn id="154" presetID="5" presetClass="entr" presetSubtype="10" fill="hold" grpId="1" nodeType="withEffect">
                                  <p:stCondLst>
                                    <p:cond delay="0"/>
                                  </p:stCondLst>
                                  <p:childTnLst>
                                    <p:set>
                                      <p:cBhvr>
                                        <p:cTn id="155" dur="1" fill="hold">
                                          <p:stCondLst>
                                            <p:cond delay="0"/>
                                          </p:stCondLst>
                                        </p:cTn>
                                        <p:tgtEl>
                                          <p:spTgt spid="22"/>
                                        </p:tgtEl>
                                        <p:attrNameLst>
                                          <p:attrName>style.visibility</p:attrName>
                                        </p:attrNameLst>
                                      </p:cBhvr>
                                      <p:to>
                                        <p:strVal val="visible"/>
                                      </p:to>
                                    </p:set>
                                    <p:animEffect transition="in" filter="checkerboard(across)">
                                      <p:cBhvr>
                                        <p:cTn id="156" dur="2000"/>
                                        <p:tgtEl>
                                          <p:spTgt spid="22"/>
                                        </p:tgtEl>
                                      </p:cBhvr>
                                    </p:animEffect>
                                  </p:childTnLst>
                                </p:cTn>
                              </p:par>
                              <p:par>
                                <p:cTn id="157" presetID="5" presetClass="entr" presetSubtype="10" fill="hold" grpId="1" nodeType="withEffect">
                                  <p:stCondLst>
                                    <p:cond delay="0"/>
                                  </p:stCondLst>
                                  <p:childTnLst>
                                    <p:set>
                                      <p:cBhvr>
                                        <p:cTn id="158" dur="1" fill="hold">
                                          <p:stCondLst>
                                            <p:cond delay="0"/>
                                          </p:stCondLst>
                                        </p:cTn>
                                        <p:tgtEl>
                                          <p:spTgt spid="23"/>
                                        </p:tgtEl>
                                        <p:attrNameLst>
                                          <p:attrName>style.visibility</p:attrName>
                                        </p:attrNameLst>
                                      </p:cBhvr>
                                      <p:to>
                                        <p:strVal val="visible"/>
                                      </p:to>
                                    </p:set>
                                    <p:animEffect transition="in" filter="checkerboard(across)">
                                      <p:cBhvr>
                                        <p:cTn id="159" dur="2000"/>
                                        <p:tgtEl>
                                          <p:spTgt spid="23"/>
                                        </p:tgtEl>
                                      </p:cBhvr>
                                    </p:animEffect>
                                  </p:childTnLst>
                                </p:cTn>
                              </p:par>
                              <p:par>
                                <p:cTn id="160" presetID="5" presetClass="entr" presetSubtype="10" fill="hold" grpId="1" nodeType="withEffect">
                                  <p:stCondLst>
                                    <p:cond delay="0"/>
                                  </p:stCondLst>
                                  <p:childTnLst>
                                    <p:set>
                                      <p:cBhvr>
                                        <p:cTn id="161" dur="1" fill="hold">
                                          <p:stCondLst>
                                            <p:cond delay="0"/>
                                          </p:stCondLst>
                                        </p:cTn>
                                        <p:tgtEl>
                                          <p:spTgt spid="24"/>
                                        </p:tgtEl>
                                        <p:attrNameLst>
                                          <p:attrName>style.visibility</p:attrName>
                                        </p:attrNameLst>
                                      </p:cBhvr>
                                      <p:to>
                                        <p:strVal val="visible"/>
                                      </p:to>
                                    </p:set>
                                    <p:animEffect transition="in" filter="checkerboard(across)">
                                      <p:cBhvr>
                                        <p:cTn id="162" dur="2000"/>
                                        <p:tgtEl>
                                          <p:spTgt spid="24"/>
                                        </p:tgtEl>
                                      </p:cBhvr>
                                    </p:animEffect>
                                  </p:childTnLst>
                                </p:cTn>
                              </p:par>
                              <p:par>
                                <p:cTn id="163" presetID="5" presetClass="entr" presetSubtype="10" fill="hold" grpId="1" nodeType="withEffect">
                                  <p:stCondLst>
                                    <p:cond delay="0"/>
                                  </p:stCondLst>
                                  <p:childTnLst>
                                    <p:set>
                                      <p:cBhvr>
                                        <p:cTn id="164" dur="1" fill="hold">
                                          <p:stCondLst>
                                            <p:cond delay="0"/>
                                          </p:stCondLst>
                                        </p:cTn>
                                        <p:tgtEl>
                                          <p:spTgt spid="25"/>
                                        </p:tgtEl>
                                        <p:attrNameLst>
                                          <p:attrName>style.visibility</p:attrName>
                                        </p:attrNameLst>
                                      </p:cBhvr>
                                      <p:to>
                                        <p:strVal val="visible"/>
                                      </p:to>
                                    </p:set>
                                    <p:animEffect transition="in" filter="checkerboard(across)">
                                      <p:cBhvr>
                                        <p:cTn id="165" dur="2000"/>
                                        <p:tgtEl>
                                          <p:spTgt spid="25"/>
                                        </p:tgtEl>
                                      </p:cBhvr>
                                    </p:animEffect>
                                  </p:childTnLst>
                                </p:cTn>
                              </p:par>
                              <p:par>
                                <p:cTn id="166" presetID="5" presetClass="entr" presetSubtype="10" fill="hold" grpId="1" nodeType="withEffect">
                                  <p:stCondLst>
                                    <p:cond delay="0"/>
                                  </p:stCondLst>
                                  <p:childTnLst>
                                    <p:set>
                                      <p:cBhvr>
                                        <p:cTn id="167" dur="1" fill="hold">
                                          <p:stCondLst>
                                            <p:cond delay="0"/>
                                          </p:stCondLst>
                                        </p:cTn>
                                        <p:tgtEl>
                                          <p:spTgt spid="26"/>
                                        </p:tgtEl>
                                        <p:attrNameLst>
                                          <p:attrName>style.visibility</p:attrName>
                                        </p:attrNameLst>
                                      </p:cBhvr>
                                      <p:to>
                                        <p:strVal val="visible"/>
                                      </p:to>
                                    </p:set>
                                    <p:animEffect transition="in" filter="checkerboard(across)">
                                      <p:cBhvr>
                                        <p:cTn id="168" dur="2000"/>
                                        <p:tgtEl>
                                          <p:spTgt spid="26"/>
                                        </p:tgtEl>
                                      </p:cBhvr>
                                    </p:animEffect>
                                  </p:childTnLst>
                                </p:cTn>
                              </p:par>
                              <p:par>
                                <p:cTn id="169" presetID="5" presetClass="entr" presetSubtype="10" fill="hold" grpId="1" nodeType="withEffect">
                                  <p:stCondLst>
                                    <p:cond delay="0"/>
                                  </p:stCondLst>
                                  <p:childTnLst>
                                    <p:set>
                                      <p:cBhvr>
                                        <p:cTn id="170" dur="1" fill="hold">
                                          <p:stCondLst>
                                            <p:cond delay="0"/>
                                          </p:stCondLst>
                                        </p:cTn>
                                        <p:tgtEl>
                                          <p:spTgt spid="27"/>
                                        </p:tgtEl>
                                        <p:attrNameLst>
                                          <p:attrName>style.visibility</p:attrName>
                                        </p:attrNameLst>
                                      </p:cBhvr>
                                      <p:to>
                                        <p:strVal val="visible"/>
                                      </p:to>
                                    </p:set>
                                    <p:animEffect transition="in" filter="checkerboard(across)">
                                      <p:cBhvr>
                                        <p:cTn id="171" dur="2000"/>
                                        <p:tgtEl>
                                          <p:spTgt spid="27"/>
                                        </p:tgtEl>
                                      </p:cBhvr>
                                    </p:animEffect>
                                  </p:childTnLst>
                                </p:cTn>
                              </p:par>
                              <p:par>
                                <p:cTn id="172" presetID="5" presetClass="entr" presetSubtype="10"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Effect transition="in" filter="checkerboard(across)">
                                      <p:cBhvr>
                                        <p:cTn id="174" dur="2000"/>
                                        <p:tgtEl>
                                          <p:spTgt spid="28"/>
                                        </p:tgtEl>
                                      </p:cBhvr>
                                    </p:animEffect>
                                  </p:childTnLst>
                                </p:cTn>
                              </p:par>
                            </p:childTnLst>
                          </p:cTn>
                        </p:par>
                        <p:par>
                          <p:cTn id="175" fill="hold">
                            <p:stCondLst>
                              <p:cond delay="2000"/>
                            </p:stCondLst>
                            <p:childTnLst>
                              <p:par>
                                <p:cTn id="176" presetID="2" presetClass="exit" presetSubtype="2" fill="hold" grpId="2" nodeType="afterEffect">
                                  <p:stCondLst>
                                    <p:cond delay="0"/>
                                  </p:stCondLst>
                                  <p:childTnLst>
                                    <p:anim calcmode="lin" valueType="num">
                                      <p:cBhvr additive="base">
                                        <p:cTn id="177" dur="2000"/>
                                        <p:tgtEl>
                                          <p:spTgt spid="5"/>
                                        </p:tgtEl>
                                        <p:attrNameLst>
                                          <p:attrName>ppt_x</p:attrName>
                                        </p:attrNameLst>
                                      </p:cBhvr>
                                      <p:tavLst>
                                        <p:tav tm="0">
                                          <p:val>
                                            <p:strVal val="ppt_x"/>
                                          </p:val>
                                        </p:tav>
                                        <p:tav tm="100000">
                                          <p:val>
                                            <p:strVal val="1+ppt_w/2"/>
                                          </p:val>
                                        </p:tav>
                                      </p:tavLst>
                                    </p:anim>
                                    <p:anim calcmode="lin" valueType="num">
                                      <p:cBhvr additive="base">
                                        <p:cTn id="178" dur="2000"/>
                                        <p:tgtEl>
                                          <p:spTgt spid="5"/>
                                        </p:tgtEl>
                                        <p:attrNameLst>
                                          <p:attrName>ppt_y</p:attrName>
                                        </p:attrNameLst>
                                      </p:cBhvr>
                                      <p:tavLst>
                                        <p:tav tm="0">
                                          <p:val>
                                            <p:strVal val="ppt_y"/>
                                          </p:val>
                                        </p:tav>
                                        <p:tav tm="100000">
                                          <p:val>
                                            <p:strVal val="ppt_y"/>
                                          </p:val>
                                        </p:tav>
                                      </p:tavLst>
                                    </p:anim>
                                    <p:set>
                                      <p:cBhvr>
                                        <p:cTn id="179" dur="1" fill="hold">
                                          <p:stCondLst>
                                            <p:cond delay="1999"/>
                                          </p:stCondLst>
                                        </p:cTn>
                                        <p:tgtEl>
                                          <p:spTgt spid="5"/>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1+ppt_w/2"/>
                                          </p:val>
                                        </p:tav>
                                      </p:tavLst>
                                    </p:anim>
                                    <p:anim calcmode="lin" valueType="num">
                                      <p:cBhvr additive="base">
                                        <p:cTn id="182" dur="2000"/>
                                        <p:tgtEl>
                                          <p:spTgt spid="6"/>
                                        </p:tgtEl>
                                        <p:attrNameLst>
                                          <p:attrName>ppt_y</p:attrName>
                                        </p:attrNameLst>
                                      </p:cBhvr>
                                      <p:tavLst>
                                        <p:tav tm="0">
                                          <p:val>
                                            <p:strVal val="ppt_y"/>
                                          </p:val>
                                        </p:tav>
                                        <p:tav tm="100000">
                                          <p:val>
                                            <p:strVal val="ppt_y"/>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ppt_y"/>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ppt_y"/>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ppt_y"/>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1+ppt_w/2"/>
                                          </p:val>
                                        </p:tav>
                                      </p:tavLst>
                                    </p:anim>
                                    <p:anim calcmode="lin" valueType="num">
                                      <p:cBhvr additive="base">
                                        <p:cTn id="198" dur="2000"/>
                                        <p:tgtEl>
                                          <p:spTgt spid="10"/>
                                        </p:tgtEl>
                                        <p:attrNameLst>
                                          <p:attrName>ppt_y</p:attrName>
                                        </p:attrNameLst>
                                      </p:cBhvr>
                                      <p:tavLst>
                                        <p:tav tm="0">
                                          <p:val>
                                            <p:strVal val="ppt_y"/>
                                          </p:val>
                                        </p:tav>
                                        <p:tav tm="100000">
                                          <p:val>
                                            <p:strVal val="ppt_y"/>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11"/>
                                        </p:tgtEl>
                                        <p:attrNameLst>
                                          <p:attrName>ppt_x</p:attrName>
                                        </p:attrNameLst>
                                      </p:cBhvr>
                                      <p:tavLst>
                                        <p:tav tm="0">
                                          <p:val>
                                            <p:strVal val="ppt_x"/>
                                          </p:val>
                                        </p:tav>
                                        <p:tav tm="100000">
                                          <p:val>
                                            <p:strVal val="1+ppt_w/2"/>
                                          </p:val>
                                        </p:tav>
                                      </p:tavLst>
                                    </p:anim>
                                    <p:anim calcmode="lin" valueType="num">
                                      <p:cBhvr additive="base">
                                        <p:cTn id="202" dur="2000"/>
                                        <p:tgtEl>
                                          <p:spTgt spid="11"/>
                                        </p:tgtEl>
                                        <p:attrNameLst>
                                          <p:attrName>ppt_y</p:attrName>
                                        </p:attrNameLst>
                                      </p:cBhvr>
                                      <p:tavLst>
                                        <p:tav tm="0">
                                          <p:val>
                                            <p:strVal val="ppt_y"/>
                                          </p:val>
                                        </p:tav>
                                        <p:tav tm="100000">
                                          <p:val>
                                            <p:strVal val="ppt_y"/>
                                          </p:val>
                                        </p:tav>
                                      </p:tavLst>
                                    </p:anim>
                                    <p:set>
                                      <p:cBhvr>
                                        <p:cTn id="203" dur="1" fill="hold">
                                          <p:stCondLst>
                                            <p:cond delay="1999"/>
                                          </p:stCondLst>
                                        </p:cTn>
                                        <p:tgtEl>
                                          <p:spTgt spid="11"/>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2"/>
                                        </p:tgtEl>
                                        <p:attrNameLst>
                                          <p:attrName>ppt_x</p:attrName>
                                        </p:attrNameLst>
                                      </p:cBhvr>
                                      <p:tavLst>
                                        <p:tav tm="0">
                                          <p:val>
                                            <p:strVal val="ppt_x"/>
                                          </p:val>
                                        </p:tav>
                                        <p:tav tm="100000">
                                          <p:val>
                                            <p:strVal val="1+ppt_w/2"/>
                                          </p:val>
                                        </p:tav>
                                      </p:tavLst>
                                    </p:anim>
                                    <p:anim calcmode="lin" valueType="num">
                                      <p:cBhvr additive="base">
                                        <p:cTn id="206" dur="2000"/>
                                        <p:tgtEl>
                                          <p:spTgt spid="12"/>
                                        </p:tgtEl>
                                        <p:attrNameLst>
                                          <p:attrName>ppt_y</p:attrName>
                                        </p:attrNameLst>
                                      </p:cBhvr>
                                      <p:tavLst>
                                        <p:tav tm="0">
                                          <p:val>
                                            <p:strVal val="ppt_y"/>
                                          </p:val>
                                        </p:tav>
                                        <p:tav tm="100000">
                                          <p:val>
                                            <p:strVal val="ppt_y"/>
                                          </p:val>
                                        </p:tav>
                                      </p:tavLst>
                                    </p:anim>
                                    <p:set>
                                      <p:cBhvr>
                                        <p:cTn id="207" dur="1" fill="hold">
                                          <p:stCondLst>
                                            <p:cond delay="1999"/>
                                          </p:stCondLst>
                                        </p:cTn>
                                        <p:tgtEl>
                                          <p:spTgt spid="12"/>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13"/>
                                        </p:tgtEl>
                                        <p:attrNameLst>
                                          <p:attrName>ppt_x</p:attrName>
                                        </p:attrNameLst>
                                      </p:cBhvr>
                                      <p:tavLst>
                                        <p:tav tm="0">
                                          <p:val>
                                            <p:strVal val="ppt_x"/>
                                          </p:val>
                                        </p:tav>
                                        <p:tav tm="100000">
                                          <p:val>
                                            <p:strVal val="1+ppt_w/2"/>
                                          </p:val>
                                        </p:tav>
                                      </p:tavLst>
                                    </p:anim>
                                    <p:anim calcmode="lin" valueType="num">
                                      <p:cBhvr additive="base">
                                        <p:cTn id="210" dur="2000"/>
                                        <p:tgtEl>
                                          <p:spTgt spid="13"/>
                                        </p:tgtEl>
                                        <p:attrNameLst>
                                          <p:attrName>ppt_y</p:attrName>
                                        </p:attrNameLst>
                                      </p:cBhvr>
                                      <p:tavLst>
                                        <p:tav tm="0">
                                          <p:val>
                                            <p:strVal val="ppt_y"/>
                                          </p:val>
                                        </p:tav>
                                        <p:tav tm="100000">
                                          <p:val>
                                            <p:strVal val="ppt_y"/>
                                          </p:val>
                                        </p:tav>
                                      </p:tavLst>
                                    </p:anim>
                                    <p:set>
                                      <p:cBhvr>
                                        <p:cTn id="211" dur="1" fill="hold">
                                          <p:stCondLst>
                                            <p:cond delay="1999"/>
                                          </p:stCondLst>
                                        </p:cTn>
                                        <p:tgtEl>
                                          <p:spTgt spid="13"/>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4"/>
                                        </p:tgtEl>
                                        <p:attrNameLst>
                                          <p:attrName>ppt_x</p:attrName>
                                        </p:attrNameLst>
                                      </p:cBhvr>
                                      <p:tavLst>
                                        <p:tav tm="0">
                                          <p:val>
                                            <p:strVal val="ppt_x"/>
                                          </p:val>
                                        </p:tav>
                                        <p:tav tm="100000">
                                          <p:val>
                                            <p:strVal val="1+ppt_w/2"/>
                                          </p:val>
                                        </p:tav>
                                      </p:tavLst>
                                    </p:anim>
                                    <p:anim calcmode="lin" valueType="num">
                                      <p:cBhvr additive="base">
                                        <p:cTn id="214" dur="2000"/>
                                        <p:tgtEl>
                                          <p:spTgt spid="14"/>
                                        </p:tgtEl>
                                        <p:attrNameLst>
                                          <p:attrName>ppt_y</p:attrName>
                                        </p:attrNameLst>
                                      </p:cBhvr>
                                      <p:tavLst>
                                        <p:tav tm="0">
                                          <p:val>
                                            <p:strVal val="ppt_y"/>
                                          </p:val>
                                        </p:tav>
                                        <p:tav tm="100000">
                                          <p:val>
                                            <p:strVal val="ppt_y"/>
                                          </p:val>
                                        </p:tav>
                                      </p:tavLst>
                                    </p:anim>
                                    <p:set>
                                      <p:cBhvr>
                                        <p:cTn id="215" dur="1" fill="hold">
                                          <p:stCondLst>
                                            <p:cond delay="1999"/>
                                          </p:stCondLst>
                                        </p:cTn>
                                        <p:tgtEl>
                                          <p:spTgt spid="14"/>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1+ppt_w/2"/>
                                          </p:val>
                                        </p:tav>
                                      </p:tavLst>
                                    </p:anim>
                                    <p:anim calcmode="lin" valueType="num">
                                      <p:cBhvr additive="base">
                                        <p:cTn id="218" dur="2000"/>
                                        <p:tgtEl>
                                          <p:spTgt spid="15"/>
                                        </p:tgtEl>
                                        <p:attrNameLst>
                                          <p:attrName>ppt_y</p:attrName>
                                        </p:attrNameLst>
                                      </p:cBhvr>
                                      <p:tavLst>
                                        <p:tav tm="0">
                                          <p:val>
                                            <p:strVal val="ppt_y"/>
                                          </p:val>
                                        </p:tav>
                                        <p:tav tm="100000">
                                          <p:val>
                                            <p:strVal val="ppt_y"/>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1+ppt_w/2"/>
                                          </p:val>
                                        </p:tav>
                                      </p:tavLst>
                                    </p:anim>
                                    <p:anim calcmode="lin" valueType="num">
                                      <p:cBhvr additive="base">
                                        <p:cTn id="222" dur="2000"/>
                                        <p:tgtEl>
                                          <p:spTgt spid="16"/>
                                        </p:tgtEl>
                                        <p:attrNameLst>
                                          <p:attrName>ppt_y</p:attrName>
                                        </p:attrNameLst>
                                      </p:cBhvr>
                                      <p:tavLst>
                                        <p:tav tm="0">
                                          <p:val>
                                            <p:strVal val="ppt_y"/>
                                          </p:val>
                                        </p:tav>
                                        <p:tav tm="100000">
                                          <p:val>
                                            <p:strVal val="ppt_y"/>
                                          </p:val>
                                        </p:tav>
                                      </p:tavLst>
                                    </p:anim>
                                    <p:set>
                                      <p:cBhvr>
                                        <p:cTn id="223" dur="1" fill="hold">
                                          <p:stCondLst>
                                            <p:cond delay="1999"/>
                                          </p:stCondLst>
                                        </p:cTn>
                                        <p:tgtEl>
                                          <p:spTgt spid="16"/>
                                        </p:tgtEl>
                                        <p:attrNameLst>
                                          <p:attrName>style.visibility</p:attrName>
                                        </p:attrNameLst>
                                      </p:cBhvr>
                                      <p:to>
                                        <p:strVal val="hidden"/>
                                      </p:to>
                                    </p:set>
                                  </p:childTnLst>
                                </p:cTn>
                              </p:par>
                              <p:par>
                                <p:cTn id="224" presetID="5" presetClass="exit" presetSubtype="10" fill="hold" grpId="3" nodeType="withEffect">
                                  <p:stCondLst>
                                    <p:cond delay="0"/>
                                  </p:stCondLst>
                                  <p:childTnLst>
                                    <p:animEffect transition="out" filter="checkerboard(across)">
                                      <p:cBhvr>
                                        <p:cTn id="225" dur="2000"/>
                                        <p:tgtEl>
                                          <p:spTgt spid="5"/>
                                        </p:tgtEl>
                                      </p:cBhvr>
                                    </p:animEffect>
                                    <p:set>
                                      <p:cBhvr>
                                        <p:cTn id="226" dur="1" fill="hold">
                                          <p:stCondLst>
                                            <p:cond delay="1999"/>
                                          </p:stCondLst>
                                        </p:cTn>
                                        <p:tgtEl>
                                          <p:spTgt spid="5"/>
                                        </p:tgtEl>
                                        <p:attrNameLst>
                                          <p:attrName>style.visibility</p:attrName>
                                        </p:attrNameLst>
                                      </p:cBhvr>
                                      <p:to>
                                        <p:strVal val="hidden"/>
                                      </p:to>
                                    </p:set>
                                  </p:childTnLst>
                                </p:cTn>
                              </p:par>
                              <p:par>
                                <p:cTn id="227" presetID="5" presetClass="exit" presetSubtype="10" fill="hold" grpId="3" nodeType="withEffect">
                                  <p:stCondLst>
                                    <p:cond delay="0"/>
                                  </p:stCondLst>
                                  <p:childTnLst>
                                    <p:animEffect transition="out" filter="checkerboard(across)">
                                      <p:cBhvr>
                                        <p:cTn id="228" dur="2000"/>
                                        <p:tgtEl>
                                          <p:spTgt spid="6"/>
                                        </p:tgtEl>
                                      </p:cBhvr>
                                    </p:animEffect>
                                    <p:set>
                                      <p:cBhvr>
                                        <p:cTn id="229" dur="1" fill="hold">
                                          <p:stCondLst>
                                            <p:cond delay="1999"/>
                                          </p:stCondLst>
                                        </p:cTn>
                                        <p:tgtEl>
                                          <p:spTgt spid="6"/>
                                        </p:tgtEl>
                                        <p:attrNameLst>
                                          <p:attrName>style.visibility</p:attrName>
                                        </p:attrNameLst>
                                      </p:cBhvr>
                                      <p:to>
                                        <p:strVal val="hidden"/>
                                      </p:to>
                                    </p:set>
                                  </p:childTnLst>
                                </p:cTn>
                              </p:par>
                              <p:par>
                                <p:cTn id="230" presetID="5" presetClass="exit" presetSubtype="10" fill="hold" grpId="3" nodeType="withEffect">
                                  <p:stCondLst>
                                    <p:cond delay="0"/>
                                  </p:stCondLst>
                                  <p:childTnLst>
                                    <p:animEffect transition="out" filter="checkerboard(across)">
                                      <p:cBhvr>
                                        <p:cTn id="231" dur="2000"/>
                                        <p:tgtEl>
                                          <p:spTgt spid="7"/>
                                        </p:tgtEl>
                                      </p:cBhvr>
                                    </p:animEffect>
                                    <p:set>
                                      <p:cBhvr>
                                        <p:cTn id="232" dur="1" fill="hold">
                                          <p:stCondLst>
                                            <p:cond delay="1999"/>
                                          </p:stCondLst>
                                        </p:cTn>
                                        <p:tgtEl>
                                          <p:spTgt spid="7"/>
                                        </p:tgtEl>
                                        <p:attrNameLst>
                                          <p:attrName>style.visibility</p:attrName>
                                        </p:attrNameLst>
                                      </p:cBhvr>
                                      <p:to>
                                        <p:strVal val="hidden"/>
                                      </p:to>
                                    </p:set>
                                  </p:childTnLst>
                                </p:cTn>
                              </p:par>
                              <p:par>
                                <p:cTn id="233" presetID="5" presetClass="exit" presetSubtype="10" fill="hold" grpId="3" nodeType="withEffect">
                                  <p:stCondLst>
                                    <p:cond delay="0"/>
                                  </p:stCondLst>
                                  <p:childTnLst>
                                    <p:animEffect transition="out" filter="checkerboard(across)">
                                      <p:cBhvr>
                                        <p:cTn id="234" dur="2000"/>
                                        <p:tgtEl>
                                          <p:spTgt spid="8"/>
                                        </p:tgtEl>
                                      </p:cBhvr>
                                    </p:animEffect>
                                    <p:set>
                                      <p:cBhvr>
                                        <p:cTn id="235" dur="1" fill="hold">
                                          <p:stCondLst>
                                            <p:cond delay="1999"/>
                                          </p:stCondLst>
                                        </p:cTn>
                                        <p:tgtEl>
                                          <p:spTgt spid="8"/>
                                        </p:tgtEl>
                                        <p:attrNameLst>
                                          <p:attrName>style.visibility</p:attrName>
                                        </p:attrNameLst>
                                      </p:cBhvr>
                                      <p:to>
                                        <p:strVal val="hidden"/>
                                      </p:to>
                                    </p:set>
                                  </p:childTnLst>
                                </p:cTn>
                              </p:par>
                              <p:par>
                                <p:cTn id="236" presetID="5" presetClass="exit" presetSubtype="10" fill="hold" grpId="3" nodeType="withEffect">
                                  <p:stCondLst>
                                    <p:cond delay="0"/>
                                  </p:stCondLst>
                                  <p:childTnLst>
                                    <p:animEffect transition="out" filter="checkerboard(across)">
                                      <p:cBhvr>
                                        <p:cTn id="237" dur="2000"/>
                                        <p:tgtEl>
                                          <p:spTgt spid="9"/>
                                        </p:tgtEl>
                                      </p:cBhvr>
                                    </p:animEffect>
                                    <p:set>
                                      <p:cBhvr>
                                        <p:cTn id="238" dur="1" fill="hold">
                                          <p:stCondLst>
                                            <p:cond delay="1999"/>
                                          </p:stCondLst>
                                        </p:cTn>
                                        <p:tgtEl>
                                          <p:spTgt spid="9"/>
                                        </p:tgtEl>
                                        <p:attrNameLst>
                                          <p:attrName>style.visibility</p:attrName>
                                        </p:attrNameLst>
                                      </p:cBhvr>
                                      <p:to>
                                        <p:strVal val="hidden"/>
                                      </p:to>
                                    </p:set>
                                  </p:childTnLst>
                                </p:cTn>
                              </p:par>
                              <p:par>
                                <p:cTn id="239" presetID="5" presetClass="exit" presetSubtype="10" fill="hold" grpId="3" nodeType="withEffect">
                                  <p:stCondLst>
                                    <p:cond delay="0"/>
                                  </p:stCondLst>
                                  <p:childTnLst>
                                    <p:animEffect transition="out" filter="checkerboard(across)">
                                      <p:cBhvr>
                                        <p:cTn id="240" dur="2000"/>
                                        <p:tgtEl>
                                          <p:spTgt spid="10"/>
                                        </p:tgtEl>
                                      </p:cBhvr>
                                    </p:animEffect>
                                    <p:set>
                                      <p:cBhvr>
                                        <p:cTn id="241" dur="1" fill="hold">
                                          <p:stCondLst>
                                            <p:cond delay="1999"/>
                                          </p:stCondLst>
                                        </p:cTn>
                                        <p:tgtEl>
                                          <p:spTgt spid="10"/>
                                        </p:tgtEl>
                                        <p:attrNameLst>
                                          <p:attrName>style.visibility</p:attrName>
                                        </p:attrNameLst>
                                      </p:cBhvr>
                                      <p:to>
                                        <p:strVal val="hidden"/>
                                      </p:to>
                                    </p:set>
                                  </p:childTnLst>
                                </p:cTn>
                              </p:par>
                              <p:par>
                                <p:cTn id="242" presetID="5" presetClass="exit" presetSubtype="10" fill="hold" grpId="3" nodeType="withEffect">
                                  <p:stCondLst>
                                    <p:cond delay="0"/>
                                  </p:stCondLst>
                                  <p:childTnLst>
                                    <p:animEffect transition="out" filter="checkerboard(across)">
                                      <p:cBhvr>
                                        <p:cTn id="243" dur="2000"/>
                                        <p:tgtEl>
                                          <p:spTgt spid="11"/>
                                        </p:tgtEl>
                                      </p:cBhvr>
                                    </p:animEffect>
                                    <p:set>
                                      <p:cBhvr>
                                        <p:cTn id="244" dur="1" fill="hold">
                                          <p:stCondLst>
                                            <p:cond delay="1999"/>
                                          </p:stCondLst>
                                        </p:cTn>
                                        <p:tgtEl>
                                          <p:spTgt spid="11"/>
                                        </p:tgtEl>
                                        <p:attrNameLst>
                                          <p:attrName>style.visibility</p:attrName>
                                        </p:attrNameLst>
                                      </p:cBhvr>
                                      <p:to>
                                        <p:strVal val="hidden"/>
                                      </p:to>
                                    </p:set>
                                  </p:childTnLst>
                                </p:cTn>
                              </p:par>
                              <p:par>
                                <p:cTn id="245" presetID="5" presetClass="exit" presetSubtype="10" fill="hold" grpId="3" nodeType="withEffect">
                                  <p:stCondLst>
                                    <p:cond delay="0"/>
                                  </p:stCondLst>
                                  <p:childTnLst>
                                    <p:animEffect transition="out" filter="checkerboard(across)">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5" presetClass="exit" presetSubtype="10" fill="hold" grpId="3" nodeType="withEffect">
                                  <p:stCondLst>
                                    <p:cond delay="0"/>
                                  </p:stCondLst>
                                  <p:childTnLst>
                                    <p:animEffect transition="out" filter="checkerboard(across)">
                                      <p:cBhvr>
                                        <p:cTn id="249" dur="2000"/>
                                        <p:tgtEl>
                                          <p:spTgt spid="13"/>
                                        </p:tgtEl>
                                      </p:cBhvr>
                                    </p:animEffect>
                                    <p:set>
                                      <p:cBhvr>
                                        <p:cTn id="250" dur="1" fill="hold">
                                          <p:stCondLst>
                                            <p:cond delay="1999"/>
                                          </p:stCondLst>
                                        </p:cTn>
                                        <p:tgtEl>
                                          <p:spTgt spid="13"/>
                                        </p:tgtEl>
                                        <p:attrNameLst>
                                          <p:attrName>style.visibility</p:attrName>
                                        </p:attrNameLst>
                                      </p:cBhvr>
                                      <p:to>
                                        <p:strVal val="hidden"/>
                                      </p:to>
                                    </p:set>
                                  </p:childTnLst>
                                </p:cTn>
                              </p:par>
                              <p:par>
                                <p:cTn id="251" presetID="5" presetClass="exit" presetSubtype="10" fill="hold" grpId="3" nodeType="withEffect">
                                  <p:stCondLst>
                                    <p:cond delay="0"/>
                                  </p:stCondLst>
                                  <p:childTnLst>
                                    <p:animEffect transition="out" filter="checkerboard(across)">
                                      <p:cBhvr>
                                        <p:cTn id="252" dur="2000"/>
                                        <p:tgtEl>
                                          <p:spTgt spid="14"/>
                                        </p:tgtEl>
                                      </p:cBhvr>
                                    </p:animEffect>
                                    <p:set>
                                      <p:cBhvr>
                                        <p:cTn id="253" dur="1" fill="hold">
                                          <p:stCondLst>
                                            <p:cond delay="1999"/>
                                          </p:stCondLst>
                                        </p:cTn>
                                        <p:tgtEl>
                                          <p:spTgt spid="14"/>
                                        </p:tgtEl>
                                        <p:attrNameLst>
                                          <p:attrName>style.visibility</p:attrName>
                                        </p:attrNameLst>
                                      </p:cBhvr>
                                      <p:to>
                                        <p:strVal val="hidden"/>
                                      </p:to>
                                    </p:set>
                                  </p:childTnLst>
                                </p:cTn>
                              </p:par>
                              <p:par>
                                <p:cTn id="254" presetID="5" presetClass="exit" presetSubtype="10" fill="hold" grpId="3" nodeType="withEffect">
                                  <p:stCondLst>
                                    <p:cond delay="0"/>
                                  </p:stCondLst>
                                  <p:childTnLst>
                                    <p:animEffect transition="out" filter="checkerboard(across)">
                                      <p:cBhvr>
                                        <p:cTn id="255" dur="2000"/>
                                        <p:tgtEl>
                                          <p:spTgt spid="15"/>
                                        </p:tgtEl>
                                      </p:cBhvr>
                                    </p:animEffect>
                                    <p:set>
                                      <p:cBhvr>
                                        <p:cTn id="256" dur="1" fill="hold">
                                          <p:stCondLst>
                                            <p:cond delay="1999"/>
                                          </p:stCondLst>
                                        </p:cTn>
                                        <p:tgtEl>
                                          <p:spTgt spid="15"/>
                                        </p:tgtEl>
                                        <p:attrNameLst>
                                          <p:attrName>style.visibility</p:attrName>
                                        </p:attrNameLst>
                                      </p:cBhvr>
                                      <p:to>
                                        <p:strVal val="hidden"/>
                                      </p:to>
                                    </p:set>
                                  </p:childTnLst>
                                </p:cTn>
                              </p:par>
                              <p:par>
                                <p:cTn id="257" presetID="5" presetClass="exit" presetSubtype="10" fill="hold" grpId="3" nodeType="withEffect">
                                  <p:stCondLst>
                                    <p:cond delay="0"/>
                                  </p:stCondLst>
                                  <p:childTnLst>
                                    <p:animEffect transition="out" filter="checkerboard(across)">
                                      <p:cBhvr>
                                        <p:cTn id="258" dur="2000"/>
                                        <p:tgtEl>
                                          <p:spTgt spid="16"/>
                                        </p:tgtEl>
                                      </p:cBhvr>
                                    </p:animEffect>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0-ppt_w/2"/>
                                          </p:val>
                                        </p:tav>
                                      </p:tavLst>
                                    </p:anim>
                                    <p:anim calcmode="lin" valueType="num">
                                      <p:cBhvr additive="base">
                                        <p:cTn id="262" dur="2000"/>
                                        <p:tgtEl>
                                          <p:spTgt spid="17"/>
                                        </p:tgtEl>
                                        <p:attrNameLst>
                                          <p:attrName>ppt_y</p:attrName>
                                        </p:attrNameLst>
                                      </p:cBhvr>
                                      <p:tavLst>
                                        <p:tav tm="0">
                                          <p:val>
                                            <p:strVal val="ppt_y"/>
                                          </p:val>
                                        </p:tav>
                                        <p:tav tm="100000">
                                          <p:val>
                                            <p:strVal val="ppt_y"/>
                                          </p:val>
                                        </p:tav>
                                      </p:tavLst>
                                    </p:anim>
                                    <p:set>
                                      <p:cBhvr>
                                        <p:cTn id="263" dur="1" fill="hold">
                                          <p:stCondLst>
                                            <p:cond delay="1999"/>
                                          </p:stCondLst>
                                        </p:cTn>
                                        <p:tgtEl>
                                          <p:spTgt spid="17"/>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8"/>
                                        </p:tgtEl>
                                        <p:attrNameLst>
                                          <p:attrName>ppt_x</p:attrName>
                                        </p:attrNameLst>
                                      </p:cBhvr>
                                      <p:tavLst>
                                        <p:tav tm="0">
                                          <p:val>
                                            <p:strVal val="ppt_x"/>
                                          </p:val>
                                        </p:tav>
                                        <p:tav tm="100000">
                                          <p:val>
                                            <p:strVal val="0-ppt_w/2"/>
                                          </p:val>
                                        </p:tav>
                                      </p:tavLst>
                                    </p:anim>
                                    <p:anim calcmode="lin" valueType="num">
                                      <p:cBhvr additive="base">
                                        <p:cTn id="266" dur="2000"/>
                                        <p:tgtEl>
                                          <p:spTgt spid="18"/>
                                        </p:tgtEl>
                                        <p:attrNameLst>
                                          <p:attrName>ppt_y</p:attrName>
                                        </p:attrNameLst>
                                      </p:cBhvr>
                                      <p:tavLst>
                                        <p:tav tm="0">
                                          <p:val>
                                            <p:strVal val="ppt_y"/>
                                          </p:val>
                                        </p:tav>
                                        <p:tav tm="100000">
                                          <p:val>
                                            <p:strVal val="ppt_y"/>
                                          </p:val>
                                        </p:tav>
                                      </p:tavLst>
                                    </p:anim>
                                    <p:set>
                                      <p:cBhvr>
                                        <p:cTn id="267" dur="1" fill="hold">
                                          <p:stCondLst>
                                            <p:cond delay="1999"/>
                                          </p:stCondLst>
                                        </p:cTn>
                                        <p:tgtEl>
                                          <p:spTgt spid="18"/>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19"/>
                                        </p:tgtEl>
                                        <p:attrNameLst>
                                          <p:attrName>ppt_x</p:attrName>
                                        </p:attrNameLst>
                                      </p:cBhvr>
                                      <p:tavLst>
                                        <p:tav tm="0">
                                          <p:val>
                                            <p:strVal val="ppt_x"/>
                                          </p:val>
                                        </p:tav>
                                        <p:tav tm="100000">
                                          <p:val>
                                            <p:strVal val="0-ppt_w/2"/>
                                          </p:val>
                                        </p:tav>
                                      </p:tavLst>
                                    </p:anim>
                                    <p:anim calcmode="lin" valueType="num">
                                      <p:cBhvr additive="base">
                                        <p:cTn id="270" dur="2000"/>
                                        <p:tgtEl>
                                          <p:spTgt spid="19"/>
                                        </p:tgtEl>
                                        <p:attrNameLst>
                                          <p:attrName>ppt_y</p:attrName>
                                        </p:attrNameLst>
                                      </p:cBhvr>
                                      <p:tavLst>
                                        <p:tav tm="0">
                                          <p:val>
                                            <p:strVal val="ppt_y"/>
                                          </p:val>
                                        </p:tav>
                                        <p:tav tm="100000">
                                          <p:val>
                                            <p:strVal val="ppt_y"/>
                                          </p:val>
                                        </p:tav>
                                      </p:tavLst>
                                    </p:anim>
                                    <p:set>
                                      <p:cBhvr>
                                        <p:cTn id="271" dur="1" fill="hold">
                                          <p:stCondLst>
                                            <p:cond delay="1999"/>
                                          </p:stCondLst>
                                        </p:cTn>
                                        <p:tgtEl>
                                          <p:spTgt spid="19"/>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0"/>
                                        </p:tgtEl>
                                        <p:attrNameLst>
                                          <p:attrName>ppt_x</p:attrName>
                                        </p:attrNameLst>
                                      </p:cBhvr>
                                      <p:tavLst>
                                        <p:tav tm="0">
                                          <p:val>
                                            <p:strVal val="ppt_x"/>
                                          </p:val>
                                        </p:tav>
                                        <p:tav tm="100000">
                                          <p:val>
                                            <p:strVal val="0-ppt_w/2"/>
                                          </p:val>
                                        </p:tav>
                                      </p:tavLst>
                                    </p:anim>
                                    <p:anim calcmode="lin" valueType="num">
                                      <p:cBhvr additive="base">
                                        <p:cTn id="274" dur="2000"/>
                                        <p:tgtEl>
                                          <p:spTgt spid="20"/>
                                        </p:tgtEl>
                                        <p:attrNameLst>
                                          <p:attrName>ppt_y</p:attrName>
                                        </p:attrNameLst>
                                      </p:cBhvr>
                                      <p:tavLst>
                                        <p:tav tm="0">
                                          <p:val>
                                            <p:strVal val="ppt_y"/>
                                          </p:val>
                                        </p:tav>
                                        <p:tav tm="100000">
                                          <p:val>
                                            <p:strVal val="ppt_y"/>
                                          </p:val>
                                        </p:tav>
                                      </p:tavLst>
                                    </p:anim>
                                    <p:set>
                                      <p:cBhvr>
                                        <p:cTn id="275" dur="1" fill="hold">
                                          <p:stCondLst>
                                            <p:cond delay="1999"/>
                                          </p:stCondLst>
                                        </p:cTn>
                                        <p:tgtEl>
                                          <p:spTgt spid="20"/>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1"/>
                                        </p:tgtEl>
                                        <p:attrNameLst>
                                          <p:attrName>ppt_x</p:attrName>
                                        </p:attrNameLst>
                                      </p:cBhvr>
                                      <p:tavLst>
                                        <p:tav tm="0">
                                          <p:val>
                                            <p:strVal val="ppt_x"/>
                                          </p:val>
                                        </p:tav>
                                        <p:tav tm="100000">
                                          <p:val>
                                            <p:strVal val="0-ppt_w/2"/>
                                          </p:val>
                                        </p:tav>
                                      </p:tavLst>
                                    </p:anim>
                                    <p:anim calcmode="lin" valueType="num">
                                      <p:cBhvr additive="base">
                                        <p:cTn id="278" dur="2000"/>
                                        <p:tgtEl>
                                          <p:spTgt spid="21"/>
                                        </p:tgtEl>
                                        <p:attrNameLst>
                                          <p:attrName>ppt_y</p:attrName>
                                        </p:attrNameLst>
                                      </p:cBhvr>
                                      <p:tavLst>
                                        <p:tav tm="0">
                                          <p:val>
                                            <p:strVal val="ppt_y"/>
                                          </p:val>
                                        </p:tav>
                                        <p:tav tm="100000">
                                          <p:val>
                                            <p:strVal val="ppt_y"/>
                                          </p:val>
                                        </p:tav>
                                      </p:tavLst>
                                    </p:anim>
                                    <p:set>
                                      <p:cBhvr>
                                        <p:cTn id="279" dur="1" fill="hold">
                                          <p:stCondLst>
                                            <p:cond delay="1999"/>
                                          </p:stCondLst>
                                        </p:cTn>
                                        <p:tgtEl>
                                          <p:spTgt spid="21"/>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2"/>
                                        </p:tgtEl>
                                        <p:attrNameLst>
                                          <p:attrName>ppt_x</p:attrName>
                                        </p:attrNameLst>
                                      </p:cBhvr>
                                      <p:tavLst>
                                        <p:tav tm="0">
                                          <p:val>
                                            <p:strVal val="ppt_x"/>
                                          </p:val>
                                        </p:tav>
                                        <p:tav tm="100000">
                                          <p:val>
                                            <p:strVal val="0-ppt_w/2"/>
                                          </p:val>
                                        </p:tav>
                                      </p:tavLst>
                                    </p:anim>
                                    <p:anim calcmode="lin" valueType="num">
                                      <p:cBhvr additive="base">
                                        <p:cTn id="282" dur="2000"/>
                                        <p:tgtEl>
                                          <p:spTgt spid="22"/>
                                        </p:tgtEl>
                                        <p:attrNameLst>
                                          <p:attrName>ppt_y</p:attrName>
                                        </p:attrNameLst>
                                      </p:cBhvr>
                                      <p:tavLst>
                                        <p:tav tm="0">
                                          <p:val>
                                            <p:strVal val="ppt_y"/>
                                          </p:val>
                                        </p:tav>
                                        <p:tav tm="100000">
                                          <p:val>
                                            <p:strVal val="ppt_y"/>
                                          </p:val>
                                        </p:tav>
                                      </p:tavLst>
                                    </p:anim>
                                    <p:set>
                                      <p:cBhvr>
                                        <p:cTn id="283" dur="1" fill="hold">
                                          <p:stCondLst>
                                            <p:cond delay="1999"/>
                                          </p:stCondLst>
                                        </p:cTn>
                                        <p:tgtEl>
                                          <p:spTgt spid="22"/>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ppt_y"/>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4"/>
                                        </p:tgtEl>
                                        <p:attrNameLst>
                                          <p:attrName>ppt_x</p:attrName>
                                        </p:attrNameLst>
                                      </p:cBhvr>
                                      <p:tavLst>
                                        <p:tav tm="0">
                                          <p:val>
                                            <p:strVal val="ppt_x"/>
                                          </p:val>
                                        </p:tav>
                                        <p:tav tm="100000">
                                          <p:val>
                                            <p:strVal val="0-ppt_w/2"/>
                                          </p:val>
                                        </p:tav>
                                      </p:tavLst>
                                    </p:anim>
                                    <p:anim calcmode="lin" valueType="num">
                                      <p:cBhvr additive="base">
                                        <p:cTn id="290" dur="2000"/>
                                        <p:tgtEl>
                                          <p:spTgt spid="24"/>
                                        </p:tgtEl>
                                        <p:attrNameLst>
                                          <p:attrName>ppt_y</p:attrName>
                                        </p:attrNameLst>
                                      </p:cBhvr>
                                      <p:tavLst>
                                        <p:tav tm="0">
                                          <p:val>
                                            <p:strVal val="ppt_y"/>
                                          </p:val>
                                        </p:tav>
                                        <p:tav tm="100000">
                                          <p:val>
                                            <p:strVal val="ppt_y"/>
                                          </p:val>
                                        </p:tav>
                                      </p:tavLst>
                                    </p:anim>
                                    <p:set>
                                      <p:cBhvr>
                                        <p:cTn id="291" dur="1" fill="hold">
                                          <p:stCondLst>
                                            <p:cond delay="1999"/>
                                          </p:stCondLst>
                                        </p:cTn>
                                        <p:tgtEl>
                                          <p:spTgt spid="24"/>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5"/>
                                        </p:tgtEl>
                                        <p:attrNameLst>
                                          <p:attrName>ppt_x</p:attrName>
                                        </p:attrNameLst>
                                      </p:cBhvr>
                                      <p:tavLst>
                                        <p:tav tm="0">
                                          <p:val>
                                            <p:strVal val="ppt_x"/>
                                          </p:val>
                                        </p:tav>
                                        <p:tav tm="100000">
                                          <p:val>
                                            <p:strVal val="0-ppt_w/2"/>
                                          </p:val>
                                        </p:tav>
                                      </p:tavLst>
                                    </p:anim>
                                    <p:anim calcmode="lin" valueType="num">
                                      <p:cBhvr additive="base">
                                        <p:cTn id="294" dur="2000"/>
                                        <p:tgtEl>
                                          <p:spTgt spid="25"/>
                                        </p:tgtEl>
                                        <p:attrNameLst>
                                          <p:attrName>ppt_y</p:attrName>
                                        </p:attrNameLst>
                                      </p:cBhvr>
                                      <p:tavLst>
                                        <p:tav tm="0">
                                          <p:val>
                                            <p:strVal val="ppt_y"/>
                                          </p:val>
                                        </p:tav>
                                        <p:tav tm="100000">
                                          <p:val>
                                            <p:strVal val="ppt_y"/>
                                          </p:val>
                                        </p:tav>
                                      </p:tavLst>
                                    </p:anim>
                                    <p:set>
                                      <p:cBhvr>
                                        <p:cTn id="295" dur="1" fill="hold">
                                          <p:stCondLst>
                                            <p:cond delay="1999"/>
                                          </p:stCondLst>
                                        </p:cTn>
                                        <p:tgtEl>
                                          <p:spTgt spid="25"/>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26"/>
                                        </p:tgtEl>
                                        <p:attrNameLst>
                                          <p:attrName>ppt_x</p:attrName>
                                        </p:attrNameLst>
                                      </p:cBhvr>
                                      <p:tavLst>
                                        <p:tav tm="0">
                                          <p:val>
                                            <p:strVal val="ppt_x"/>
                                          </p:val>
                                        </p:tav>
                                        <p:tav tm="100000">
                                          <p:val>
                                            <p:strVal val="0-ppt_w/2"/>
                                          </p:val>
                                        </p:tav>
                                      </p:tavLst>
                                    </p:anim>
                                    <p:anim calcmode="lin" valueType="num">
                                      <p:cBhvr additive="base">
                                        <p:cTn id="298" dur="2000"/>
                                        <p:tgtEl>
                                          <p:spTgt spid="26"/>
                                        </p:tgtEl>
                                        <p:attrNameLst>
                                          <p:attrName>ppt_y</p:attrName>
                                        </p:attrNameLst>
                                      </p:cBhvr>
                                      <p:tavLst>
                                        <p:tav tm="0">
                                          <p:val>
                                            <p:strVal val="ppt_y"/>
                                          </p:val>
                                        </p:tav>
                                        <p:tav tm="100000">
                                          <p:val>
                                            <p:strVal val="ppt_y"/>
                                          </p:val>
                                        </p:tav>
                                      </p:tavLst>
                                    </p:anim>
                                    <p:set>
                                      <p:cBhvr>
                                        <p:cTn id="299" dur="1" fill="hold">
                                          <p:stCondLst>
                                            <p:cond delay="1999"/>
                                          </p:stCondLst>
                                        </p:cTn>
                                        <p:tgtEl>
                                          <p:spTgt spid="26"/>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27"/>
                                        </p:tgtEl>
                                        <p:attrNameLst>
                                          <p:attrName>ppt_x</p:attrName>
                                        </p:attrNameLst>
                                      </p:cBhvr>
                                      <p:tavLst>
                                        <p:tav tm="0">
                                          <p:val>
                                            <p:strVal val="ppt_x"/>
                                          </p:val>
                                        </p:tav>
                                        <p:tav tm="100000">
                                          <p:val>
                                            <p:strVal val="0-ppt_w/2"/>
                                          </p:val>
                                        </p:tav>
                                      </p:tavLst>
                                    </p:anim>
                                    <p:anim calcmode="lin" valueType="num">
                                      <p:cBhvr additive="base">
                                        <p:cTn id="302" dur="2000"/>
                                        <p:tgtEl>
                                          <p:spTgt spid="27"/>
                                        </p:tgtEl>
                                        <p:attrNameLst>
                                          <p:attrName>ppt_y</p:attrName>
                                        </p:attrNameLst>
                                      </p:cBhvr>
                                      <p:tavLst>
                                        <p:tav tm="0">
                                          <p:val>
                                            <p:strVal val="ppt_y"/>
                                          </p:val>
                                        </p:tav>
                                        <p:tav tm="100000">
                                          <p:val>
                                            <p:strVal val="ppt_y"/>
                                          </p:val>
                                        </p:tav>
                                      </p:tavLst>
                                    </p:anim>
                                    <p:set>
                                      <p:cBhvr>
                                        <p:cTn id="303" dur="1" fill="hold">
                                          <p:stCondLst>
                                            <p:cond delay="1999"/>
                                          </p:stCondLst>
                                        </p:cTn>
                                        <p:tgtEl>
                                          <p:spTgt spid="27"/>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8"/>
                                        </p:tgtEl>
                                        <p:attrNameLst>
                                          <p:attrName>ppt_x</p:attrName>
                                        </p:attrNameLst>
                                      </p:cBhvr>
                                      <p:tavLst>
                                        <p:tav tm="0">
                                          <p:val>
                                            <p:strVal val="ppt_x"/>
                                          </p:val>
                                        </p:tav>
                                        <p:tav tm="100000">
                                          <p:val>
                                            <p:strVal val="0-ppt_w/2"/>
                                          </p:val>
                                        </p:tav>
                                      </p:tavLst>
                                    </p:anim>
                                    <p:anim calcmode="lin" valueType="num">
                                      <p:cBhvr additive="base">
                                        <p:cTn id="306" dur="2000"/>
                                        <p:tgtEl>
                                          <p:spTgt spid="28"/>
                                        </p:tgtEl>
                                        <p:attrNameLst>
                                          <p:attrName>ppt_y</p:attrName>
                                        </p:attrNameLst>
                                      </p:cBhvr>
                                      <p:tavLst>
                                        <p:tav tm="0">
                                          <p:val>
                                            <p:strVal val="ppt_y"/>
                                          </p:val>
                                        </p:tav>
                                        <p:tav tm="100000">
                                          <p:val>
                                            <p:strVal val="ppt_y"/>
                                          </p:val>
                                        </p:tav>
                                      </p:tavLst>
                                    </p:anim>
                                    <p:set>
                                      <p:cBhvr>
                                        <p:cTn id="307" dur="1" fill="hold">
                                          <p:stCondLst>
                                            <p:cond delay="1999"/>
                                          </p:stCondLst>
                                        </p:cTn>
                                        <p:tgtEl>
                                          <p:spTgt spid="28"/>
                                        </p:tgtEl>
                                        <p:attrNameLst>
                                          <p:attrName>style.visibility</p:attrName>
                                        </p:attrNameLst>
                                      </p:cBhvr>
                                      <p:to>
                                        <p:strVal val="hidden"/>
                                      </p:to>
                                    </p:set>
                                  </p:childTnLst>
                                </p:cTn>
                              </p:par>
                              <p:par>
                                <p:cTn id="308" presetID="5" presetClass="exit" presetSubtype="10" fill="hold" grpId="3" nodeType="withEffect">
                                  <p:stCondLst>
                                    <p:cond delay="0"/>
                                  </p:stCondLst>
                                  <p:childTnLst>
                                    <p:animEffect transition="out" filter="checkerboard(across)">
                                      <p:cBhvr>
                                        <p:cTn id="309" dur="2000"/>
                                        <p:tgtEl>
                                          <p:spTgt spid="17"/>
                                        </p:tgtEl>
                                      </p:cBhvr>
                                    </p:animEffect>
                                    <p:set>
                                      <p:cBhvr>
                                        <p:cTn id="310" dur="1" fill="hold">
                                          <p:stCondLst>
                                            <p:cond delay="1999"/>
                                          </p:stCondLst>
                                        </p:cTn>
                                        <p:tgtEl>
                                          <p:spTgt spid="17"/>
                                        </p:tgtEl>
                                        <p:attrNameLst>
                                          <p:attrName>style.visibility</p:attrName>
                                        </p:attrNameLst>
                                      </p:cBhvr>
                                      <p:to>
                                        <p:strVal val="hidden"/>
                                      </p:to>
                                    </p:set>
                                  </p:childTnLst>
                                </p:cTn>
                              </p:par>
                              <p:par>
                                <p:cTn id="311" presetID="5" presetClass="exit" presetSubtype="10" fill="hold" grpId="3" nodeType="withEffect">
                                  <p:stCondLst>
                                    <p:cond delay="0"/>
                                  </p:stCondLst>
                                  <p:childTnLst>
                                    <p:animEffect transition="out" filter="checkerboard(across)">
                                      <p:cBhvr>
                                        <p:cTn id="312" dur="2000"/>
                                        <p:tgtEl>
                                          <p:spTgt spid="18"/>
                                        </p:tgtEl>
                                      </p:cBhvr>
                                    </p:animEffect>
                                    <p:set>
                                      <p:cBhvr>
                                        <p:cTn id="313" dur="1" fill="hold">
                                          <p:stCondLst>
                                            <p:cond delay="1999"/>
                                          </p:stCondLst>
                                        </p:cTn>
                                        <p:tgtEl>
                                          <p:spTgt spid="18"/>
                                        </p:tgtEl>
                                        <p:attrNameLst>
                                          <p:attrName>style.visibility</p:attrName>
                                        </p:attrNameLst>
                                      </p:cBhvr>
                                      <p:to>
                                        <p:strVal val="hidden"/>
                                      </p:to>
                                    </p:set>
                                  </p:childTnLst>
                                </p:cTn>
                              </p:par>
                              <p:par>
                                <p:cTn id="314" presetID="5" presetClass="exit" presetSubtype="10" fill="hold" grpId="3" nodeType="withEffect">
                                  <p:stCondLst>
                                    <p:cond delay="0"/>
                                  </p:stCondLst>
                                  <p:childTnLst>
                                    <p:animEffect transition="out" filter="checkerboard(across)">
                                      <p:cBhvr>
                                        <p:cTn id="315" dur="2000"/>
                                        <p:tgtEl>
                                          <p:spTgt spid="19"/>
                                        </p:tgtEl>
                                      </p:cBhvr>
                                    </p:animEffect>
                                    <p:set>
                                      <p:cBhvr>
                                        <p:cTn id="316" dur="1" fill="hold">
                                          <p:stCondLst>
                                            <p:cond delay="1999"/>
                                          </p:stCondLst>
                                        </p:cTn>
                                        <p:tgtEl>
                                          <p:spTgt spid="19"/>
                                        </p:tgtEl>
                                        <p:attrNameLst>
                                          <p:attrName>style.visibility</p:attrName>
                                        </p:attrNameLst>
                                      </p:cBhvr>
                                      <p:to>
                                        <p:strVal val="hidden"/>
                                      </p:to>
                                    </p:set>
                                  </p:childTnLst>
                                </p:cTn>
                              </p:par>
                              <p:par>
                                <p:cTn id="317" presetID="5" presetClass="exit" presetSubtype="10" fill="hold" grpId="3" nodeType="withEffect">
                                  <p:stCondLst>
                                    <p:cond delay="0"/>
                                  </p:stCondLst>
                                  <p:childTnLst>
                                    <p:animEffect transition="out" filter="checkerboard(across)">
                                      <p:cBhvr>
                                        <p:cTn id="318" dur="2000"/>
                                        <p:tgtEl>
                                          <p:spTgt spid="20"/>
                                        </p:tgtEl>
                                      </p:cBhvr>
                                    </p:animEffect>
                                    <p:set>
                                      <p:cBhvr>
                                        <p:cTn id="319" dur="1" fill="hold">
                                          <p:stCondLst>
                                            <p:cond delay="1999"/>
                                          </p:stCondLst>
                                        </p:cTn>
                                        <p:tgtEl>
                                          <p:spTgt spid="20"/>
                                        </p:tgtEl>
                                        <p:attrNameLst>
                                          <p:attrName>style.visibility</p:attrName>
                                        </p:attrNameLst>
                                      </p:cBhvr>
                                      <p:to>
                                        <p:strVal val="hidden"/>
                                      </p:to>
                                    </p:set>
                                  </p:childTnLst>
                                </p:cTn>
                              </p:par>
                              <p:par>
                                <p:cTn id="320" presetID="5" presetClass="exit" presetSubtype="10" fill="hold" grpId="3" nodeType="withEffect">
                                  <p:stCondLst>
                                    <p:cond delay="0"/>
                                  </p:stCondLst>
                                  <p:childTnLst>
                                    <p:animEffect transition="out" filter="checkerboard(across)">
                                      <p:cBhvr>
                                        <p:cTn id="321" dur="2000"/>
                                        <p:tgtEl>
                                          <p:spTgt spid="21"/>
                                        </p:tgtEl>
                                      </p:cBhvr>
                                    </p:animEffect>
                                    <p:set>
                                      <p:cBhvr>
                                        <p:cTn id="322" dur="1" fill="hold">
                                          <p:stCondLst>
                                            <p:cond delay="1999"/>
                                          </p:stCondLst>
                                        </p:cTn>
                                        <p:tgtEl>
                                          <p:spTgt spid="21"/>
                                        </p:tgtEl>
                                        <p:attrNameLst>
                                          <p:attrName>style.visibility</p:attrName>
                                        </p:attrNameLst>
                                      </p:cBhvr>
                                      <p:to>
                                        <p:strVal val="hidden"/>
                                      </p:to>
                                    </p:set>
                                  </p:childTnLst>
                                </p:cTn>
                              </p:par>
                              <p:par>
                                <p:cTn id="323" presetID="5" presetClass="exit" presetSubtype="10" fill="hold" grpId="3" nodeType="withEffect">
                                  <p:stCondLst>
                                    <p:cond delay="0"/>
                                  </p:stCondLst>
                                  <p:childTnLst>
                                    <p:animEffect transition="out" filter="checkerboard(across)">
                                      <p:cBhvr>
                                        <p:cTn id="324" dur="2000"/>
                                        <p:tgtEl>
                                          <p:spTgt spid="22"/>
                                        </p:tgtEl>
                                      </p:cBhvr>
                                    </p:animEffect>
                                    <p:set>
                                      <p:cBhvr>
                                        <p:cTn id="325" dur="1" fill="hold">
                                          <p:stCondLst>
                                            <p:cond delay="1999"/>
                                          </p:stCondLst>
                                        </p:cTn>
                                        <p:tgtEl>
                                          <p:spTgt spid="22"/>
                                        </p:tgtEl>
                                        <p:attrNameLst>
                                          <p:attrName>style.visibility</p:attrName>
                                        </p:attrNameLst>
                                      </p:cBhvr>
                                      <p:to>
                                        <p:strVal val="hidden"/>
                                      </p:to>
                                    </p:set>
                                  </p:childTnLst>
                                </p:cTn>
                              </p:par>
                              <p:par>
                                <p:cTn id="326" presetID="5" presetClass="exit" presetSubtype="10" fill="hold" grpId="3" nodeType="withEffect">
                                  <p:stCondLst>
                                    <p:cond delay="0"/>
                                  </p:stCondLst>
                                  <p:childTnLst>
                                    <p:animEffect transition="out" filter="checkerboard(across)">
                                      <p:cBhvr>
                                        <p:cTn id="327" dur="2000"/>
                                        <p:tgtEl>
                                          <p:spTgt spid="23"/>
                                        </p:tgtEl>
                                      </p:cBhvr>
                                    </p:animEffect>
                                    <p:set>
                                      <p:cBhvr>
                                        <p:cTn id="328" dur="1" fill="hold">
                                          <p:stCondLst>
                                            <p:cond delay="1999"/>
                                          </p:stCondLst>
                                        </p:cTn>
                                        <p:tgtEl>
                                          <p:spTgt spid="23"/>
                                        </p:tgtEl>
                                        <p:attrNameLst>
                                          <p:attrName>style.visibility</p:attrName>
                                        </p:attrNameLst>
                                      </p:cBhvr>
                                      <p:to>
                                        <p:strVal val="hidden"/>
                                      </p:to>
                                    </p:set>
                                  </p:childTnLst>
                                </p:cTn>
                              </p:par>
                              <p:par>
                                <p:cTn id="329" presetID="5" presetClass="exit" presetSubtype="10" fill="hold" grpId="3" nodeType="withEffect">
                                  <p:stCondLst>
                                    <p:cond delay="0"/>
                                  </p:stCondLst>
                                  <p:childTnLst>
                                    <p:animEffect transition="out" filter="checkerboard(across)">
                                      <p:cBhvr>
                                        <p:cTn id="330" dur="2000"/>
                                        <p:tgtEl>
                                          <p:spTgt spid="24"/>
                                        </p:tgtEl>
                                      </p:cBhvr>
                                    </p:animEffect>
                                    <p:set>
                                      <p:cBhvr>
                                        <p:cTn id="331" dur="1" fill="hold">
                                          <p:stCondLst>
                                            <p:cond delay="1999"/>
                                          </p:stCondLst>
                                        </p:cTn>
                                        <p:tgtEl>
                                          <p:spTgt spid="24"/>
                                        </p:tgtEl>
                                        <p:attrNameLst>
                                          <p:attrName>style.visibility</p:attrName>
                                        </p:attrNameLst>
                                      </p:cBhvr>
                                      <p:to>
                                        <p:strVal val="hidden"/>
                                      </p:to>
                                    </p:set>
                                  </p:childTnLst>
                                </p:cTn>
                              </p:par>
                              <p:par>
                                <p:cTn id="332" presetID="5" presetClass="exit" presetSubtype="10" fill="hold" grpId="3" nodeType="withEffect">
                                  <p:stCondLst>
                                    <p:cond delay="0"/>
                                  </p:stCondLst>
                                  <p:childTnLst>
                                    <p:animEffect transition="out" filter="checkerboard(across)">
                                      <p:cBhvr>
                                        <p:cTn id="333" dur="2000"/>
                                        <p:tgtEl>
                                          <p:spTgt spid="25"/>
                                        </p:tgtEl>
                                      </p:cBhvr>
                                    </p:animEffect>
                                    <p:set>
                                      <p:cBhvr>
                                        <p:cTn id="334" dur="1" fill="hold">
                                          <p:stCondLst>
                                            <p:cond delay="1999"/>
                                          </p:stCondLst>
                                        </p:cTn>
                                        <p:tgtEl>
                                          <p:spTgt spid="25"/>
                                        </p:tgtEl>
                                        <p:attrNameLst>
                                          <p:attrName>style.visibility</p:attrName>
                                        </p:attrNameLst>
                                      </p:cBhvr>
                                      <p:to>
                                        <p:strVal val="hidden"/>
                                      </p:to>
                                    </p:set>
                                  </p:childTnLst>
                                </p:cTn>
                              </p:par>
                              <p:par>
                                <p:cTn id="335" presetID="5" presetClass="exit" presetSubtype="10" fill="hold" grpId="3" nodeType="withEffect">
                                  <p:stCondLst>
                                    <p:cond delay="0"/>
                                  </p:stCondLst>
                                  <p:childTnLst>
                                    <p:animEffect transition="out" filter="checkerboard(across)">
                                      <p:cBhvr>
                                        <p:cTn id="336" dur="2000"/>
                                        <p:tgtEl>
                                          <p:spTgt spid="26"/>
                                        </p:tgtEl>
                                      </p:cBhvr>
                                    </p:animEffect>
                                    <p:set>
                                      <p:cBhvr>
                                        <p:cTn id="337" dur="1" fill="hold">
                                          <p:stCondLst>
                                            <p:cond delay="1999"/>
                                          </p:stCondLst>
                                        </p:cTn>
                                        <p:tgtEl>
                                          <p:spTgt spid="26"/>
                                        </p:tgtEl>
                                        <p:attrNameLst>
                                          <p:attrName>style.visibility</p:attrName>
                                        </p:attrNameLst>
                                      </p:cBhvr>
                                      <p:to>
                                        <p:strVal val="hidden"/>
                                      </p:to>
                                    </p:set>
                                  </p:childTnLst>
                                </p:cTn>
                              </p:par>
                              <p:par>
                                <p:cTn id="338" presetID="5" presetClass="exit" presetSubtype="10" fill="hold" grpId="3" nodeType="withEffect">
                                  <p:stCondLst>
                                    <p:cond delay="0"/>
                                  </p:stCondLst>
                                  <p:childTnLst>
                                    <p:animEffect transition="out" filter="checkerboard(across)">
                                      <p:cBhvr>
                                        <p:cTn id="339" dur="2000"/>
                                        <p:tgtEl>
                                          <p:spTgt spid="27"/>
                                        </p:tgtEl>
                                      </p:cBhvr>
                                    </p:animEffect>
                                    <p:set>
                                      <p:cBhvr>
                                        <p:cTn id="340" dur="1" fill="hold">
                                          <p:stCondLst>
                                            <p:cond delay="1999"/>
                                          </p:stCondLst>
                                        </p:cTn>
                                        <p:tgtEl>
                                          <p:spTgt spid="27"/>
                                        </p:tgtEl>
                                        <p:attrNameLst>
                                          <p:attrName>style.visibility</p:attrName>
                                        </p:attrNameLst>
                                      </p:cBhvr>
                                      <p:to>
                                        <p:strVal val="hidden"/>
                                      </p:to>
                                    </p:set>
                                  </p:childTnLst>
                                </p:cTn>
                              </p:par>
                              <p:par>
                                <p:cTn id="341" presetID="5" presetClass="exit" presetSubtype="10" fill="hold" grpId="3" nodeType="withEffect">
                                  <p:stCondLst>
                                    <p:cond delay="0"/>
                                  </p:stCondLst>
                                  <p:childTnLst>
                                    <p:animEffect transition="out" filter="checkerboard(across)">
                                      <p:cBhvr>
                                        <p:cTn id="342" dur="2000"/>
                                        <p:tgtEl>
                                          <p:spTgt spid="28"/>
                                        </p:tgtEl>
                                      </p:cBhvr>
                                    </p:animEffect>
                                    <p:set>
                                      <p:cBhvr>
                                        <p:cTn id="343" dur="1" fill="hold">
                                          <p:stCondLst>
                                            <p:cond delay="1999"/>
                                          </p:stCondLst>
                                        </p:cTn>
                                        <p:tgtEl>
                                          <p:spTgt spid="28"/>
                                        </p:tgtEl>
                                        <p:attrNameLst>
                                          <p:attrName>style.visibility</p:attrName>
                                        </p:attrNameLst>
                                      </p:cBhvr>
                                      <p:to>
                                        <p:strVal val="hidden"/>
                                      </p:to>
                                    </p:set>
                                  </p:childTnLst>
                                </p:cTn>
                              </p:par>
                              <p:par>
                                <p:cTn id="344" presetID="17" presetClass="entr" presetSubtype="10"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fltVal val="0"/>
                                          </p:val>
                                        </p:tav>
                                        <p:tav tm="100000">
                                          <p:val>
                                            <p:strVal val="#ppt_w"/>
                                          </p:val>
                                        </p:tav>
                                      </p:tavLst>
                                    </p:anim>
                                    <p:anim calcmode="lin" valueType="num">
                                      <p:cBhvr>
                                        <p:cTn id="34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702831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9" name="28 Cheurón"/>
          <p:cNvSpPr/>
          <p:nvPr/>
        </p:nvSpPr>
        <p:spPr>
          <a:xfrm rot="16200000">
            <a:off x="321471" y="1178709"/>
            <a:ext cx="1142976" cy="178591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5400000">
            <a:off x="321471" y="2178841"/>
            <a:ext cx="1142976" cy="178591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2107389" y="1178709"/>
            <a:ext cx="1142976" cy="178591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5400000">
            <a:off x="2107389" y="2178841"/>
            <a:ext cx="1142976" cy="178591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3929090" y="1142990"/>
            <a:ext cx="1142976" cy="1857356"/>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5400000">
            <a:off x="3929090" y="2143122"/>
            <a:ext cx="1142976" cy="1857356"/>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5786462" y="1142974"/>
            <a:ext cx="1142976" cy="185738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5400000">
            <a:off x="5786462" y="2143106"/>
            <a:ext cx="1142976" cy="185738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7643834" y="1142990"/>
            <a:ext cx="1142976" cy="1857356"/>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5400000">
            <a:off x="7643834" y="2143122"/>
            <a:ext cx="1142976" cy="1857356"/>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321471" y="678643"/>
            <a:ext cx="1142976" cy="1785918"/>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6200000">
            <a:off x="2107389" y="678643"/>
            <a:ext cx="1142976" cy="1785918"/>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6200000">
            <a:off x="3929090" y="642924"/>
            <a:ext cx="1142976" cy="1857356"/>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5786462" y="642908"/>
            <a:ext cx="1142976" cy="1857388"/>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7643834" y="642924"/>
            <a:ext cx="1142976" cy="1857356"/>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6200000">
            <a:off x="321471" y="35701"/>
            <a:ext cx="1142976" cy="178591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Cheurón"/>
          <p:cNvSpPr/>
          <p:nvPr/>
        </p:nvSpPr>
        <p:spPr>
          <a:xfrm rot="16200000">
            <a:off x="2107389" y="35701"/>
            <a:ext cx="1142976" cy="178591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Cheurón"/>
          <p:cNvSpPr/>
          <p:nvPr/>
        </p:nvSpPr>
        <p:spPr>
          <a:xfrm rot="16200000">
            <a:off x="3929090" y="-18"/>
            <a:ext cx="1142976" cy="1857356"/>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Cheurón"/>
          <p:cNvSpPr/>
          <p:nvPr/>
        </p:nvSpPr>
        <p:spPr>
          <a:xfrm rot="16200000">
            <a:off x="5786462" y="-34"/>
            <a:ext cx="1142976" cy="185738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Cheurón"/>
          <p:cNvSpPr/>
          <p:nvPr/>
        </p:nvSpPr>
        <p:spPr>
          <a:xfrm rot="16200000">
            <a:off x="7643834" y="-18"/>
            <a:ext cx="1142976" cy="1857356"/>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Cheurón"/>
          <p:cNvSpPr/>
          <p:nvPr/>
        </p:nvSpPr>
        <p:spPr>
          <a:xfrm rot="5400000">
            <a:off x="321471" y="2750345"/>
            <a:ext cx="1142976" cy="1785918"/>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Cheurón"/>
          <p:cNvSpPr/>
          <p:nvPr/>
        </p:nvSpPr>
        <p:spPr>
          <a:xfrm rot="5400000">
            <a:off x="2107389" y="2750345"/>
            <a:ext cx="1142976" cy="1785918"/>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Cheurón"/>
          <p:cNvSpPr/>
          <p:nvPr/>
        </p:nvSpPr>
        <p:spPr>
          <a:xfrm rot="5400000">
            <a:off x="3929090" y="2714626"/>
            <a:ext cx="1142976" cy="1857356"/>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Cheurón"/>
          <p:cNvSpPr/>
          <p:nvPr/>
        </p:nvSpPr>
        <p:spPr>
          <a:xfrm rot="5400000">
            <a:off x="5786462" y="2714610"/>
            <a:ext cx="1142976" cy="1857388"/>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Cheurón"/>
          <p:cNvSpPr/>
          <p:nvPr/>
        </p:nvSpPr>
        <p:spPr>
          <a:xfrm rot="5400000">
            <a:off x="7643834" y="2714626"/>
            <a:ext cx="1142976" cy="1857356"/>
          </a:xfrm>
          <a:prstGeom prst="chevron">
            <a:avLst>
              <a:gd name="adj" fmla="val 75000"/>
            </a:avLst>
          </a:prstGeom>
          <a:blipFill dpi="0" rotWithShape="1">
            <a:blip r:embed="rId3">
              <a:duotone>
                <a:prstClr val="black"/>
                <a:srgbClr val="CE2DDF">
                  <a:tint val="45000"/>
                  <a:satMod val="400000"/>
                </a:srgbClr>
              </a:duotone>
              <a:lum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Cheurón"/>
          <p:cNvSpPr/>
          <p:nvPr/>
        </p:nvSpPr>
        <p:spPr>
          <a:xfrm rot="5400000">
            <a:off x="321471" y="3250411"/>
            <a:ext cx="1142976" cy="178591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5" name="54 Cheurón"/>
          <p:cNvSpPr/>
          <p:nvPr/>
        </p:nvSpPr>
        <p:spPr>
          <a:xfrm rot="5400000">
            <a:off x="2107389" y="3250411"/>
            <a:ext cx="1142976" cy="178591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6" name="55 Cheurón"/>
          <p:cNvSpPr/>
          <p:nvPr/>
        </p:nvSpPr>
        <p:spPr>
          <a:xfrm rot="5400000">
            <a:off x="3929090" y="3214692"/>
            <a:ext cx="1142976" cy="1857356"/>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Cheurón"/>
          <p:cNvSpPr/>
          <p:nvPr/>
        </p:nvSpPr>
        <p:spPr>
          <a:xfrm rot="5400000">
            <a:off x="5786462" y="3214676"/>
            <a:ext cx="1142976" cy="1857388"/>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Cheurón"/>
          <p:cNvSpPr/>
          <p:nvPr/>
        </p:nvSpPr>
        <p:spPr>
          <a:xfrm rot="5400000">
            <a:off x="7643834" y="3214692"/>
            <a:ext cx="1142976" cy="1857356"/>
          </a:xfrm>
          <a:prstGeom prst="chevron">
            <a:avLst>
              <a:gd name="adj" fmla="val 75000"/>
            </a:avLst>
          </a:prstGeom>
          <a:blipFill dpi="0" rotWithShape="1">
            <a:blip r:embed="rId3">
              <a:duotone>
                <a:schemeClr val="bg2">
                  <a:shade val="45000"/>
                  <a:satMod val="135000"/>
                </a:schemeClr>
                <a:prstClr val="white"/>
              </a:duotone>
              <a:lum bright="40000" contrast="4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anim calcmode="lin" valueType="num">
                                      <p:cBhvr additive="base">
                                        <p:cTn id="9" dur="2000" fill="hold"/>
                                        <p:tgtEl>
                                          <p:spTgt spid="29"/>
                                        </p:tgtEl>
                                        <p:attrNameLst>
                                          <p:attrName>ppt_x</p:attrName>
                                        </p:attrNameLst>
                                      </p:cBhvr>
                                      <p:tavLst>
                                        <p:tav tm="0">
                                          <p:val>
                                            <p:strVal val="#ppt_x"/>
                                          </p:val>
                                        </p:tav>
                                        <p:tav tm="100000">
                                          <p:val>
                                            <p:strVal val="#ppt_x"/>
                                          </p:val>
                                        </p:tav>
                                      </p:tavLst>
                                    </p:anim>
                                    <p:anim calcmode="lin" valueType="num">
                                      <p:cBhvr additive="base">
                                        <p:cTn id="10" dur="2000" fill="hold"/>
                                        <p:tgtEl>
                                          <p:spTgt spid="29"/>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2000" fill="hold"/>
                                        <p:tgtEl>
                                          <p:spTgt spid="31"/>
                                        </p:tgtEl>
                                        <p:attrNameLst>
                                          <p:attrName>ppt_x</p:attrName>
                                        </p:attrNameLst>
                                      </p:cBhvr>
                                      <p:tavLst>
                                        <p:tav tm="0">
                                          <p:val>
                                            <p:strVal val="#ppt_x"/>
                                          </p:val>
                                        </p:tav>
                                        <p:tav tm="100000">
                                          <p:val>
                                            <p:strVal val="#ppt_x"/>
                                          </p:val>
                                        </p:tav>
                                      </p:tavLst>
                                    </p:anim>
                                    <p:anim calcmode="lin" valueType="num">
                                      <p:cBhvr additive="base">
                                        <p:cTn id="14" dur="2000" fill="hold"/>
                                        <p:tgtEl>
                                          <p:spTgt spid="3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2000" fill="hold"/>
                                        <p:tgtEl>
                                          <p:spTgt spid="33"/>
                                        </p:tgtEl>
                                        <p:attrNameLst>
                                          <p:attrName>ppt_x</p:attrName>
                                        </p:attrNameLst>
                                      </p:cBhvr>
                                      <p:tavLst>
                                        <p:tav tm="0">
                                          <p:val>
                                            <p:strVal val="#ppt_x"/>
                                          </p:val>
                                        </p:tav>
                                        <p:tav tm="100000">
                                          <p:val>
                                            <p:strVal val="#ppt_x"/>
                                          </p:val>
                                        </p:tav>
                                      </p:tavLst>
                                    </p:anim>
                                    <p:anim calcmode="lin" valueType="num">
                                      <p:cBhvr additive="base">
                                        <p:cTn id="18" dur="2000" fill="hold"/>
                                        <p:tgtEl>
                                          <p:spTgt spid="3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additive="base">
                                        <p:cTn id="21" dur="2000" fill="hold"/>
                                        <p:tgtEl>
                                          <p:spTgt spid="35"/>
                                        </p:tgtEl>
                                        <p:attrNameLst>
                                          <p:attrName>ppt_x</p:attrName>
                                        </p:attrNameLst>
                                      </p:cBhvr>
                                      <p:tavLst>
                                        <p:tav tm="0">
                                          <p:val>
                                            <p:strVal val="#ppt_x"/>
                                          </p:val>
                                        </p:tav>
                                        <p:tav tm="100000">
                                          <p:val>
                                            <p:strVal val="#ppt_x"/>
                                          </p:val>
                                        </p:tav>
                                      </p:tavLst>
                                    </p:anim>
                                    <p:anim calcmode="lin" valueType="num">
                                      <p:cBhvr additive="base">
                                        <p:cTn id="22" dur="2000" fill="hold"/>
                                        <p:tgtEl>
                                          <p:spTgt spid="3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2000" fill="hold"/>
                                        <p:tgtEl>
                                          <p:spTgt spid="37"/>
                                        </p:tgtEl>
                                        <p:attrNameLst>
                                          <p:attrName>ppt_x</p:attrName>
                                        </p:attrNameLst>
                                      </p:cBhvr>
                                      <p:tavLst>
                                        <p:tav tm="0">
                                          <p:val>
                                            <p:strVal val="#ppt_x"/>
                                          </p:val>
                                        </p:tav>
                                        <p:tav tm="100000">
                                          <p:val>
                                            <p:strVal val="#ppt_x"/>
                                          </p:val>
                                        </p:tav>
                                      </p:tavLst>
                                    </p:anim>
                                    <p:anim calcmode="lin" valueType="num">
                                      <p:cBhvr additive="base">
                                        <p:cTn id="26" dur="2000" fill="hold"/>
                                        <p:tgtEl>
                                          <p:spTgt spid="3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additive="base">
                                        <p:cTn id="29" dur="2000" fill="hold"/>
                                        <p:tgtEl>
                                          <p:spTgt spid="39"/>
                                        </p:tgtEl>
                                        <p:attrNameLst>
                                          <p:attrName>ppt_x</p:attrName>
                                        </p:attrNameLst>
                                      </p:cBhvr>
                                      <p:tavLst>
                                        <p:tav tm="0">
                                          <p:val>
                                            <p:strVal val="#ppt_x"/>
                                          </p:val>
                                        </p:tav>
                                        <p:tav tm="100000">
                                          <p:val>
                                            <p:strVal val="#ppt_x"/>
                                          </p:val>
                                        </p:tav>
                                      </p:tavLst>
                                    </p:anim>
                                    <p:anim calcmode="lin" valueType="num">
                                      <p:cBhvr additive="base">
                                        <p:cTn id="30" dur="2000" fill="hold"/>
                                        <p:tgtEl>
                                          <p:spTgt spid="3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40"/>
                                        </p:tgtEl>
                                        <p:attrNameLst>
                                          <p:attrName>style.visibility</p:attrName>
                                        </p:attrNameLst>
                                      </p:cBhvr>
                                      <p:to>
                                        <p:strVal val="visible"/>
                                      </p:to>
                                    </p:set>
                                    <p:anim calcmode="lin" valueType="num">
                                      <p:cBhvr additive="base">
                                        <p:cTn id="33" dur="2000" fill="hold"/>
                                        <p:tgtEl>
                                          <p:spTgt spid="40"/>
                                        </p:tgtEl>
                                        <p:attrNameLst>
                                          <p:attrName>ppt_x</p:attrName>
                                        </p:attrNameLst>
                                      </p:cBhvr>
                                      <p:tavLst>
                                        <p:tav tm="0">
                                          <p:val>
                                            <p:strVal val="#ppt_x"/>
                                          </p:val>
                                        </p:tav>
                                        <p:tav tm="100000">
                                          <p:val>
                                            <p:strVal val="#ppt_x"/>
                                          </p:val>
                                        </p:tav>
                                      </p:tavLst>
                                    </p:anim>
                                    <p:anim calcmode="lin" valueType="num">
                                      <p:cBhvr additive="base">
                                        <p:cTn id="34" dur="2000" fill="hold"/>
                                        <p:tgtEl>
                                          <p:spTgt spid="4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2000" fill="hold"/>
                                        <p:tgtEl>
                                          <p:spTgt spid="41"/>
                                        </p:tgtEl>
                                        <p:attrNameLst>
                                          <p:attrName>ppt_x</p:attrName>
                                        </p:attrNameLst>
                                      </p:cBhvr>
                                      <p:tavLst>
                                        <p:tav tm="0">
                                          <p:val>
                                            <p:strVal val="#ppt_x"/>
                                          </p:val>
                                        </p:tav>
                                        <p:tav tm="100000">
                                          <p:val>
                                            <p:strVal val="#ppt_x"/>
                                          </p:val>
                                        </p:tav>
                                      </p:tavLst>
                                    </p:anim>
                                    <p:anim calcmode="lin" valueType="num">
                                      <p:cBhvr additive="base">
                                        <p:cTn id="38" dur="2000" fill="hold"/>
                                        <p:tgtEl>
                                          <p:spTgt spid="41"/>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2000" fill="hold"/>
                                        <p:tgtEl>
                                          <p:spTgt spid="42"/>
                                        </p:tgtEl>
                                        <p:attrNameLst>
                                          <p:attrName>ppt_x</p:attrName>
                                        </p:attrNameLst>
                                      </p:cBhvr>
                                      <p:tavLst>
                                        <p:tav tm="0">
                                          <p:val>
                                            <p:strVal val="#ppt_x"/>
                                          </p:val>
                                        </p:tav>
                                        <p:tav tm="100000">
                                          <p:val>
                                            <p:strVal val="#ppt_x"/>
                                          </p:val>
                                        </p:tav>
                                      </p:tavLst>
                                    </p:anim>
                                    <p:anim calcmode="lin" valueType="num">
                                      <p:cBhvr additive="base">
                                        <p:cTn id="42" dur="2000" fill="hold"/>
                                        <p:tgtEl>
                                          <p:spTgt spid="42"/>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additive="base">
                                        <p:cTn id="45" dur="2000" fill="hold"/>
                                        <p:tgtEl>
                                          <p:spTgt spid="43"/>
                                        </p:tgtEl>
                                        <p:attrNameLst>
                                          <p:attrName>ppt_x</p:attrName>
                                        </p:attrNameLst>
                                      </p:cBhvr>
                                      <p:tavLst>
                                        <p:tav tm="0">
                                          <p:val>
                                            <p:strVal val="#ppt_x"/>
                                          </p:val>
                                        </p:tav>
                                        <p:tav tm="100000">
                                          <p:val>
                                            <p:strVal val="#ppt_x"/>
                                          </p:val>
                                        </p:tav>
                                      </p:tavLst>
                                    </p:anim>
                                    <p:anim calcmode="lin" valueType="num">
                                      <p:cBhvr additive="base">
                                        <p:cTn id="46" dur="2000" fill="hold"/>
                                        <p:tgtEl>
                                          <p:spTgt spid="43"/>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44"/>
                                        </p:tgtEl>
                                        <p:attrNameLst>
                                          <p:attrName>style.visibility</p:attrName>
                                        </p:attrNameLst>
                                      </p:cBhvr>
                                      <p:to>
                                        <p:strVal val="visible"/>
                                      </p:to>
                                    </p:set>
                                    <p:anim calcmode="lin" valueType="num">
                                      <p:cBhvr additive="base">
                                        <p:cTn id="49" dur="2000" fill="hold"/>
                                        <p:tgtEl>
                                          <p:spTgt spid="44"/>
                                        </p:tgtEl>
                                        <p:attrNameLst>
                                          <p:attrName>ppt_x</p:attrName>
                                        </p:attrNameLst>
                                      </p:cBhvr>
                                      <p:tavLst>
                                        <p:tav tm="0">
                                          <p:val>
                                            <p:strVal val="#ppt_x"/>
                                          </p:val>
                                        </p:tav>
                                        <p:tav tm="100000">
                                          <p:val>
                                            <p:strVal val="#ppt_x"/>
                                          </p:val>
                                        </p:tav>
                                      </p:tavLst>
                                    </p:anim>
                                    <p:anim calcmode="lin" valueType="num">
                                      <p:cBhvr additive="base">
                                        <p:cTn id="50" dur="2000" fill="hold"/>
                                        <p:tgtEl>
                                          <p:spTgt spid="44"/>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45"/>
                                        </p:tgtEl>
                                        <p:attrNameLst>
                                          <p:attrName>style.visibility</p:attrName>
                                        </p:attrNameLst>
                                      </p:cBhvr>
                                      <p:to>
                                        <p:strVal val="visible"/>
                                      </p:to>
                                    </p:set>
                                    <p:anim calcmode="lin" valueType="num">
                                      <p:cBhvr additive="base">
                                        <p:cTn id="53" dur="2000" fill="hold"/>
                                        <p:tgtEl>
                                          <p:spTgt spid="45"/>
                                        </p:tgtEl>
                                        <p:attrNameLst>
                                          <p:attrName>ppt_x</p:attrName>
                                        </p:attrNameLst>
                                      </p:cBhvr>
                                      <p:tavLst>
                                        <p:tav tm="0">
                                          <p:val>
                                            <p:strVal val="#ppt_x"/>
                                          </p:val>
                                        </p:tav>
                                        <p:tav tm="100000">
                                          <p:val>
                                            <p:strVal val="#ppt_x"/>
                                          </p:val>
                                        </p:tav>
                                      </p:tavLst>
                                    </p:anim>
                                    <p:anim calcmode="lin" valueType="num">
                                      <p:cBhvr additive="base">
                                        <p:cTn id="54" dur="2000" fill="hold"/>
                                        <p:tgtEl>
                                          <p:spTgt spid="45"/>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additive="base">
                                        <p:cTn id="57" dur="2000" fill="hold"/>
                                        <p:tgtEl>
                                          <p:spTgt spid="46"/>
                                        </p:tgtEl>
                                        <p:attrNameLst>
                                          <p:attrName>ppt_x</p:attrName>
                                        </p:attrNameLst>
                                      </p:cBhvr>
                                      <p:tavLst>
                                        <p:tav tm="0">
                                          <p:val>
                                            <p:strVal val="#ppt_x"/>
                                          </p:val>
                                        </p:tav>
                                        <p:tav tm="100000">
                                          <p:val>
                                            <p:strVal val="#ppt_x"/>
                                          </p:val>
                                        </p:tav>
                                      </p:tavLst>
                                    </p:anim>
                                    <p:anim calcmode="lin" valueType="num">
                                      <p:cBhvr additive="base">
                                        <p:cTn id="58" dur="2000" fill="hold"/>
                                        <p:tgtEl>
                                          <p:spTgt spid="46"/>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2000" fill="hold"/>
                                        <p:tgtEl>
                                          <p:spTgt spid="47"/>
                                        </p:tgtEl>
                                        <p:attrNameLst>
                                          <p:attrName>ppt_x</p:attrName>
                                        </p:attrNameLst>
                                      </p:cBhvr>
                                      <p:tavLst>
                                        <p:tav tm="0">
                                          <p:val>
                                            <p:strVal val="#ppt_x"/>
                                          </p:val>
                                        </p:tav>
                                        <p:tav tm="100000">
                                          <p:val>
                                            <p:strVal val="#ppt_x"/>
                                          </p:val>
                                        </p:tav>
                                      </p:tavLst>
                                    </p:anim>
                                    <p:anim calcmode="lin" valueType="num">
                                      <p:cBhvr additive="base">
                                        <p:cTn id="62" dur="2000" fill="hold"/>
                                        <p:tgtEl>
                                          <p:spTgt spid="47"/>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 calcmode="lin" valueType="num">
                                      <p:cBhvr additive="base">
                                        <p:cTn id="65" dur="2000" fill="hold"/>
                                        <p:tgtEl>
                                          <p:spTgt spid="48"/>
                                        </p:tgtEl>
                                        <p:attrNameLst>
                                          <p:attrName>ppt_x</p:attrName>
                                        </p:attrNameLst>
                                      </p:cBhvr>
                                      <p:tavLst>
                                        <p:tav tm="0">
                                          <p:val>
                                            <p:strVal val="#ppt_x"/>
                                          </p:val>
                                        </p:tav>
                                        <p:tav tm="100000">
                                          <p:val>
                                            <p:strVal val="#ppt_x"/>
                                          </p:val>
                                        </p:tav>
                                      </p:tavLst>
                                    </p:anim>
                                    <p:anim calcmode="lin" valueType="num">
                                      <p:cBhvr additive="base">
                                        <p:cTn id="66" dur="2000" fill="hold"/>
                                        <p:tgtEl>
                                          <p:spTgt spid="48"/>
                                        </p:tgtEl>
                                        <p:attrNameLst>
                                          <p:attrName>ppt_y</p:attrName>
                                        </p:attrNameLst>
                                      </p:cBhvr>
                                      <p:tavLst>
                                        <p:tav tm="0">
                                          <p:val>
                                            <p:strVal val="1+#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2000" fill="hold"/>
                                        <p:tgtEl>
                                          <p:spTgt spid="30"/>
                                        </p:tgtEl>
                                        <p:attrNameLst>
                                          <p:attrName>ppt_x</p:attrName>
                                        </p:attrNameLst>
                                      </p:cBhvr>
                                      <p:tavLst>
                                        <p:tav tm="0">
                                          <p:val>
                                            <p:strVal val="#ppt_x"/>
                                          </p:val>
                                        </p:tav>
                                        <p:tav tm="100000">
                                          <p:val>
                                            <p:strVal val="#ppt_x"/>
                                          </p:val>
                                        </p:tav>
                                      </p:tavLst>
                                    </p:anim>
                                    <p:anim calcmode="lin" valueType="num">
                                      <p:cBhvr additive="base">
                                        <p:cTn id="70" dur="2000" fill="hold"/>
                                        <p:tgtEl>
                                          <p:spTgt spid="30"/>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2000" fill="hold"/>
                                        <p:tgtEl>
                                          <p:spTgt spid="32"/>
                                        </p:tgtEl>
                                        <p:attrNameLst>
                                          <p:attrName>ppt_x</p:attrName>
                                        </p:attrNameLst>
                                      </p:cBhvr>
                                      <p:tavLst>
                                        <p:tav tm="0">
                                          <p:val>
                                            <p:strVal val="#ppt_x"/>
                                          </p:val>
                                        </p:tav>
                                        <p:tav tm="100000">
                                          <p:val>
                                            <p:strVal val="#ppt_x"/>
                                          </p:val>
                                        </p:tav>
                                      </p:tavLst>
                                    </p:anim>
                                    <p:anim calcmode="lin" valueType="num">
                                      <p:cBhvr additive="base">
                                        <p:cTn id="74" dur="2000" fill="hold"/>
                                        <p:tgtEl>
                                          <p:spTgt spid="32"/>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additive="base">
                                        <p:cTn id="77" dur="2000" fill="hold"/>
                                        <p:tgtEl>
                                          <p:spTgt spid="34"/>
                                        </p:tgtEl>
                                        <p:attrNameLst>
                                          <p:attrName>ppt_x</p:attrName>
                                        </p:attrNameLst>
                                      </p:cBhvr>
                                      <p:tavLst>
                                        <p:tav tm="0">
                                          <p:val>
                                            <p:strVal val="#ppt_x"/>
                                          </p:val>
                                        </p:tav>
                                        <p:tav tm="100000">
                                          <p:val>
                                            <p:strVal val="#ppt_x"/>
                                          </p:val>
                                        </p:tav>
                                      </p:tavLst>
                                    </p:anim>
                                    <p:anim calcmode="lin" valueType="num">
                                      <p:cBhvr additive="base">
                                        <p:cTn id="78" dur="2000" fill="hold"/>
                                        <p:tgtEl>
                                          <p:spTgt spid="34"/>
                                        </p:tgtEl>
                                        <p:attrNameLst>
                                          <p:attrName>ppt_y</p:attrName>
                                        </p:attrNameLst>
                                      </p:cBhvr>
                                      <p:tavLst>
                                        <p:tav tm="0">
                                          <p:val>
                                            <p:strVal val="0-#ppt_h/2"/>
                                          </p:val>
                                        </p:tav>
                                        <p:tav tm="100000">
                                          <p:val>
                                            <p:strVal val="#ppt_y"/>
                                          </p:val>
                                        </p:tav>
                                      </p:tavLst>
                                    </p:anim>
                                  </p:childTnLst>
                                </p:cTn>
                              </p:par>
                              <p:par>
                                <p:cTn id="79" presetID="2" presetClass="entr" presetSubtype="1"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2000" fill="hold"/>
                                        <p:tgtEl>
                                          <p:spTgt spid="36"/>
                                        </p:tgtEl>
                                        <p:attrNameLst>
                                          <p:attrName>ppt_x</p:attrName>
                                        </p:attrNameLst>
                                      </p:cBhvr>
                                      <p:tavLst>
                                        <p:tav tm="0">
                                          <p:val>
                                            <p:strVal val="#ppt_x"/>
                                          </p:val>
                                        </p:tav>
                                        <p:tav tm="100000">
                                          <p:val>
                                            <p:strVal val="#ppt_x"/>
                                          </p:val>
                                        </p:tav>
                                      </p:tavLst>
                                    </p:anim>
                                    <p:anim calcmode="lin" valueType="num">
                                      <p:cBhvr additive="base">
                                        <p:cTn id="82" dur="2000" fill="hold"/>
                                        <p:tgtEl>
                                          <p:spTgt spid="36"/>
                                        </p:tgtEl>
                                        <p:attrNameLst>
                                          <p:attrName>ppt_y</p:attrName>
                                        </p:attrNameLst>
                                      </p:cBhvr>
                                      <p:tavLst>
                                        <p:tav tm="0">
                                          <p:val>
                                            <p:strVal val="0-#ppt_h/2"/>
                                          </p:val>
                                        </p:tav>
                                        <p:tav tm="100000">
                                          <p:val>
                                            <p:strVal val="#ppt_y"/>
                                          </p:val>
                                        </p:tav>
                                      </p:tavLst>
                                    </p:anim>
                                  </p:childTnLst>
                                </p:cTn>
                              </p:par>
                              <p:par>
                                <p:cTn id="83" presetID="2" presetClass="entr" presetSubtype="1"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2000" fill="hold"/>
                                        <p:tgtEl>
                                          <p:spTgt spid="38"/>
                                        </p:tgtEl>
                                        <p:attrNameLst>
                                          <p:attrName>ppt_x</p:attrName>
                                        </p:attrNameLst>
                                      </p:cBhvr>
                                      <p:tavLst>
                                        <p:tav tm="0">
                                          <p:val>
                                            <p:strVal val="#ppt_x"/>
                                          </p:val>
                                        </p:tav>
                                        <p:tav tm="100000">
                                          <p:val>
                                            <p:strVal val="#ppt_x"/>
                                          </p:val>
                                        </p:tav>
                                      </p:tavLst>
                                    </p:anim>
                                    <p:anim calcmode="lin" valueType="num">
                                      <p:cBhvr additive="base">
                                        <p:cTn id="86" dur="2000" fill="hold"/>
                                        <p:tgtEl>
                                          <p:spTgt spid="38"/>
                                        </p:tgtEl>
                                        <p:attrNameLst>
                                          <p:attrName>ppt_y</p:attrName>
                                        </p:attrNameLst>
                                      </p:cBhvr>
                                      <p:tavLst>
                                        <p:tav tm="0">
                                          <p:val>
                                            <p:strVal val="0-#ppt_h/2"/>
                                          </p:val>
                                        </p:tav>
                                        <p:tav tm="100000">
                                          <p:val>
                                            <p:strVal val="#ppt_y"/>
                                          </p:val>
                                        </p:tav>
                                      </p:tavLst>
                                    </p:anim>
                                  </p:childTnLst>
                                </p:cTn>
                              </p:par>
                              <p:par>
                                <p:cTn id="87" presetID="2" presetClass="entr" presetSubtype="1"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2000" fill="hold"/>
                                        <p:tgtEl>
                                          <p:spTgt spid="49"/>
                                        </p:tgtEl>
                                        <p:attrNameLst>
                                          <p:attrName>ppt_x</p:attrName>
                                        </p:attrNameLst>
                                      </p:cBhvr>
                                      <p:tavLst>
                                        <p:tav tm="0">
                                          <p:val>
                                            <p:strVal val="#ppt_x"/>
                                          </p:val>
                                        </p:tav>
                                        <p:tav tm="100000">
                                          <p:val>
                                            <p:strVal val="#ppt_x"/>
                                          </p:val>
                                        </p:tav>
                                      </p:tavLst>
                                    </p:anim>
                                    <p:anim calcmode="lin" valueType="num">
                                      <p:cBhvr additive="base">
                                        <p:cTn id="90" dur="2000" fill="hold"/>
                                        <p:tgtEl>
                                          <p:spTgt spid="49"/>
                                        </p:tgtEl>
                                        <p:attrNameLst>
                                          <p:attrName>ppt_y</p:attrName>
                                        </p:attrNameLst>
                                      </p:cBhvr>
                                      <p:tavLst>
                                        <p:tav tm="0">
                                          <p:val>
                                            <p:strVal val="0-#ppt_h/2"/>
                                          </p:val>
                                        </p:tav>
                                        <p:tav tm="100000">
                                          <p:val>
                                            <p:strVal val="#ppt_y"/>
                                          </p:val>
                                        </p:tav>
                                      </p:tavLst>
                                    </p:anim>
                                  </p:childTnLst>
                                </p:cTn>
                              </p:par>
                              <p:par>
                                <p:cTn id="91" presetID="2" presetClass="entr" presetSubtype="1"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 calcmode="lin" valueType="num">
                                      <p:cBhvr additive="base">
                                        <p:cTn id="93" dur="2000" fill="hold"/>
                                        <p:tgtEl>
                                          <p:spTgt spid="50"/>
                                        </p:tgtEl>
                                        <p:attrNameLst>
                                          <p:attrName>ppt_x</p:attrName>
                                        </p:attrNameLst>
                                      </p:cBhvr>
                                      <p:tavLst>
                                        <p:tav tm="0">
                                          <p:val>
                                            <p:strVal val="#ppt_x"/>
                                          </p:val>
                                        </p:tav>
                                        <p:tav tm="100000">
                                          <p:val>
                                            <p:strVal val="#ppt_x"/>
                                          </p:val>
                                        </p:tav>
                                      </p:tavLst>
                                    </p:anim>
                                    <p:anim calcmode="lin" valueType="num">
                                      <p:cBhvr additive="base">
                                        <p:cTn id="94" dur="2000" fill="hold"/>
                                        <p:tgtEl>
                                          <p:spTgt spid="50"/>
                                        </p:tgtEl>
                                        <p:attrNameLst>
                                          <p:attrName>ppt_y</p:attrName>
                                        </p:attrNameLst>
                                      </p:cBhvr>
                                      <p:tavLst>
                                        <p:tav tm="0">
                                          <p:val>
                                            <p:strVal val="0-#ppt_h/2"/>
                                          </p:val>
                                        </p:tav>
                                        <p:tav tm="100000">
                                          <p:val>
                                            <p:strVal val="#ppt_y"/>
                                          </p:val>
                                        </p:tav>
                                      </p:tavLst>
                                    </p:anim>
                                  </p:childTnLst>
                                </p:cTn>
                              </p:par>
                              <p:par>
                                <p:cTn id="95" presetID="2" presetClass="entr" presetSubtype="1" fill="hold" grpId="0" nodeType="withEffect">
                                  <p:stCondLst>
                                    <p:cond delay="0"/>
                                  </p:stCondLst>
                                  <p:childTnLst>
                                    <p:set>
                                      <p:cBhvr>
                                        <p:cTn id="96" dur="1" fill="hold">
                                          <p:stCondLst>
                                            <p:cond delay="0"/>
                                          </p:stCondLst>
                                        </p:cTn>
                                        <p:tgtEl>
                                          <p:spTgt spid="51"/>
                                        </p:tgtEl>
                                        <p:attrNameLst>
                                          <p:attrName>style.visibility</p:attrName>
                                        </p:attrNameLst>
                                      </p:cBhvr>
                                      <p:to>
                                        <p:strVal val="visible"/>
                                      </p:to>
                                    </p:set>
                                    <p:anim calcmode="lin" valueType="num">
                                      <p:cBhvr additive="base">
                                        <p:cTn id="97" dur="2000" fill="hold"/>
                                        <p:tgtEl>
                                          <p:spTgt spid="51"/>
                                        </p:tgtEl>
                                        <p:attrNameLst>
                                          <p:attrName>ppt_x</p:attrName>
                                        </p:attrNameLst>
                                      </p:cBhvr>
                                      <p:tavLst>
                                        <p:tav tm="0">
                                          <p:val>
                                            <p:strVal val="#ppt_x"/>
                                          </p:val>
                                        </p:tav>
                                        <p:tav tm="100000">
                                          <p:val>
                                            <p:strVal val="#ppt_x"/>
                                          </p:val>
                                        </p:tav>
                                      </p:tavLst>
                                    </p:anim>
                                    <p:anim calcmode="lin" valueType="num">
                                      <p:cBhvr additive="base">
                                        <p:cTn id="98" dur="2000" fill="hold"/>
                                        <p:tgtEl>
                                          <p:spTgt spid="51"/>
                                        </p:tgtEl>
                                        <p:attrNameLst>
                                          <p:attrName>ppt_y</p:attrName>
                                        </p:attrNameLst>
                                      </p:cBhvr>
                                      <p:tavLst>
                                        <p:tav tm="0">
                                          <p:val>
                                            <p:strVal val="0-#ppt_h/2"/>
                                          </p:val>
                                        </p:tav>
                                        <p:tav tm="100000">
                                          <p:val>
                                            <p:strVal val="#ppt_y"/>
                                          </p:val>
                                        </p:tav>
                                      </p:tavLst>
                                    </p:anim>
                                  </p:childTnLst>
                                </p:cTn>
                              </p:par>
                              <p:par>
                                <p:cTn id="99" presetID="2" presetClass="entr" presetSubtype="1" fill="hold" grpId="0" nodeType="withEffect">
                                  <p:stCondLst>
                                    <p:cond delay="0"/>
                                  </p:stCondLst>
                                  <p:childTnLst>
                                    <p:set>
                                      <p:cBhvr>
                                        <p:cTn id="100" dur="1" fill="hold">
                                          <p:stCondLst>
                                            <p:cond delay="0"/>
                                          </p:stCondLst>
                                        </p:cTn>
                                        <p:tgtEl>
                                          <p:spTgt spid="52"/>
                                        </p:tgtEl>
                                        <p:attrNameLst>
                                          <p:attrName>style.visibility</p:attrName>
                                        </p:attrNameLst>
                                      </p:cBhvr>
                                      <p:to>
                                        <p:strVal val="visible"/>
                                      </p:to>
                                    </p:set>
                                    <p:anim calcmode="lin" valueType="num">
                                      <p:cBhvr additive="base">
                                        <p:cTn id="101" dur="2000" fill="hold"/>
                                        <p:tgtEl>
                                          <p:spTgt spid="52"/>
                                        </p:tgtEl>
                                        <p:attrNameLst>
                                          <p:attrName>ppt_x</p:attrName>
                                        </p:attrNameLst>
                                      </p:cBhvr>
                                      <p:tavLst>
                                        <p:tav tm="0">
                                          <p:val>
                                            <p:strVal val="#ppt_x"/>
                                          </p:val>
                                        </p:tav>
                                        <p:tav tm="100000">
                                          <p:val>
                                            <p:strVal val="#ppt_x"/>
                                          </p:val>
                                        </p:tav>
                                      </p:tavLst>
                                    </p:anim>
                                    <p:anim calcmode="lin" valueType="num">
                                      <p:cBhvr additive="base">
                                        <p:cTn id="102" dur="2000" fill="hold"/>
                                        <p:tgtEl>
                                          <p:spTgt spid="52"/>
                                        </p:tgtEl>
                                        <p:attrNameLst>
                                          <p:attrName>ppt_y</p:attrName>
                                        </p:attrNameLst>
                                      </p:cBhvr>
                                      <p:tavLst>
                                        <p:tav tm="0">
                                          <p:val>
                                            <p:strVal val="0-#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53"/>
                                        </p:tgtEl>
                                        <p:attrNameLst>
                                          <p:attrName>style.visibility</p:attrName>
                                        </p:attrNameLst>
                                      </p:cBhvr>
                                      <p:to>
                                        <p:strVal val="visible"/>
                                      </p:to>
                                    </p:set>
                                    <p:anim calcmode="lin" valueType="num">
                                      <p:cBhvr additive="base">
                                        <p:cTn id="105" dur="2000" fill="hold"/>
                                        <p:tgtEl>
                                          <p:spTgt spid="53"/>
                                        </p:tgtEl>
                                        <p:attrNameLst>
                                          <p:attrName>ppt_x</p:attrName>
                                        </p:attrNameLst>
                                      </p:cBhvr>
                                      <p:tavLst>
                                        <p:tav tm="0">
                                          <p:val>
                                            <p:strVal val="#ppt_x"/>
                                          </p:val>
                                        </p:tav>
                                        <p:tav tm="100000">
                                          <p:val>
                                            <p:strVal val="#ppt_x"/>
                                          </p:val>
                                        </p:tav>
                                      </p:tavLst>
                                    </p:anim>
                                    <p:anim calcmode="lin" valueType="num">
                                      <p:cBhvr additive="base">
                                        <p:cTn id="106" dur="2000" fill="hold"/>
                                        <p:tgtEl>
                                          <p:spTgt spid="53"/>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54"/>
                                        </p:tgtEl>
                                        <p:attrNameLst>
                                          <p:attrName>style.visibility</p:attrName>
                                        </p:attrNameLst>
                                      </p:cBhvr>
                                      <p:to>
                                        <p:strVal val="visible"/>
                                      </p:to>
                                    </p:set>
                                    <p:anim calcmode="lin" valueType="num">
                                      <p:cBhvr additive="base">
                                        <p:cTn id="109" dur="2000" fill="hold"/>
                                        <p:tgtEl>
                                          <p:spTgt spid="54"/>
                                        </p:tgtEl>
                                        <p:attrNameLst>
                                          <p:attrName>ppt_x</p:attrName>
                                        </p:attrNameLst>
                                      </p:cBhvr>
                                      <p:tavLst>
                                        <p:tav tm="0">
                                          <p:val>
                                            <p:strVal val="#ppt_x"/>
                                          </p:val>
                                        </p:tav>
                                        <p:tav tm="100000">
                                          <p:val>
                                            <p:strVal val="#ppt_x"/>
                                          </p:val>
                                        </p:tav>
                                      </p:tavLst>
                                    </p:anim>
                                    <p:anim calcmode="lin" valueType="num">
                                      <p:cBhvr additive="base">
                                        <p:cTn id="110" dur="2000" fill="hold"/>
                                        <p:tgtEl>
                                          <p:spTgt spid="54"/>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55"/>
                                        </p:tgtEl>
                                        <p:attrNameLst>
                                          <p:attrName>style.visibility</p:attrName>
                                        </p:attrNameLst>
                                      </p:cBhvr>
                                      <p:to>
                                        <p:strVal val="visible"/>
                                      </p:to>
                                    </p:set>
                                    <p:anim calcmode="lin" valueType="num">
                                      <p:cBhvr additive="base">
                                        <p:cTn id="113" dur="2000" fill="hold"/>
                                        <p:tgtEl>
                                          <p:spTgt spid="55"/>
                                        </p:tgtEl>
                                        <p:attrNameLst>
                                          <p:attrName>ppt_x</p:attrName>
                                        </p:attrNameLst>
                                      </p:cBhvr>
                                      <p:tavLst>
                                        <p:tav tm="0">
                                          <p:val>
                                            <p:strVal val="#ppt_x"/>
                                          </p:val>
                                        </p:tav>
                                        <p:tav tm="100000">
                                          <p:val>
                                            <p:strVal val="#ppt_x"/>
                                          </p:val>
                                        </p:tav>
                                      </p:tavLst>
                                    </p:anim>
                                    <p:anim calcmode="lin" valueType="num">
                                      <p:cBhvr additive="base">
                                        <p:cTn id="114" dur="2000" fill="hold"/>
                                        <p:tgtEl>
                                          <p:spTgt spid="55"/>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56"/>
                                        </p:tgtEl>
                                        <p:attrNameLst>
                                          <p:attrName>style.visibility</p:attrName>
                                        </p:attrNameLst>
                                      </p:cBhvr>
                                      <p:to>
                                        <p:strVal val="visible"/>
                                      </p:to>
                                    </p:set>
                                    <p:anim calcmode="lin" valueType="num">
                                      <p:cBhvr additive="base">
                                        <p:cTn id="117" dur="2000" fill="hold"/>
                                        <p:tgtEl>
                                          <p:spTgt spid="56"/>
                                        </p:tgtEl>
                                        <p:attrNameLst>
                                          <p:attrName>ppt_x</p:attrName>
                                        </p:attrNameLst>
                                      </p:cBhvr>
                                      <p:tavLst>
                                        <p:tav tm="0">
                                          <p:val>
                                            <p:strVal val="#ppt_x"/>
                                          </p:val>
                                        </p:tav>
                                        <p:tav tm="100000">
                                          <p:val>
                                            <p:strVal val="#ppt_x"/>
                                          </p:val>
                                        </p:tav>
                                      </p:tavLst>
                                    </p:anim>
                                    <p:anim calcmode="lin" valueType="num">
                                      <p:cBhvr additive="base">
                                        <p:cTn id="118" dur="2000" fill="hold"/>
                                        <p:tgtEl>
                                          <p:spTgt spid="56"/>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57"/>
                                        </p:tgtEl>
                                        <p:attrNameLst>
                                          <p:attrName>style.visibility</p:attrName>
                                        </p:attrNameLst>
                                      </p:cBhvr>
                                      <p:to>
                                        <p:strVal val="visible"/>
                                      </p:to>
                                    </p:set>
                                    <p:anim calcmode="lin" valueType="num">
                                      <p:cBhvr additive="base">
                                        <p:cTn id="121" dur="2000" fill="hold"/>
                                        <p:tgtEl>
                                          <p:spTgt spid="57"/>
                                        </p:tgtEl>
                                        <p:attrNameLst>
                                          <p:attrName>ppt_x</p:attrName>
                                        </p:attrNameLst>
                                      </p:cBhvr>
                                      <p:tavLst>
                                        <p:tav tm="0">
                                          <p:val>
                                            <p:strVal val="#ppt_x"/>
                                          </p:val>
                                        </p:tav>
                                        <p:tav tm="100000">
                                          <p:val>
                                            <p:strVal val="#ppt_x"/>
                                          </p:val>
                                        </p:tav>
                                      </p:tavLst>
                                    </p:anim>
                                    <p:anim calcmode="lin" valueType="num">
                                      <p:cBhvr additive="base">
                                        <p:cTn id="122" dur="2000" fill="hold"/>
                                        <p:tgtEl>
                                          <p:spTgt spid="57"/>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58"/>
                                        </p:tgtEl>
                                        <p:attrNameLst>
                                          <p:attrName>style.visibility</p:attrName>
                                        </p:attrNameLst>
                                      </p:cBhvr>
                                      <p:to>
                                        <p:strVal val="visible"/>
                                      </p:to>
                                    </p:set>
                                    <p:anim calcmode="lin" valueType="num">
                                      <p:cBhvr additive="base">
                                        <p:cTn id="125" dur="2000" fill="hold"/>
                                        <p:tgtEl>
                                          <p:spTgt spid="58"/>
                                        </p:tgtEl>
                                        <p:attrNameLst>
                                          <p:attrName>ppt_x</p:attrName>
                                        </p:attrNameLst>
                                      </p:cBhvr>
                                      <p:tavLst>
                                        <p:tav tm="0">
                                          <p:val>
                                            <p:strVal val="#ppt_x"/>
                                          </p:val>
                                        </p:tav>
                                        <p:tav tm="100000">
                                          <p:val>
                                            <p:strVal val="#ppt_x"/>
                                          </p:val>
                                        </p:tav>
                                      </p:tavLst>
                                    </p:anim>
                                    <p:anim calcmode="lin" valueType="num">
                                      <p:cBhvr additive="base">
                                        <p:cTn id="126" dur="2000" fill="hold"/>
                                        <p:tgtEl>
                                          <p:spTgt spid="58"/>
                                        </p:tgtEl>
                                        <p:attrNameLst>
                                          <p:attrName>ppt_y</p:attrName>
                                        </p:attrNameLst>
                                      </p:cBhvr>
                                      <p:tavLst>
                                        <p:tav tm="0">
                                          <p:val>
                                            <p:strVal val="0-#ppt_h/2"/>
                                          </p:val>
                                        </p:tav>
                                        <p:tav tm="100000">
                                          <p:val>
                                            <p:strVal val="#ppt_y"/>
                                          </p:val>
                                        </p:tav>
                                      </p:tavLst>
                                    </p:anim>
                                  </p:childTnLst>
                                </p:cTn>
                              </p:par>
                              <p:par>
                                <p:cTn id="127" presetID="3" presetClass="entr" presetSubtype="10" fill="hold" grpId="1" nodeType="withEffect">
                                  <p:stCondLst>
                                    <p:cond delay="0"/>
                                  </p:stCondLst>
                                  <p:childTnLst>
                                    <p:set>
                                      <p:cBhvr>
                                        <p:cTn id="128" dur="1" fill="hold">
                                          <p:stCondLst>
                                            <p:cond delay="0"/>
                                          </p:stCondLst>
                                        </p:cTn>
                                        <p:tgtEl>
                                          <p:spTgt spid="29"/>
                                        </p:tgtEl>
                                        <p:attrNameLst>
                                          <p:attrName>style.visibility</p:attrName>
                                        </p:attrNameLst>
                                      </p:cBhvr>
                                      <p:to>
                                        <p:strVal val="visible"/>
                                      </p:to>
                                    </p:set>
                                    <p:animEffect transition="in" filter="blinds(horizontal)">
                                      <p:cBhvr>
                                        <p:cTn id="129" dur="2000"/>
                                        <p:tgtEl>
                                          <p:spTgt spid="29"/>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blinds(horizontal)">
                                      <p:cBhvr>
                                        <p:cTn id="132" dur="2000"/>
                                        <p:tgtEl>
                                          <p:spTgt spid="31"/>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33"/>
                                        </p:tgtEl>
                                        <p:attrNameLst>
                                          <p:attrName>style.visibility</p:attrName>
                                        </p:attrNameLst>
                                      </p:cBhvr>
                                      <p:to>
                                        <p:strVal val="visible"/>
                                      </p:to>
                                    </p:set>
                                    <p:animEffect transition="in" filter="blinds(horizontal)">
                                      <p:cBhvr>
                                        <p:cTn id="135" dur="2000"/>
                                        <p:tgtEl>
                                          <p:spTgt spid="33"/>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35"/>
                                        </p:tgtEl>
                                        <p:attrNameLst>
                                          <p:attrName>style.visibility</p:attrName>
                                        </p:attrNameLst>
                                      </p:cBhvr>
                                      <p:to>
                                        <p:strVal val="visible"/>
                                      </p:to>
                                    </p:set>
                                    <p:animEffect transition="in" filter="blinds(horizontal)">
                                      <p:cBhvr>
                                        <p:cTn id="138" dur="2000"/>
                                        <p:tgtEl>
                                          <p:spTgt spid="35"/>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37"/>
                                        </p:tgtEl>
                                        <p:attrNameLst>
                                          <p:attrName>style.visibility</p:attrName>
                                        </p:attrNameLst>
                                      </p:cBhvr>
                                      <p:to>
                                        <p:strVal val="visible"/>
                                      </p:to>
                                    </p:set>
                                    <p:animEffect transition="in" filter="blinds(horizontal)">
                                      <p:cBhvr>
                                        <p:cTn id="141" dur="2000"/>
                                        <p:tgtEl>
                                          <p:spTgt spid="37"/>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39"/>
                                        </p:tgtEl>
                                        <p:attrNameLst>
                                          <p:attrName>style.visibility</p:attrName>
                                        </p:attrNameLst>
                                      </p:cBhvr>
                                      <p:to>
                                        <p:strVal val="visible"/>
                                      </p:to>
                                    </p:set>
                                    <p:animEffect transition="in" filter="blinds(horizontal)">
                                      <p:cBhvr>
                                        <p:cTn id="144" dur="2000"/>
                                        <p:tgtEl>
                                          <p:spTgt spid="39"/>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40"/>
                                        </p:tgtEl>
                                        <p:attrNameLst>
                                          <p:attrName>style.visibility</p:attrName>
                                        </p:attrNameLst>
                                      </p:cBhvr>
                                      <p:to>
                                        <p:strVal val="visible"/>
                                      </p:to>
                                    </p:set>
                                    <p:animEffect transition="in" filter="blinds(horizontal)">
                                      <p:cBhvr>
                                        <p:cTn id="147" dur="2000"/>
                                        <p:tgtEl>
                                          <p:spTgt spid="40"/>
                                        </p:tgtEl>
                                      </p:cBhvr>
                                    </p:animEffect>
                                  </p:childTnLst>
                                </p:cTn>
                              </p:par>
                              <p:par>
                                <p:cTn id="148" presetID="3" presetClass="entr" presetSubtype="10" fill="hold" grpId="1" nodeType="withEffect">
                                  <p:stCondLst>
                                    <p:cond delay="0"/>
                                  </p:stCondLst>
                                  <p:childTnLst>
                                    <p:set>
                                      <p:cBhvr>
                                        <p:cTn id="149" dur="1" fill="hold">
                                          <p:stCondLst>
                                            <p:cond delay="0"/>
                                          </p:stCondLst>
                                        </p:cTn>
                                        <p:tgtEl>
                                          <p:spTgt spid="41"/>
                                        </p:tgtEl>
                                        <p:attrNameLst>
                                          <p:attrName>style.visibility</p:attrName>
                                        </p:attrNameLst>
                                      </p:cBhvr>
                                      <p:to>
                                        <p:strVal val="visible"/>
                                      </p:to>
                                    </p:set>
                                    <p:animEffect transition="in" filter="blinds(horizontal)">
                                      <p:cBhvr>
                                        <p:cTn id="150" dur="2000"/>
                                        <p:tgtEl>
                                          <p:spTgt spid="41"/>
                                        </p:tgtEl>
                                      </p:cBhvr>
                                    </p:animEffect>
                                  </p:childTnLst>
                                </p:cTn>
                              </p:par>
                              <p:par>
                                <p:cTn id="151" presetID="3" presetClass="entr" presetSubtype="10" fill="hold" grpId="1" nodeType="withEffect">
                                  <p:stCondLst>
                                    <p:cond delay="0"/>
                                  </p:stCondLst>
                                  <p:childTnLst>
                                    <p:set>
                                      <p:cBhvr>
                                        <p:cTn id="152" dur="1" fill="hold">
                                          <p:stCondLst>
                                            <p:cond delay="0"/>
                                          </p:stCondLst>
                                        </p:cTn>
                                        <p:tgtEl>
                                          <p:spTgt spid="42"/>
                                        </p:tgtEl>
                                        <p:attrNameLst>
                                          <p:attrName>style.visibility</p:attrName>
                                        </p:attrNameLst>
                                      </p:cBhvr>
                                      <p:to>
                                        <p:strVal val="visible"/>
                                      </p:to>
                                    </p:set>
                                    <p:animEffect transition="in" filter="blinds(horizontal)">
                                      <p:cBhvr>
                                        <p:cTn id="153" dur="2000"/>
                                        <p:tgtEl>
                                          <p:spTgt spid="42"/>
                                        </p:tgtEl>
                                      </p:cBhvr>
                                    </p:animEffect>
                                  </p:childTnLst>
                                </p:cTn>
                              </p:par>
                              <p:par>
                                <p:cTn id="154" presetID="3" presetClass="entr" presetSubtype="10" fill="hold" grpId="1" nodeType="withEffect">
                                  <p:stCondLst>
                                    <p:cond delay="0"/>
                                  </p:stCondLst>
                                  <p:childTnLst>
                                    <p:set>
                                      <p:cBhvr>
                                        <p:cTn id="155" dur="1" fill="hold">
                                          <p:stCondLst>
                                            <p:cond delay="0"/>
                                          </p:stCondLst>
                                        </p:cTn>
                                        <p:tgtEl>
                                          <p:spTgt spid="43"/>
                                        </p:tgtEl>
                                        <p:attrNameLst>
                                          <p:attrName>style.visibility</p:attrName>
                                        </p:attrNameLst>
                                      </p:cBhvr>
                                      <p:to>
                                        <p:strVal val="visible"/>
                                      </p:to>
                                    </p:set>
                                    <p:animEffect transition="in" filter="blinds(horizontal)">
                                      <p:cBhvr>
                                        <p:cTn id="156" dur="2000"/>
                                        <p:tgtEl>
                                          <p:spTgt spid="43"/>
                                        </p:tgtEl>
                                      </p:cBhvr>
                                    </p:animEffect>
                                  </p:childTnLst>
                                </p:cTn>
                              </p:par>
                              <p:par>
                                <p:cTn id="157" presetID="3" presetClass="entr" presetSubtype="10" fill="hold" grpId="1" nodeType="withEffect">
                                  <p:stCondLst>
                                    <p:cond delay="0"/>
                                  </p:stCondLst>
                                  <p:childTnLst>
                                    <p:set>
                                      <p:cBhvr>
                                        <p:cTn id="158" dur="1" fill="hold">
                                          <p:stCondLst>
                                            <p:cond delay="0"/>
                                          </p:stCondLst>
                                        </p:cTn>
                                        <p:tgtEl>
                                          <p:spTgt spid="44"/>
                                        </p:tgtEl>
                                        <p:attrNameLst>
                                          <p:attrName>style.visibility</p:attrName>
                                        </p:attrNameLst>
                                      </p:cBhvr>
                                      <p:to>
                                        <p:strVal val="visible"/>
                                      </p:to>
                                    </p:set>
                                    <p:animEffect transition="in" filter="blinds(horizontal)">
                                      <p:cBhvr>
                                        <p:cTn id="159" dur="2000"/>
                                        <p:tgtEl>
                                          <p:spTgt spid="44"/>
                                        </p:tgtEl>
                                      </p:cBhvr>
                                    </p:animEffect>
                                  </p:childTnLst>
                                </p:cTn>
                              </p:par>
                              <p:par>
                                <p:cTn id="160" presetID="3" presetClass="entr" presetSubtype="10" fill="hold" grpId="1" nodeType="withEffect">
                                  <p:stCondLst>
                                    <p:cond delay="0"/>
                                  </p:stCondLst>
                                  <p:childTnLst>
                                    <p:set>
                                      <p:cBhvr>
                                        <p:cTn id="161" dur="1" fill="hold">
                                          <p:stCondLst>
                                            <p:cond delay="0"/>
                                          </p:stCondLst>
                                        </p:cTn>
                                        <p:tgtEl>
                                          <p:spTgt spid="45"/>
                                        </p:tgtEl>
                                        <p:attrNameLst>
                                          <p:attrName>style.visibility</p:attrName>
                                        </p:attrNameLst>
                                      </p:cBhvr>
                                      <p:to>
                                        <p:strVal val="visible"/>
                                      </p:to>
                                    </p:set>
                                    <p:animEffect transition="in" filter="blinds(horizontal)">
                                      <p:cBhvr>
                                        <p:cTn id="162" dur="2000"/>
                                        <p:tgtEl>
                                          <p:spTgt spid="45"/>
                                        </p:tgtEl>
                                      </p:cBhvr>
                                    </p:animEffect>
                                  </p:childTnLst>
                                </p:cTn>
                              </p:par>
                              <p:par>
                                <p:cTn id="163" presetID="3" presetClass="entr" presetSubtype="10" fill="hold" grpId="1" nodeType="withEffect">
                                  <p:stCondLst>
                                    <p:cond delay="0"/>
                                  </p:stCondLst>
                                  <p:childTnLst>
                                    <p:set>
                                      <p:cBhvr>
                                        <p:cTn id="164" dur="1" fill="hold">
                                          <p:stCondLst>
                                            <p:cond delay="0"/>
                                          </p:stCondLst>
                                        </p:cTn>
                                        <p:tgtEl>
                                          <p:spTgt spid="46"/>
                                        </p:tgtEl>
                                        <p:attrNameLst>
                                          <p:attrName>style.visibility</p:attrName>
                                        </p:attrNameLst>
                                      </p:cBhvr>
                                      <p:to>
                                        <p:strVal val="visible"/>
                                      </p:to>
                                    </p:set>
                                    <p:animEffect transition="in" filter="blinds(horizontal)">
                                      <p:cBhvr>
                                        <p:cTn id="165" dur="2000"/>
                                        <p:tgtEl>
                                          <p:spTgt spid="46"/>
                                        </p:tgtEl>
                                      </p:cBhvr>
                                    </p:animEffect>
                                  </p:childTnLst>
                                </p:cTn>
                              </p:par>
                              <p:par>
                                <p:cTn id="166" presetID="3" presetClass="entr" presetSubtype="10" fill="hold" grpId="1" nodeType="withEffect">
                                  <p:stCondLst>
                                    <p:cond delay="0"/>
                                  </p:stCondLst>
                                  <p:childTnLst>
                                    <p:set>
                                      <p:cBhvr>
                                        <p:cTn id="167" dur="1" fill="hold">
                                          <p:stCondLst>
                                            <p:cond delay="0"/>
                                          </p:stCondLst>
                                        </p:cTn>
                                        <p:tgtEl>
                                          <p:spTgt spid="47"/>
                                        </p:tgtEl>
                                        <p:attrNameLst>
                                          <p:attrName>style.visibility</p:attrName>
                                        </p:attrNameLst>
                                      </p:cBhvr>
                                      <p:to>
                                        <p:strVal val="visible"/>
                                      </p:to>
                                    </p:set>
                                    <p:animEffect transition="in" filter="blinds(horizontal)">
                                      <p:cBhvr>
                                        <p:cTn id="168" dur="2000"/>
                                        <p:tgtEl>
                                          <p:spTgt spid="47"/>
                                        </p:tgtEl>
                                      </p:cBhvr>
                                    </p:animEffect>
                                  </p:childTnLst>
                                </p:cTn>
                              </p:par>
                              <p:par>
                                <p:cTn id="169" presetID="3" presetClass="entr" presetSubtype="10" fill="hold" grpId="1" nodeType="withEffect">
                                  <p:stCondLst>
                                    <p:cond delay="0"/>
                                  </p:stCondLst>
                                  <p:childTnLst>
                                    <p:set>
                                      <p:cBhvr>
                                        <p:cTn id="170" dur="1" fill="hold">
                                          <p:stCondLst>
                                            <p:cond delay="0"/>
                                          </p:stCondLst>
                                        </p:cTn>
                                        <p:tgtEl>
                                          <p:spTgt spid="48"/>
                                        </p:tgtEl>
                                        <p:attrNameLst>
                                          <p:attrName>style.visibility</p:attrName>
                                        </p:attrNameLst>
                                      </p:cBhvr>
                                      <p:to>
                                        <p:strVal val="visible"/>
                                      </p:to>
                                    </p:set>
                                    <p:animEffect transition="in" filter="blinds(horizontal)">
                                      <p:cBhvr>
                                        <p:cTn id="171" dur="2000"/>
                                        <p:tgtEl>
                                          <p:spTgt spid="48"/>
                                        </p:tgtEl>
                                      </p:cBhvr>
                                    </p:animEffect>
                                  </p:childTnLst>
                                </p:cTn>
                              </p:par>
                              <p:par>
                                <p:cTn id="172" presetID="3" presetClass="entr" presetSubtype="10" fill="hold" grpId="1" nodeType="withEffect">
                                  <p:stCondLst>
                                    <p:cond delay="0"/>
                                  </p:stCondLst>
                                  <p:childTnLst>
                                    <p:set>
                                      <p:cBhvr>
                                        <p:cTn id="173" dur="1" fill="hold">
                                          <p:stCondLst>
                                            <p:cond delay="0"/>
                                          </p:stCondLst>
                                        </p:cTn>
                                        <p:tgtEl>
                                          <p:spTgt spid="30"/>
                                        </p:tgtEl>
                                        <p:attrNameLst>
                                          <p:attrName>style.visibility</p:attrName>
                                        </p:attrNameLst>
                                      </p:cBhvr>
                                      <p:to>
                                        <p:strVal val="visible"/>
                                      </p:to>
                                    </p:set>
                                    <p:animEffect transition="in" filter="blinds(horizontal)">
                                      <p:cBhvr>
                                        <p:cTn id="174" dur="2000"/>
                                        <p:tgtEl>
                                          <p:spTgt spid="30"/>
                                        </p:tgtEl>
                                      </p:cBhvr>
                                    </p:animEffect>
                                  </p:childTnLst>
                                </p:cTn>
                              </p:par>
                              <p:par>
                                <p:cTn id="175" presetID="3" presetClass="entr" presetSubtype="10" fill="hold" grpId="1" nodeType="withEffect">
                                  <p:stCondLst>
                                    <p:cond delay="0"/>
                                  </p:stCondLst>
                                  <p:childTnLst>
                                    <p:set>
                                      <p:cBhvr>
                                        <p:cTn id="176" dur="1" fill="hold">
                                          <p:stCondLst>
                                            <p:cond delay="0"/>
                                          </p:stCondLst>
                                        </p:cTn>
                                        <p:tgtEl>
                                          <p:spTgt spid="32"/>
                                        </p:tgtEl>
                                        <p:attrNameLst>
                                          <p:attrName>style.visibility</p:attrName>
                                        </p:attrNameLst>
                                      </p:cBhvr>
                                      <p:to>
                                        <p:strVal val="visible"/>
                                      </p:to>
                                    </p:set>
                                    <p:animEffect transition="in" filter="blinds(horizontal)">
                                      <p:cBhvr>
                                        <p:cTn id="177" dur="2000"/>
                                        <p:tgtEl>
                                          <p:spTgt spid="32"/>
                                        </p:tgtEl>
                                      </p:cBhvr>
                                    </p:animEffect>
                                  </p:childTnLst>
                                </p:cTn>
                              </p:par>
                              <p:par>
                                <p:cTn id="178" presetID="3" presetClass="entr" presetSubtype="10" fill="hold" grpId="1" nodeType="withEffect">
                                  <p:stCondLst>
                                    <p:cond delay="0"/>
                                  </p:stCondLst>
                                  <p:childTnLst>
                                    <p:set>
                                      <p:cBhvr>
                                        <p:cTn id="179" dur="1" fill="hold">
                                          <p:stCondLst>
                                            <p:cond delay="0"/>
                                          </p:stCondLst>
                                        </p:cTn>
                                        <p:tgtEl>
                                          <p:spTgt spid="34"/>
                                        </p:tgtEl>
                                        <p:attrNameLst>
                                          <p:attrName>style.visibility</p:attrName>
                                        </p:attrNameLst>
                                      </p:cBhvr>
                                      <p:to>
                                        <p:strVal val="visible"/>
                                      </p:to>
                                    </p:set>
                                    <p:animEffect transition="in" filter="blinds(horizontal)">
                                      <p:cBhvr>
                                        <p:cTn id="180" dur="2000"/>
                                        <p:tgtEl>
                                          <p:spTgt spid="34"/>
                                        </p:tgtEl>
                                      </p:cBhvr>
                                    </p:animEffect>
                                  </p:childTnLst>
                                </p:cTn>
                              </p:par>
                              <p:par>
                                <p:cTn id="181" presetID="3" presetClass="entr" presetSubtype="10" fill="hold" grpId="1" nodeType="withEffect">
                                  <p:stCondLst>
                                    <p:cond delay="0"/>
                                  </p:stCondLst>
                                  <p:childTnLst>
                                    <p:set>
                                      <p:cBhvr>
                                        <p:cTn id="182" dur="1" fill="hold">
                                          <p:stCondLst>
                                            <p:cond delay="0"/>
                                          </p:stCondLst>
                                        </p:cTn>
                                        <p:tgtEl>
                                          <p:spTgt spid="36"/>
                                        </p:tgtEl>
                                        <p:attrNameLst>
                                          <p:attrName>style.visibility</p:attrName>
                                        </p:attrNameLst>
                                      </p:cBhvr>
                                      <p:to>
                                        <p:strVal val="visible"/>
                                      </p:to>
                                    </p:set>
                                    <p:animEffect transition="in" filter="blinds(horizontal)">
                                      <p:cBhvr>
                                        <p:cTn id="183" dur="2000"/>
                                        <p:tgtEl>
                                          <p:spTgt spid="36"/>
                                        </p:tgtEl>
                                      </p:cBhvr>
                                    </p:animEffect>
                                  </p:childTnLst>
                                </p:cTn>
                              </p:par>
                              <p:par>
                                <p:cTn id="184" presetID="3" presetClass="entr" presetSubtype="10" fill="hold" grpId="1" nodeType="withEffect">
                                  <p:stCondLst>
                                    <p:cond delay="0"/>
                                  </p:stCondLst>
                                  <p:childTnLst>
                                    <p:set>
                                      <p:cBhvr>
                                        <p:cTn id="185" dur="1" fill="hold">
                                          <p:stCondLst>
                                            <p:cond delay="0"/>
                                          </p:stCondLst>
                                        </p:cTn>
                                        <p:tgtEl>
                                          <p:spTgt spid="38"/>
                                        </p:tgtEl>
                                        <p:attrNameLst>
                                          <p:attrName>style.visibility</p:attrName>
                                        </p:attrNameLst>
                                      </p:cBhvr>
                                      <p:to>
                                        <p:strVal val="visible"/>
                                      </p:to>
                                    </p:set>
                                    <p:animEffect transition="in" filter="blinds(horizontal)">
                                      <p:cBhvr>
                                        <p:cTn id="186" dur="2000"/>
                                        <p:tgtEl>
                                          <p:spTgt spid="38"/>
                                        </p:tgtEl>
                                      </p:cBhvr>
                                    </p:animEffect>
                                  </p:childTnLst>
                                </p:cTn>
                              </p:par>
                              <p:par>
                                <p:cTn id="187" presetID="3" presetClass="entr" presetSubtype="10" fill="hold" grpId="1" nodeType="withEffect">
                                  <p:stCondLst>
                                    <p:cond delay="0"/>
                                  </p:stCondLst>
                                  <p:childTnLst>
                                    <p:set>
                                      <p:cBhvr>
                                        <p:cTn id="188" dur="1" fill="hold">
                                          <p:stCondLst>
                                            <p:cond delay="0"/>
                                          </p:stCondLst>
                                        </p:cTn>
                                        <p:tgtEl>
                                          <p:spTgt spid="49"/>
                                        </p:tgtEl>
                                        <p:attrNameLst>
                                          <p:attrName>style.visibility</p:attrName>
                                        </p:attrNameLst>
                                      </p:cBhvr>
                                      <p:to>
                                        <p:strVal val="visible"/>
                                      </p:to>
                                    </p:set>
                                    <p:animEffect transition="in" filter="blinds(horizontal)">
                                      <p:cBhvr>
                                        <p:cTn id="189" dur="2000"/>
                                        <p:tgtEl>
                                          <p:spTgt spid="49"/>
                                        </p:tgtEl>
                                      </p:cBhvr>
                                    </p:animEffect>
                                  </p:childTnLst>
                                </p:cTn>
                              </p:par>
                              <p:par>
                                <p:cTn id="190" presetID="3" presetClass="entr" presetSubtype="10" fill="hold" grpId="1" nodeType="withEffect">
                                  <p:stCondLst>
                                    <p:cond delay="0"/>
                                  </p:stCondLst>
                                  <p:childTnLst>
                                    <p:set>
                                      <p:cBhvr>
                                        <p:cTn id="191" dur="1" fill="hold">
                                          <p:stCondLst>
                                            <p:cond delay="0"/>
                                          </p:stCondLst>
                                        </p:cTn>
                                        <p:tgtEl>
                                          <p:spTgt spid="50"/>
                                        </p:tgtEl>
                                        <p:attrNameLst>
                                          <p:attrName>style.visibility</p:attrName>
                                        </p:attrNameLst>
                                      </p:cBhvr>
                                      <p:to>
                                        <p:strVal val="visible"/>
                                      </p:to>
                                    </p:set>
                                    <p:animEffect transition="in" filter="blinds(horizontal)">
                                      <p:cBhvr>
                                        <p:cTn id="192" dur="2000"/>
                                        <p:tgtEl>
                                          <p:spTgt spid="50"/>
                                        </p:tgtEl>
                                      </p:cBhvr>
                                    </p:animEffect>
                                  </p:childTnLst>
                                </p:cTn>
                              </p:par>
                              <p:par>
                                <p:cTn id="193" presetID="3" presetClass="entr" presetSubtype="10" fill="hold" grpId="1" nodeType="withEffect">
                                  <p:stCondLst>
                                    <p:cond delay="0"/>
                                  </p:stCondLst>
                                  <p:childTnLst>
                                    <p:set>
                                      <p:cBhvr>
                                        <p:cTn id="194" dur="1" fill="hold">
                                          <p:stCondLst>
                                            <p:cond delay="0"/>
                                          </p:stCondLst>
                                        </p:cTn>
                                        <p:tgtEl>
                                          <p:spTgt spid="51"/>
                                        </p:tgtEl>
                                        <p:attrNameLst>
                                          <p:attrName>style.visibility</p:attrName>
                                        </p:attrNameLst>
                                      </p:cBhvr>
                                      <p:to>
                                        <p:strVal val="visible"/>
                                      </p:to>
                                    </p:set>
                                    <p:animEffect transition="in" filter="blinds(horizontal)">
                                      <p:cBhvr>
                                        <p:cTn id="195" dur="2000"/>
                                        <p:tgtEl>
                                          <p:spTgt spid="51"/>
                                        </p:tgtEl>
                                      </p:cBhvr>
                                    </p:animEffect>
                                  </p:childTnLst>
                                </p:cTn>
                              </p:par>
                              <p:par>
                                <p:cTn id="196" presetID="3" presetClass="entr" presetSubtype="10" fill="hold" grpId="1" nodeType="withEffect">
                                  <p:stCondLst>
                                    <p:cond delay="0"/>
                                  </p:stCondLst>
                                  <p:childTnLst>
                                    <p:set>
                                      <p:cBhvr>
                                        <p:cTn id="197" dur="1" fill="hold">
                                          <p:stCondLst>
                                            <p:cond delay="0"/>
                                          </p:stCondLst>
                                        </p:cTn>
                                        <p:tgtEl>
                                          <p:spTgt spid="52"/>
                                        </p:tgtEl>
                                        <p:attrNameLst>
                                          <p:attrName>style.visibility</p:attrName>
                                        </p:attrNameLst>
                                      </p:cBhvr>
                                      <p:to>
                                        <p:strVal val="visible"/>
                                      </p:to>
                                    </p:set>
                                    <p:animEffect transition="in" filter="blinds(horizontal)">
                                      <p:cBhvr>
                                        <p:cTn id="198" dur="2000"/>
                                        <p:tgtEl>
                                          <p:spTgt spid="52"/>
                                        </p:tgtEl>
                                      </p:cBhvr>
                                    </p:animEffect>
                                  </p:childTnLst>
                                </p:cTn>
                              </p:par>
                              <p:par>
                                <p:cTn id="199" presetID="3" presetClass="entr" presetSubtype="10" fill="hold" grpId="1" nodeType="withEffect">
                                  <p:stCondLst>
                                    <p:cond delay="0"/>
                                  </p:stCondLst>
                                  <p:childTnLst>
                                    <p:set>
                                      <p:cBhvr>
                                        <p:cTn id="200" dur="1" fill="hold">
                                          <p:stCondLst>
                                            <p:cond delay="0"/>
                                          </p:stCondLst>
                                        </p:cTn>
                                        <p:tgtEl>
                                          <p:spTgt spid="53"/>
                                        </p:tgtEl>
                                        <p:attrNameLst>
                                          <p:attrName>style.visibility</p:attrName>
                                        </p:attrNameLst>
                                      </p:cBhvr>
                                      <p:to>
                                        <p:strVal val="visible"/>
                                      </p:to>
                                    </p:set>
                                    <p:animEffect transition="in" filter="blinds(horizontal)">
                                      <p:cBhvr>
                                        <p:cTn id="201" dur="2000"/>
                                        <p:tgtEl>
                                          <p:spTgt spid="53"/>
                                        </p:tgtEl>
                                      </p:cBhvr>
                                    </p:animEffect>
                                  </p:childTnLst>
                                </p:cTn>
                              </p:par>
                              <p:par>
                                <p:cTn id="202" presetID="3" presetClass="entr" presetSubtype="10" fill="hold" grpId="1" nodeType="withEffect">
                                  <p:stCondLst>
                                    <p:cond delay="0"/>
                                  </p:stCondLst>
                                  <p:childTnLst>
                                    <p:set>
                                      <p:cBhvr>
                                        <p:cTn id="203" dur="1" fill="hold">
                                          <p:stCondLst>
                                            <p:cond delay="0"/>
                                          </p:stCondLst>
                                        </p:cTn>
                                        <p:tgtEl>
                                          <p:spTgt spid="54"/>
                                        </p:tgtEl>
                                        <p:attrNameLst>
                                          <p:attrName>style.visibility</p:attrName>
                                        </p:attrNameLst>
                                      </p:cBhvr>
                                      <p:to>
                                        <p:strVal val="visible"/>
                                      </p:to>
                                    </p:set>
                                    <p:animEffect transition="in" filter="blinds(horizontal)">
                                      <p:cBhvr>
                                        <p:cTn id="204" dur="2000"/>
                                        <p:tgtEl>
                                          <p:spTgt spid="54"/>
                                        </p:tgtEl>
                                      </p:cBhvr>
                                    </p:animEffect>
                                  </p:childTnLst>
                                </p:cTn>
                              </p:par>
                              <p:par>
                                <p:cTn id="205" presetID="3" presetClass="entr" presetSubtype="10" fill="hold" grpId="1" nodeType="withEffect">
                                  <p:stCondLst>
                                    <p:cond delay="0"/>
                                  </p:stCondLst>
                                  <p:childTnLst>
                                    <p:set>
                                      <p:cBhvr>
                                        <p:cTn id="206" dur="1" fill="hold">
                                          <p:stCondLst>
                                            <p:cond delay="0"/>
                                          </p:stCondLst>
                                        </p:cTn>
                                        <p:tgtEl>
                                          <p:spTgt spid="55"/>
                                        </p:tgtEl>
                                        <p:attrNameLst>
                                          <p:attrName>style.visibility</p:attrName>
                                        </p:attrNameLst>
                                      </p:cBhvr>
                                      <p:to>
                                        <p:strVal val="visible"/>
                                      </p:to>
                                    </p:set>
                                    <p:animEffect transition="in" filter="blinds(horizontal)">
                                      <p:cBhvr>
                                        <p:cTn id="207" dur="2000"/>
                                        <p:tgtEl>
                                          <p:spTgt spid="55"/>
                                        </p:tgtEl>
                                      </p:cBhvr>
                                    </p:animEffect>
                                  </p:childTnLst>
                                </p:cTn>
                              </p:par>
                              <p:par>
                                <p:cTn id="208" presetID="3" presetClass="entr" presetSubtype="10" fill="hold" grpId="1" nodeType="withEffect">
                                  <p:stCondLst>
                                    <p:cond delay="0"/>
                                  </p:stCondLst>
                                  <p:childTnLst>
                                    <p:set>
                                      <p:cBhvr>
                                        <p:cTn id="209" dur="1" fill="hold">
                                          <p:stCondLst>
                                            <p:cond delay="0"/>
                                          </p:stCondLst>
                                        </p:cTn>
                                        <p:tgtEl>
                                          <p:spTgt spid="56"/>
                                        </p:tgtEl>
                                        <p:attrNameLst>
                                          <p:attrName>style.visibility</p:attrName>
                                        </p:attrNameLst>
                                      </p:cBhvr>
                                      <p:to>
                                        <p:strVal val="visible"/>
                                      </p:to>
                                    </p:set>
                                    <p:animEffect transition="in" filter="blinds(horizontal)">
                                      <p:cBhvr>
                                        <p:cTn id="210" dur="2000"/>
                                        <p:tgtEl>
                                          <p:spTgt spid="56"/>
                                        </p:tgtEl>
                                      </p:cBhvr>
                                    </p:animEffect>
                                  </p:childTnLst>
                                </p:cTn>
                              </p:par>
                              <p:par>
                                <p:cTn id="211" presetID="3" presetClass="entr" presetSubtype="10" fill="hold" grpId="1" nodeType="withEffect">
                                  <p:stCondLst>
                                    <p:cond delay="0"/>
                                  </p:stCondLst>
                                  <p:childTnLst>
                                    <p:set>
                                      <p:cBhvr>
                                        <p:cTn id="212" dur="1" fill="hold">
                                          <p:stCondLst>
                                            <p:cond delay="0"/>
                                          </p:stCondLst>
                                        </p:cTn>
                                        <p:tgtEl>
                                          <p:spTgt spid="57"/>
                                        </p:tgtEl>
                                        <p:attrNameLst>
                                          <p:attrName>style.visibility</p:attrName>
                                        </p:attrNameLst>
                                      </p:cBhvr>
                                      <p:to>
                                        <p:strVal val="visible"/>
                                      </p:to>
                                    </p:set>
                                    <p:animEffect transition="in" filter="blinds(horizontal)">
                                      <p:cBhvr>
                                        <p:cTn id="213" dur="2000"/>
                                        <p:tgtEl>
                                          <p:spTgt spid="57"/>
                                        </p:tgtEl>
                                      </p:cBhvr>
                                    </p:animEffect>
                                  </p:childTnLst>
                                </p:cTn>
                              </p:par>
                              <p:par>
                                <p:cTn id="214" presetID="3" presetClass="entr" presetSubtype="10" fill="hold" grpId="1" nodeType="withEffect">
                                  <p:stCondLst>
                                    <p:cond delay="0"/>
                                  </p:stCondLst>
                                  <p:childTnLst>
                                    <p:set>
                                      <p:cBhvr>
                                        <p:cTn id="215" dur="1" fill="hold">
                                          <p:stCondLst>
                                            <p:cond delay="0"/>
                                          </p:stCondLst>
                                        </p:cTn>
                                        <p:tgtEl>
                                          <p:spTgt spid="58"/>
                                        </p:tgtEl>
                                        <p:attrNameLst>
                                          <p:attrName>style.visibility</p:attrName>
                                        </p:attrNameLst>
                                      </p:cBhvr>
                                      <p:to>
                                        <p:strVal val="visible"/>
                                      </p:to>
                                    </p:set>
                                    <p:animEffect transition="in" filter="blinds(horizontal)">
                                      <p:cBhvr>
                                        <p:cTn id="216" dur="2000"/>
                                        <p:tgtEl>
                                          <p:spTgt spid="58"/>
                                        </p:tgtEl>
                                      </p:cBhvr>
                                    </p:animEffect>
                                  </p:childTnLst>
                                </p:cTn>
                              </p:par>
                              <p:par>
                                <p:cTn id="217" presetID="8" presetClass="emph" presetSubtype="0" fill="hold" grpId="2" nodeType="withEffect">
                                  <p:stCondLst>
                                    <p:cond delay="0"/>
                                  </p:stCondLst>
                                  <p:childTnLst>
                                    <p:animRot by="21600000">
                                      <p:cBhvr>
                                        <p:cTn id="218" dur="2000" fill="hold"/>
                                        <p:tgtEl>
                                          <p:spTgt spid="29"/>
                                        </p:tgtEl>
                                        <p:attrNameLst>
                                          <p:attrName>r</p:attrName>
                                        </p:attrNameLst>
                                      </p:cBhvr>
                                    </p:animRot>
                                  </p:childTnLst>
                                </p:cTn>
                              </p:par>
                              <p:par>
                                <p:cTn id="219" presetID="8" presetClass="emph" presetSubtype="0" fill="hold" grpId="2" nodeType="withEffect">
                                  <p:stCondLst>
                                    <p:cond delay="0"/>
                                  </p:stCondLst>
                                  <p:childTnLst>
                                    <p:animRot by="21600000">
                                      <p:cBhvr>
                                        <p:cTn id="220" dur="2000" fill="hold"/>
                                        <p:tgtEl>
                                          <p:spTgt spid="39"/>
                                        </p:tgtEl>
                                        <p:attrNameLst>
                                          <p:attrName>r</p:attrName>
                                        </p:attrNameLst>
                                      </p:cBhvr>
                                    </p:animRot>
                                  </p:childTnLst>
                                </p:cTn>
                              </p:par>
                              <p:par>
                                <p:cTn id="221" presetID="8" presetClass="emph" presetSubtype="0" fill="hold" grpId="2" nodeType="withEffect">
                                  <p:stCondLst>
                                    <p:cond delay="0"/>
                                  </p:stCondLst>
                                  <p:childTnLst>
                                    <p:animRot by="21600000">
                                      <p:cBhvr>
                                        <p:cTn id="222" dur="2000" fill="hold"/>
                                        <p:tgtEl>
                                          <p:spTgt spid="44"/>
                                        </p:tgtEl>
                                        <p:attrNameLst>
                                          <p:attrName>r</p:attrName>
                                        </p:attrNameLst>
                                      </p:cBhvr>
                                    </p:animRot>
                                  </p:childTnLst>
                                </p:cTn>
                              </p:par>
                              <p:par>
                                <p:cTn id="223" presetID="8" presetClass="emph" presetSubtype="0" fill="hold" grpId="2" nodeType="withEffect">
                                  <p:stCondLst>
                                    <p:cond delay="0"/>
                                  </p:stCondLst>
                                  <p:childTnLst>
                                    <p:animRot by="-21600000">
                                      <p:cBhvr>
                                        <p:cTn id="224" dur="2000" fill="hold"/>
                                        <p:tgtEl>
                                          <p:spTgt spid="30"/>
                                        </p:tgtEl>
                                        <p:attrNameLst>
                                          <p:attrName>r</p:attrName>
                                        </p:attrNameLst>
                                      </p:cBhvr>
                                    </p:animRot>
                                  </p:childTnLst>
                                </p:cTn>
                              </p:par>
                              <p:par>
                                <p:cTn id="225" presetID="8" presetClass="emph" presetSubtype="0" fill="hold" grpId="2" nodeType="withEffect">
                                  <p:stCondLst>
                                    <p:cond delay="0"/>
                                  </p:stCondLst>
                                  <p:childTnLst>
                                    <p:animRot by="-21600000">
                                      <p:cBhvr>
                                        <p:cTn id="226" dur="2000" fill="hold"/>
                                        <p:tgtEl>
                                          <p:spTgt spid="49"/>
                                        </p:tgtEl>
                                        <p:attrNameLst>
                                          <p:attrName>r</p:attrName>
                                        </p:attrNameLst>
                                      </p:cBhvr>
                                    </p:animRot>
                                  </p:childTnLst>
                                </p:cTn>
                              </p:par>
                              <p:par>
                                <p:cTn id="227" presetID="8" presetClass="emph" presetSubtype="0" fill="hold" grpId="2" nodeType="withEffect">
                                  <p:stCondLst>
                                    <p:cond delay="0"/>
                                  </p:stCondLst>
                                  <p:childTnLst>
                                    <p:animRot by="-21600000">
                                      <p:cBhvr>
                                        <p:cTn id="228" dur="2000" fill="hold"/>
                                        <p:tgtEl>
                                          <p:spTgt spid="54"/>
                                        </p:tgtEl>
                                        <p:attrNameLst>
                                          <p:attrName>r</p:attrName>
                                        </p:attrNameLst>
                                      </p:cBhvr>
                                    </p:animRot>
                                  </p:childTnLst>
                                </p:cTn>
                              </p:par>
                              <p:par>
                                <p:cTn id="229" presetID="8" presetClass="emph" presetSubtype="0" fill="hold" grpId="2" nodeType="withEffect">
                                  <p:stCondLst>
                                    <p:cond delay="0"/>
                                  </p:stCondLst>
                                  <p:childTnLst>
                                    <p:animRot by="-21600000">
                                      <p:cBhvr>
                                        <p:cTn id="230" dur="2000" fill="hold"/>
                                        <p:tgtEl>
                                          <p:spTgt spid="31"/>
                                        </p:tgtEl>
                                        <p:attrNameLst>
                                          <p:attrName>r</p:attrName>
                                        </p:attrNameLst>
                                      </p:cBhvr>
                                    </p:animRot>
                                  </p:childTnLst>
                                </p:cTn>
                              </p:par>
                              <p:par>
                                <p:cTn id="231" presetID="8" presetClass="emph" presetSubtype="0" fill="hold" grpId="2" nodeType="withEffect">
                                  <p:stCondLst>
                                    <p:cond delay="0"/>
                                  </p:stCondLst>
                                  <p:childTnLst>
                                    <p:animRot by="-21600000">
                                      <p:cBhvr>
                                        <p:cTn id="232" dur="2000" fill="hold"/>
                                        <p:tgtEl>
                                          <p:spTgt spid="40"/>
                                        </p:tgtEl>
                                        <p:attrNameLst>
                                          <p:attrName>r</p:attrName>
                                        </p:attrNameLst>
                                      </p:cBhvr>
                                    </p:animRot>
                                  </p:childTnLst>
                                </p:cTn>
                              </p:par>
                              <p:par>
                                <p:cTn id="233" presetID="8" presetClass="emph" presetSubtype="0" fill="hold" grpId="2" nodeType="withEffect">
                                  <p:stCondLst>
                                    <p:cond delay="0"/>
                                  </p:stCondLst>
                                  <p:childTnLst>
                                    <p:animRot by="-21600000">
                                      <p:cBhvr>
                                        <p:cTn id="234" dur="2000" fill="hold"/>
                                        <p:tgtEl>
                                          <p:spTgt spid="45"/>
                                        </p:tgtEl>
                                        <p:attrNameLst>
                                          <p:attrName>r</p:attrName>
                                        </p:attrNameLst>
                                      </p:cBhvr>
                                    </p:animRot>
                                  </p:childTnLst>
                                </p:cTn>
                              </p:par>
                              <p:par>
                                <p:cTn id="235" presetID="8" presetClass="emph" presetSubtype="0" fill="hold" grpId="2" nodeType="withEffect">
                                  <p:stCondLst>
                                    <p:cond delay="0"/>
                                  </p:stCondLst>
                                  <p:childTnLst>
                                    <p:animRot by="21600000">
                                      <p:cBhvr>
                                        <p:cTn id="236" dur="2000" fill="hold"/>
                                        <p:tgtEl>
                                          <p:spTgt spid="32"/>
                                        </p:tgtEl>
                                        <p:attrNameLst>
                                          <p:attrName>r</p:attrName>
                                        </p:attrNameLst>
                                      </p:cBhvr>
                                    </p:animRot>
                                  </p:childTnLst>
                                </p:cTn>
                              </p:par>
                              <p:par>
                                <p:cTn id="237" presetID="8" presetClass="emph" presetSubtype="0" fill="hold" grpId="2" nodeType="withEffect">
                                  <p:stCondLst>
                                    <p:cond delay="0"/>
                                  </p:stCondLst>
                                  <p:childTnLst>
                                    <p:animRot by="21600000">
                                      <p:cBhvr>
                                        <p:cTn id="238" dur="2000" fill="hold"/>
                                        <p:tgtEl>
                                          <p:spTgt spid="50"/>
                                        </p:tgtEl>
                                        <p:attrNameLst>
                                          <p:attrName>r</p:attrName>
                                        </p:attrNameLst>
                                      </p:cBhvr>
                                    </p:animRot>
                                  </p:childTnLst>
                                </p:cTn>
                              </p:par>
                              <p:par>
                                <p:cTn id="239" presetID="8" presetClass="emph" presetSubtype="0" fill="hold" grpId="2" nodeType="withEffect">
                                  <p:stCondLst>
                                    <p:cond delay="0"/>
                                  </p:stCondLst>
                                  <p:childTnLst>
                                    <p:animRot by="21600000">
                                      <p:cBhvr>
                                        <p:cTn id="240" dur="2000" fill="hold"/>
                                        <p:tgtEl>
                                          <p:spTgt spid="55"/>
                                        </p:tgtEl>
                                        <p:attrNameLst>
                                          <p:attrName>r</p:attrName>
                                        </p:attrNameLst>
                                      </p:cBhvr>
                                    </p:animRot>
                                  </p:childTnLst>
                                </p:cTn>
                              </p:par>
                              <p:par>
                                <p:cTn id="241" presetID="8" presetClass="emph" presetSubtype="0" fill="hold" grpId="2" nodeType="withEffect">
                                  <p:stCondLst>
                                    <p:cond delay="0"/>
                                  </p:stCondLst>
                                  <p:childTnLst>
                                    <p:animRot by="21600000">
                                      <p:cBhvr>
                                        <p:cTn id="242" dur="2000" fill="hold"/>
                                        <p:tgtEl>
                                          <p:spTgt spid="33"/>
                                        </p:tgtEl>
                                        <p:attrNameLst>
                                          <p:attrName>r</p:attrName>
                                        </p:attrNameLst>
                                      </p:cBhvr>
                                    </p:animRot>
                                  </p:childTnLst>
                                </p:cTn>
                              </p:par>
                              <p:par>
                                <p:cTn id="243" presetID="8" presetClass="emph" presetSubtype="0" fill="hold" grpId="2" nodeType="withEffect">
                                  <p:stCondLst>
                                    <p:cond delay="0"/>
                                  </p:stCondLst>
                                  <p:childTnLst>
                                    <p:animRot by="21600000">
                                      <p:cBhvr>
                                        <p:cTn id="244" dur="2000" fill="hold"/>
                                        <p:tgtEl>
                                          <p:spTgt spid="41"/>
                                        </p:tgtEl>
                                        <p:attrNameLst>
                                          <p:attrName>r</p:attrName>
                                        </p:attrNameLst>
                                      </p:cBhvr>
                                    </p:animRot>
                                  </p:childTnLst>
                                </p:cTn>
                              </p:par>
                              <p:par>
                                <p:cTn id="245" presetID="8" presetClass="emph" presetSubtype="0" fill="hold" grpId="2" nodeType="withEffect">
                                  <p:stCondLst>
                                    <p:cond delay="0"/>
                                  </p:stCondLst>
                                  <p:childTnLst>
                                    <p:animRot by="21600000">
                                      <p:cBhvr>
                                        <p:cTn id="246" dur="2000" fill="hold"/>
                                        <p:tgtEl>
                                          <p:spTgt spid="46"/>
                                        </p:tgtEl>
                                        <p:attrNameLst>
                                          <p:attrName>r</p:attrName>
                                        </p:attrNameLst>
                                      </p:cBhvr>
                                    </p:animRot>
                                  </p:childTnLst>
                                </p:cTn>
                              </p:par>
                              <p:par>
                                <p:cTn id="247" presetID="8" presetClass="emph" presetSubtype="0" fill="hold" grpId="2" nodeType="withEffect">
                                  <p:stCondLst>
                                    <p:cond delay="0"/>
                                  </p:stCondLst>
                                  <p:childTnLst>
                                    <p:animRot by="-21600000">
                                      <p:cBhvr>
                                        <p:cTn id="248" dur="2000" fill="hold"/>
                                        <p:tgtEl>
                                          <p:spTgt spid="34"/>
                                        </p:tgtEl>
                                        <p:attrNameLst>
                                          <p:attrName>r</p:attrName>
                                        </p:attrNameLst>
                                      </p:cBhvr>
                                    </p:animRot>
                                  </p:childTnLst>
                                </p:cTn>
                              </p:par>
                              <p:par>
                                <p:cTn id="249" presetID="8" presetClass="emph" presetSubtype="0" fill="hold" grpId="2" nodeType="withEffect">
                                  <p:stCondLst>
                                    <p:cond delay="0"/>
                                  </p:stCondLst>
                                  <p:childTnLst>
                                    <p:animRot by="-21600000">
                                      <p:cBhvr>
                                        <p:cTn id="250" dur="2000" fill="hold"/>
                                        <p:tgtEl>
                                          <p:spTgt spid="51"/>
                                        </p:tgtEl>
                                        <p:attrNameLst>
                                          <p:attrName>r</p:attrName>
                                        </p:attrNameLst>
                                      </p:cBhvr>
                                    </p:animRot>
                                  </p:childTnLst>
                                </p:cTn>
                              </p:par>
                              <p:par>
                                <p:cTn id="251" presetID="8" presetClass="emph" presetSubtype="0" fill="hold" grpId="2" nodeType="withEffect">
                                  <p:stCondLst>
                                    <p:cond delay="0"/>
                                  </p:stCondLst>
                                  <p:childTnLst>
                                    <p:animRot by="-21600000">
                                      <p:cBhvr>
                                        <p:cTn id="252" dur="2000" fill="hold"/>
                                        <p:tgtEl>
                                          <p:spTgt spid="56"/>
                                        </p:tgtEl>
                                        <p:attrNameLst>
                                          <p:attrName>r</p:attrName>
                                        </p:attrNameLst>
                                      </p:cBhvr>
                                    </p:animRot>
                                  </p:childTnLst>
                                </p:cTn>
                              </p:par>
                              <p:par>
                                <p:cTn id="253" presetID="8" presetClass="emph" presetSubtype="0" fill="hold" grpId="2" nodeType="withEffect">
                                  <p:stCondLst>
                                    <p:cond delay="0"/>
                                  </p:stCondLst>
                                  <p:childTnLst>
                                    <p:animRot by="-21600000">
                                      <p:cBhvr>
                                        <p:cTn id="254" dur="2000" fill="hold"/>
                                        <p:tgtEl>
                                          <p:spTgt spid="35"/>
                                        </p:tgtEl>
                                        <p:attrNameLst>
                                          <p:attrName>r</p:attrName>
                                        </p:attrNameLst>
                                      </p:cBhvr>
                                    </p:animRot>
                                  </p:childTnLst>
                                </p:cTn>
                              </p:par>
                              <p:par>
                                <p:cTn id="255" presetID="8" presetClass="emph" presetSubtype="0" fill="hold" grpId="2" nodeType="withEffect">
                                  <p:stCondLst>
                                    <p:cond delay="0"/>
                                  </p:stCondLst>
                                  <p:childTnLst>
                                    <p:animRot by="-21600000">
                                      <p:cBhvr>
                                        <p:cTn id="256" dur="2000" fill="hold"/>
                                        <p:tgtEl>
                                          <p:spTgt spid="42"/>
                                        </p:tgtEl>
                                        <p:attrNameLst>
                                          <p:attrName>r</p:attrName>
                                        </p:attrNameLst>
                                      </p:cBhvr>
                                    </p:animRot>
                                  </p:childTnLst>
                                </p:cTn>
                              </p:par>
                              <p:par>
                                <p:cTn id="257" presetID="8" presetClass="emph" presetSubtype="0" fill="hold" grpId="2" nodeType="withEffect">
                                  <p:stCondLst>
                                    <p:cond delay="0"/>
                                  </p:stCondLst>
                                  <p:childTnLst>
                                    <p:animRot by="-21600000">
                                      <p:cBhvr>
                                        <p:cTn id="258" dur="2000" fill="hold"/>
                                        <p:tgtEl>
                                          <p:spTgt spid="47"/>
                                        </p:tgtEl>
                                        <p:attrNameLst>
                                          <p:attrName>r</p:attrName>
                                        </p:attrNameLst>
                                      </p:cBhvr>
                                    </p:animRot>
                                  </p:childTnLst>
                                </p:cTn>
                              </p:par>
                              <p:par>
                                <p:cTn id="259" presetID="8" presetClass="emph" presetSubtype="0" fill="hold" grpId="2" nodeType="withEffect">
                                  <p:stCondLst>
                                    <p:cond delay="0"/>
                                  </p:stCondLst>
                                  <p:childTnLst>
                                    <p:animRot by="21600000">
                                      <p:cBhvr>
                                        <p:cTn id="260" dur="2000" fill="hold"/>
                                        <p:tgtEl>
                                          <p:spTgt spid="36"/>
                                        </p:tgtEl>
                                        <p:attrNameLst>
                                          <p:attrName>r</p:attrName>
                                        </p:attrNameLst>
                                      </p:cBhvr>
                                    </p:animRot>
                                  </p:childTnLst>
                                </p:cTn>
                              </p:par>
                              <p:par>
                                <p:cTn id="261" presetID="8" presetClass="emph" presetSubtype="0" fill="hold" grpId="2" nodeType="withEffect">
                                  <p:stCondLst>
                                    <p:cond delay="0"/>
                                  </p:stCondLst>
                                  <p:childTnLst>
                                    <p:animRot by="21600000">
                                      <p:cBhvr>
                                        <p:cTn id="262" dur="2000" fill="hold"/>
                                        <p:tgtEl>
                                          <p:spTgt spid="52"/>
                                        </p:tgtEl>
                                        <p:attrNameLst>
                                          <p:attrName>r</p:attrName>
                                        </p:attrNameLst>
                                      </p:cBhvr>
                                    </p:animRot>
                                  </p:childTnLst>
                                </p:cTn>
                              </p:par>
                              <p:par>
                                <p:cTn id="263" presetID="8" presetClass="emph" presetSubtype="0" fill="hold" grpId="2" nodeType="withEffect">
                                  <p:stCondLst>
                                    <p:cond delay="0"/>
                                  </p:stCondLst>
                                  <p:childTnLst>
                                    <p:animRot by="21600000">
                                      <p:cBhvr>
                                        <p:cTn id="264" dur="2000" fill="hold"/>
                                        <p:tgtEl>
                                          <p:spTgt spid="57"/>
                                        </p:tgtEl>
                                        <p:attrNameLst>
                                          <p:attrName>r</p:attrName>
                                        </p:attrNameLst>
                                      </p:cBhvr>
                                    </p:animRot>
                                  </p:childTnLst>
                                </p:cTn>
                              </p:par>
                              <p:par>
                                <p:cTn id="265" presetID="8" presetClass="emph" presetSubtype="0" fill="hold" grpId="2" nodeType="withEffect">
                                  <p:stCondLst>
                                    <p:cond delay="0"/>
                                  </p:stCondLst>
                                  <p:childTnLst>
                                    <p:animRot by="21600000">
                                      <p:cBhvr>
                                        <p:cTn id="266" dur="2000" fill="hold"/>
                                        <p:tgtEl>
                                          <p:spTgt spid="37"/>
                                        </p:tgtEl>
                                        <p:attrNameLst>
                                          <p:attrName>r</p:attrName>
                                        </p:attrNameLst>
                                      </p:cBhvr>
                                    </p:animRot>
                                  </p:childTnLst>
                                </p:cTn>
                              </p:par>
                              <p:par>
                                <p:cTn id="267" presetID="8" presetClass="emph" presetSubtype="0" fill="hold" grpId="2" nodeType="withEffect">
                                  <p:stCondLst>
                                    <p:cond delay="0"/>
                                  </p:stCondLst>
                                  <p:childTnLst>
                                    <p:animRot by="21600000">
                                      <p:cBhvr>
                                        <p:cTn id="268" dur="2000" fill="hold"/>
                                        <p:tgtEl>
                                          <p:spTgt spid="43"/>
                                        </p:tgtEl>
                                        <p:attrNameLst>
                                          <p:attrName>r</p:attrName>
                                        </p:attrNameLst>
                                      </p:cBhvr>
                                    </p:animRot>
                                  </p:childTnLst>
                                </p:cTn>
                              </p:par>
                              <p:par>
                                <p:cTn id="269" presetID="8" presetClass="emph" presetSubtype="0" fill="hold" grpId="2" nodeType="withEffect">
                                  <p:stCondLst>
                                    <p:cond delay="0"/>
                                  </p:stCondLst>
                                  <p:childTnLst>
                                    <p:animRot by="21600000">
                                      <p:cBhvr>
                                        <p:cTn id="270" dur="2000" fill="hold"/>
                                        <p:tgtEl>
                                          <p:spTgt spid="48"/>
                                        </p:tgtEl>
                                        <p:attrNameLst>
                                          <p:attrName>r</p:attrName>
                                        </p:attrNameLst>
                                      </p:cBhvr>
                                    </p:animRot>
                                  </p:childTnLst>
                                </p:cTn>
                              </p:par>
                              <p:par>
                                <p:cTn id="271" presetID="8" presetClass="emph" presetSubtype="0" fill="hold" grpId="2" nodeType="withEffect">
                                  <p:stCondLst>
                                    <p:cond delay="0"/>
                                  </p:stCondLst>
                                  <p:childTnLst>
                                    <p:animRot by="-21600000">
                                      <p:cBhvr>
                                        <p:cTn id="272" dur="2000" fill="hold"/>
                                        <p:tgtEl>
                                          <p:spTgt spid="38"/>
                                        </p:tgtEl>
                                        <p:attrNameLst>
                                          <p:attrName>r</p:attrName>
                                        </p:attrNameLst>
                                      </p:cBhvr>
                                    </p:animRot>
                                  </p:childTnLst>
                                </p:cTn>
                              </p:par>
                              <p:par>
                                <p:cTn id="273" presetID="8" presetClass="emph" presetSubtype="0" fill="hold" grpId="2" nodeType="withEffect">
                                  <p:stCondLst>
                                    <p:cond delay="0"/>
                                  </p:stCondLst>
                                  <p:childTnLst>
                                    <p:animRot by="-21600000">
                                      <p:cBhvr>
                                        <p:cTn id="274" dur="2000" fill="hold"/>
                                        <p:tgtEl>
                                          <p:spTgt spid="53"/>
                                        </p:tgtEl>
                                        <p:attrNameLst>
                                          <p:attrName>r</p:attrName>
                                        </p:attrNameLst>
                                      </p:cBhvr>
                                    </p:animRot>
                                  </p:childTnLst>
                                </p:cTn>
                              </p:par>
                              <p:par>
                                <p:cTn id="275" presetID="8" presetClass="emph" presetSubtype="0" fill="hold" grpId="2" nodeType="withEffect">
                                  <p:stCondLst>
                                    <p:cond delay="0"/>
                                  </p:stCondLst>
                                  <p:childTnLst>
                                    <p:animRot by="-21600000">
                                      <p:cBhvr>
                                        <p:cTn id="276" dur="2000" fill="hold"/>
                                        <p:tgtEl>
                                          <p:spTgt spid="58"/>
                                        </p:tgtEl>
                                        <p:attrNameLst>
                                          <p:attrName>r</p:attrName>
                                        </p:attrNameLst>
                                      </p:cBhvr>
                                    </p:animRot>
                                  </p:childTnLst>
                                </p:cTn>
                              </p:par>
                            </p:childTnLst>
                          </p:cTn>
                        </p:par>
                        <p:par>
                          <p:cTn id="277" fill="hold">
                            <p:stCondLst>
                              <p:cond delay="2000"/>
                            </p:stCondLst>
                            <p:childTnLst>
                              <p:par>
                                <p:cTn id="278" presetID="2" presetClass="exit" presetSubtype="4" fill="hold" grpId="3" nodeType="afterEffect">
                                  <p:stCondLst>
                                    <p:cond delay="0"/>
                                  </p:stCondLst>
                                  <p:childTnLst>
                                    <p:anim calcmode="lin" valueType="num">
                                      <p:cBhvr additive="base">
                                        <p:cTn id="279" dur="2000"/>
                                        <p:tgtEl>
                                          <p:spTgt spid="29"/>
                                        </p:tgtEl>
                                        <p:attrNameLst>
                                          <p:attrName>ppt_x</p:attrName>
                                        </p:attrNameLst>
                                      </p:cBhvr>
                                      <p:tavLst>
                                        <p:tav tm="0">
                                          <p:val>
                                            <p:strVal val="ppt_x"/>
                                          </p:val>
                                        </p:tav>
                                        <p:tav tm="100000">
                                          <p:val>
                                            <p:strVal val="ppt_x"/>
                                          </p:val>
                                        </p:tav>
                                      </p:tavLst>
                                    </p:anim>
                                    <p:anim calcmode="lin" valueType="num">
                                      <p:cBhvr additive="base">
                                        <p:cTn id="280" dur="2000"/>
                                        <p:tgtEl>
                                          <p:spTgt spid="29"/>
                                        </p:tgtEl>
                                        <p:attrNameLst>
                                          <p:attrName>ppt_y</p:attrName>
                                        </p:attrNameLst>
                                      </p:cBhvr>
                                      <p:tavLst>
                                        <p:tav tm="0">
                                          <p:val>
                                            <p:strVal val="ppt_y"/>
                                          </p:val>
                                        </p:tav>
                                        <p:tav tm="100000">
                                          <p:val>
                                            <p:strVal val="1+ppt_h/2"/>
                                          </p:val>
                                        </p:tav>
                                      </p:tavLst>
                                    </p:anim>
                                    <p:set>
                                      <p:cBhvr>
                                        <p:cTn id="281" dur="1" fill="hold">
                                          <p:stCondLst>
                                            <p:cond delay="1999"/>
                                          </p:stCondLst>
                                        </p:cTn>
                                        <p:tgtEl>
                                          <p:spTgt spid="29"/>
                                        </p:tgtEl>
                                        <p:attrNameLst>
                                          <p:attrName>style.visibility</p:attrName>
                                        </p:attrNameLst>
                                      </p:cBhvr>
                                      <p:to>
                                        <p:strVal val="hidden"/>
                                      </p:to>
                                    </p:set>
                                  </p:childTnLst>
                                </p:cTn>
                              </p:par>
                              <p:par>
                                <p:cTn id="282" presetID="2" presetClass="exit" presetSubtype="4" fill="hold" grpId="3" nodeType="withEffect">
                                  <p:stCondLst>
                                    <p:cond delay="0"/>
                                  </p:stCondLst>
                                  <p:childTnLst>
                                    <p:anim calcmode="lin" valueType="num">
                                      <p:cBhvr additive="base">
                                        <p:cTn id="283" dur="2000"/>
                                        <p:tgtEl>
                                          <p:spTgt spid="31"/>
                                        </p:tgtEl>
                                        <p:attrNameLst>
                                          <p:attrName>ppt_x</p:attrName>
                                        </p:attrNameLst>
                                      </p:cBhvr>
                                      <p:tavLst>
                                        <p:tav tm="0">
                                          <p:val>
                                            <p:strVal val="ppt_x"/>
                                          </p:val>
                                        </p:tav>
                                        <p:tav tm="100000">
                                          <p:val>
                                            <p:strVal val="ppt_x"/>
                                          </p:val>
                                        </p:tav>
                                      </p:tavLst>
                                    </p:anim>
                                    <p:anim calcmode="lin" valueType="num">
                                      <p:cBhvr additive="base">
                                        <p:cTn id="284" dur="2000"/>
                                        <p:tgtEl>
                                          <p:spTgt spid="31"/>
                                        </p:tgtEl>
                                        <p:attrNameLst>
                                          <p:attrName>ppt_y</p:attrName>
                                        </p:attrNameLst>
                                      </p:cBhvr>
                                      <p:tavLst>
                                        <p:tav tm="0">
                                          <p:val>
                                            <p:strVal val="ppt_y"/>
                                          </p:val>
                                        </p:tav>
                                        <p:tav tm="100000">
                                          <p:val>
                                            <p:strVal val="1+ppt_h/2"/>
                                          </p:val>
                                        </p:tav>
                                      </p:tavLst>
                                    </p:anim>
                                    <p:set>
                                      <p:cBhvr>
                                        <p:cTn id="285" dur="1" fill="hold">
                                          <p:stCondLst>
                                            <p:cond delay="1999"/>
                                          </p:stCondLst>
                                        </p:cTn>
                                        <p:tgtEl>
                                          <p:spTgt spid="31"/>
                                        </p:tgtEl>
                                        <p:attrNameLst>
                                          <p:attrName>style.visibility</p:attrName>
                                        </p:attrNameLst>
                                      </p:cBhvr>
                                      <p:to>
                                        <p:strVal val="hidden"/>
                                      </p:to>
                                    </p:set>
                                  </p:childTnLst>
                                </p:cTn>
                              </p:par>
                              <p:par>
                                <p:cTn id="286" presetID="2" presetClass="exit" presetSubtype="4" fill="hold" grpId="3" nodeType="withEffect">
                                  <p:stCondLst>
                                    <p:cond delay="0"/>
                                  </p:stCondLst>
                                  <p:childTnLst>
                                    <p:anim calcmode="lin" valueType="num">
                                      <p:cBhvr additive="base">
                                        <p:cTn id="287" dur="2000"/>
                                        <p:tgtEl>
                                          <p:spTgt spid="33"/>
                                        </p:tgtEl>
                                        <p:attrNameLst>
                                          <p:attrName>ppt_x</p:attrName>
                                        </p:attrNameLst>
                                      </p:cBhvr>
                                      <p:tavLst>
                                        <p:tav tm="0">
                                          <p:val>
                                            <p:strVal val="ppt_x"/>
                                          </p:val>
                                        </p:tav>
                                        <p:tav tm="100000">
                                          <p:val>
                                            <p:strVal val="ppt_x"/>
                                          </p:val>
                                        </p:tav>
                                      </p:tavLst>
                                    </p:anim>
                                    <p:anim calcmode="lin" valueType="num">
                                      <p:cBhvr additive="base">
                                        <p:cTn id="288" dur="2000"/>
                                        <p:tgtEl>
                                          <p:spTgt spid="33"/>
                                        </p:tgtEl>
                                        <p:attrNameLst>
                                          <p:attrName>ppt_y</p:attrName>
                                        </p:attrNameLst>
                                      </p:cBhvr>
                                      <p:tavLst>
                                        <p:tav tm="0">
                                          <p:val>
                                            <p:strVal val="ppt_y"/>
                                          </p:val>
                                        </p:tav>
                                        <p:tav tm="100000">
                                          <p:val>
                                            <p:strVal val="1+ppt_h/2"/>
                                          </p:val>
                                        </p:tav>
                                      </p:tavLst>
                                    </p:anim>
                                    <p:set>
                                      <p:cBhvr>
                                        <p:cTn id="289" dur="1" fill="hold">
                                          <p:stCondLst>
                                            <p:cond delay="1999"/>
                                          </p:stCondLst>
                                        </p:cTn>
                                        <p:tgtEl>
                                          <p:spTgt spid="33"/>
                                        </p:tgtEl>
                                        <p:attrNameLst>
                                          <p:attrName>style.visibility</p:attrName>
                                        </p:attrNameLst>
                                      </p:cBhvr>
                                      <p:to>
                                        <p:strVal val="hidden"/>
                                      </p:to>
                                    </p:set>
                                  </p:childTnLst>
                                </p:cTn>
                              </p:par>
                              <p:par>
                                <p:cTn id="290" presetID="2" presetClass="exit" presetSubtype="4" fill="hold" grpId="3" nodeType="withEffect">
                                  <p:stCondLst>
                                    <p:cond delay="0"/>
                                  </p:stCondLst>
                                  <p:childTnLst>
                                    <p:anim calcmode="lin" valueType="num">
                                      <p:cBhvr additive="base">
                                        <p:cTn id="291" dur="2000"/>
                                        <p:tgtEl>
                                          <p:spTgt spid="35"/>
                                        </p:tgtEl>
                                        <p:attrNameLst>
                                          <p:attrName>ppt_x</p:attrName>
                                        </p:attrNameLst>
                                      </p:cBhvr>
                                      <p:tavLst>
                                        <p:tav tm="0">
                                          <p:val>
                                            <p:strVal val="ppt_x"/>
                                          </p:val>
                                        </p:tav>
                                        <p:tav tm="100000">
                                          <p:val>
                                            <p:strVal val="ppt_x"/>
                                          </p:val>
                                        </p:tav>
                                      </p:tavLst>
                                    </p:anim>
                                    <p:anim calcmode="lin" valueType="num">
                                      <p:cBhvr additive="base">
                                        <p:cTn id="292" dur="2000"/>
                                        <p:tgtEl>
                                          <p:spTgt spid="35"/>
                                        </p:tgtEl>
                                        <p:attrNameLst>
                                          <p:attrName>ppt_y</p:attrName>
                                        </p:attrNameLst>
                                      </p:cBhvr>
                                      <p:tavLst>
                                        <p:tav tm="0">
                                          <p:val>
                                            <p:strVal val="ppt_y"/>
                                          </p:val>
                                        </p:tav>
                                        <p:tav tm="100000">
                                          <p:val>
                                            <p:strVal val="1+ppt_h/2"/>
                                          </p:val>
                                        </p:tav>
                                      </p:tavLst>
                                    </p:anim>
                                    <p:set>
                                      <p:cBhvr>
                                        <p:cTn id="293" dur="1" fill="hold">
                                          <p:stCondLst>
                                            <p:cond delay="1999"/>
                                          </p:stCondLst>
                                        </p:cTn>
                                        <p:tgtEl>
                                          <p:spTgt spid="35"/>
                                        </p:tgtEl>
                                        <p:attrNameLst>
                                          <p:attrName>style.visibility</p:attrName>
                                        </p:attrNameLst>
                                      </p:cBhvr>
                                      <p:to>
                                        <p:strVal val="hidden"/>
                                      </p:to>
                                    </p:set>
                                  </p:childTnLst>
                                </p:cTn>
                              </p:par>
                              <p:par>
                                <p:cTn id="294" presetID="2" presetClass="exit" presetSubtype="4" fill="hold" grpId="3" nodeType="withEffect">
                                  <p:stCondLst>
                                    <p:cond delay="0"/>
                                  </p:stCondLst>
                                  <p:childTnLst>
                                    <p:anim calcmode="lin" valueType="num">
                                      <p:cBhvr additive="base">
                                        <p:cTn id="295" dur="2000"/>
                                        <p:tgtEl>
                                          <p:spTgt spid="37"/>
                                        </p:tgtEl>
                                        <p:attrNameLst>
                                          <p:attrName>ppt_x</p:attrName>
                                        </p:attrNameLst>
                                      </p:cBhvr>
                                      <p:tavLst>
                                        <p:tav tm="0">
                                          <p:val>
                                            <p:strVal val="ppt_x"/>
                                          </p:val>
                                        </p:tav>
                                        <p:tav tm="100000">
                                          <p:val>
                                            <p:strVal val="ppt_x"/>
                                          </p:val>
                                        </p:tav>
                                      </p:tavLst>
                                    </p:anim>
                                    <p:anim calcmode="lin" valueType="num">
                                      <p:cBhvr additive="base">
                                        <p:cTn id="296" dur="2000"/>
                                        <p:tgtEl>
                                          <p:spTgt spid="37"/>
                                        </p:tgtEl>
                                        <p:attrNameLst>
                                          <p:attrName>ppt_y</p:attrName>
                                        </p:attrNameLst>
                                      </p:cBhvr>
                                      <p:tavLst>
                                        <p:tav tm="0">
                                          <p:val>
                                            <p:strVal val="ppt_y"/>
                                          </p:val>
                                        </p:tav>
                                        <p:tav tm="100000">
                                          <p:val>
                                            <p:strVal val="1+ppt_h/2"/>
                                          </p:val>
                                        </p:tav>
                                      </p:tavLst>
                                    </p:anim>
                                    <p:set>
                                      <p:cBhvr>
                                        <p:cTn id="297" dur="1" fill="hold">
                                          <p:stCondLst>
                                            <p:cond delay="1999"/>
                                          </p:stCondLst>
                                        </p:cTn>
                                        <p:tgtEl>
                                          <p:spTgt spid="37"/>
                                        </p:tgtEl>
                                        <p:attrNameLst>
                                          <p:attrName>style.visibility</p:attrName>
                                        </p:attrNameLst>
                                      </p:cBhvr>
                                      <p:to>
                                        <p:strVal val="hidden"/>
                                      </p:to>
                                    </p:set>
                                  </p:childTnLst>
                                </p:cTn>
                              </p:par>
                              <p:par>
                                <p:cTn id="298" presetID="2" presetClass="exit" presetSubtype="4" fill="hold" grpId="3" nodeType="withEffect">
                                  <p:stCondLst>
                                    <p:cond delay="0"/>
                                  </p:stCondLst>
                                  <p:childTnLst>
                                    <p:anim calcmode="lin" valueType="num">
                                      <p:cBhvr additive="base">
                                        <p:cTn id="299" dur="2000"/>
                                        <p:tgtEl>
                                          <p:spTgt spid="39"/>
                                        </p:tgtEl>
                                        <p:attrNameLst>
                                          <p:attrName>ppt_x</p:attrName>
                                        </p:attrNameLst>
                                      </p:cBhvr>
                                      <p:tavLst>
                                        <p:tav tm="0">
                                          <p:val>
                                            <p:strVal val="ppt_x"/>
                                          </p:val>
                                        </p:tav>
                                        <p:tav tm="100000">
                                          <p:val>
                                            <p:strVal val="ppt_x"/>
                                          </p:val>
                                        </p:tav>
                                      </p:tavLst>
                                    </p:anim>
                                    <p:anim calcmode="lin" valueType="num">
                                      <p:cBhvr additive="base">
                                        <p:cTn id="300" dur="2000"/>
                                        <p:tgtEl>
                                          <p:spTgt spid="39"/>
                                        </p:tgtEl>
                                        <p:attrNameLst>
                                          <p:attrName>ppt_y</p:attrName>
                                        </p:attrNameLst>
                                      </p:cBhvr>
                                      <p:tavLst>
                                        <p:tav tm="0">
                                          <p:val>
                                            <p:strVal val="ppt_y"/>
                                          </p:val>
                                        </p:tav>
                                        <p:tav tm="100000">
                                          <p:val>
                                            <p:strVal val="1+ppt_h/2"/>
                                          </p:val>
                                        </p:tav>
                                      </p:tavLst>
                                    </p:anim>
                                    <p:set>
                                      <p:cBhvr>
                                        <p:cTn id="301" dur="1" fill="hold">
                                          <p:stCondLst>
                                            <p:cond delay="1999"/>
                                          </p:stCondLst>
                                        </p:cTn>
                                        <p:tgtEl>
                                          <p:spTgt spid="39"/>
                                        </p:tgtEl>
                                        <p:attrNameLst>
                                          <p:attrName>style.visibility</p:attrName>
                                        </p:attrNameLst>
                                      </p:cBhvr>
                                      <p:to>
                                        <p:strVal val="hidden"/>
                                      </p:to>
                                    </p:set>
                                  </p:childTnLst>
                                </p:cTn>
                              </p:par>
                              <p:par>
                                <p:cTn id="302" presetID="2" presetClass="exit" presetSubtype="4" fill="hold" grpId="3" nodeType="withEffect">
                                  <p:stCondLst>
                                    <p:cond delay="0"/>
                                  </p:stCondLst>
                                  <p:childTnLst>
                                    <p:anim calcmode="lin" valueType="num">
                                      <p:cBhvr additive="base">
                                        <p:cTn id="303" dur="2000"/>
                                        <p:tgtEl>
                                          <p:spTgt spid="40"/>
                                        </p:tgtEl>
                                        <p:attrNameLst>
                                          <p:attrName>ppt_x</p:attrName>
                                        </p:attrNameLst>
                                      </p:cBhvr>
                                      <p:tavLst>
                                        <p:tav tm="0">
                                          <p:val>
                                            <p:strVal val="ppt_x"/>
                                          </p:val>
                                        </p:tav>
                                        <p:tav tm="100000">
                                          <p:val>
                                            <p:strVal val="ppt_x"/>
                                          </p:val>
                                        </p:tav>
                                      </p:tavLst>
                                    </p:anim>
                                    <p:anim calcmode="lin" valueType="num">
                                      <p:cBhvr additive="base">
                                        <p:cTn id="304" dur="2000"/>
                                        <p:tgtEl>
                                          <p:spTgt spid="40"/>
                                        </p:tgtEl>
                                        <p:attrNameLst>
                                          <p:attrName>ppt_y</p:attrName>
                                        </p:attrNameLst>
                                      </p:cBhvr>
                                      <p:tavLst>
                                        <p:tav tm="0">
                                          <p:val>
                                            <p:strVal val="ppt_y"/>
                                          </p:val>
                                        </p:tav>
                                        <p:tav tm="100000">
                                          <p:val>
                                            <p:strVal val="1+ppt_h/2"/>
                                          </p:val>
                                        </p:tav>
                                      </p:tavLst>
                                    </p:anim>
                                    <p:set>
                                      <p:cBhvr>
                                        <p:cTn id="305" dur="1" fill="hold">
                                          <p:stCondLst>
                                            <p:cond delay="1999"/>
                                          </p:stCondLst>
                                        </p:cTn>
                                        <p:tgtEl>
                                          <p:spTgt spid="40"/>
                                        </p:tgtEl>
                                        <p:attrNameLst>
                                          <p:attrName>style.visibility</p:attrName>
                                        </p:attrNameLst>
                                      </p:cBhvr>
                                      <p:to>
                                        <p:strVal val="hidden"/>
                                      </p:to>
                                    </p:set>
                                  </p:childTnLst>
                                </p:cTn>
                              </p:par>
                              <p:par>
                                <p:cTn id="306" presetID="2" presetClass="exit" presetSubtype="4" fill="hold" grpId="3" nodeType="withEffect">
                                  <p:stCondLst>
                                    <p:cond delay="0"/>
                                  </p:stCondLst>
                                  <p:childTnLst>
                                    <p:anim calcmode="lin" valueType="num">
                                      <p:cBhvr additive="base">
                                        <p:cTn id="307" dur="2000"/>
                                        <p:tgtEl>
                                          <p:spTgt spid="41"/>
                                        </p:tgtEl>
                                        <p:attrNameLst>
                                          <p:attrName>ppt_x</p:attrName>
                                        </p:attrNameLst>
                                      </p:cBhvr>
                                      <p:tavLst>
                                        <p:tav tm="0">
                                          <p:val>
                                            <p:strVal val="ppt_x"/>
                                          </p:val>
                                        </p:tav>
                                        <p:tav tm="100000">
                                          <p:val>
                                            <p:strVal val="ppt_x"/>
                                          </p:val>
                                        </p:tav>
                                      </p:tavLst>
                                    </p:anim>
                                    <p:anim calcmode="lin" valueType="num">
                                      <p:cBhvr additive="base">
                                        <p:cTn id="308" dur="2000"/>
                                        <p:tgtEl>
                                          <p:spTgt spid="41"/>
                                        </p:tgtEl>
                                        <p:attrNameLst>
                                          <p:attrName>ppt_y</p:attrName>
                                        </p:attrNameLst>
                                      </p:cBhvr>
                                      <p:tavLst>
                                        <p:tav tm="0">
                                          <p:val>
                                            <p:strVal val="ppt_y"/>
                                          </p:val>
                                        </p:tav>
                                        <p:tav tm="100000">
                                          <p:val>
                                            <p:strVal val="1+ppt_h/2"/>
                                          </p:val>
                                        </p:tav>
                                      </p:tavLst>
                                    </p:anim>
                                    <p:set>
                                      <p:cBhvr>
                                        <p:cTn id="309" dur="1" fill="hold">
                                          <p:stCondLst>
                                            <p:cond delay="1999"/>
                                          </p:stCondLst>
                                        </p:cTn>
                                        <p:tgtEl>
                                          <p:spTgt spid="41"/>
                                        </p:tgtEl>
                                        <p:attrNameLst>
                                          <p:attrName>style.visibility</p:attrName>
                                        </p:attrNameLst>
                                      </p:cBhvr>
                                      <p:to>
                                        <p:strVal val="hidden"/>
                                      </p:to>
                                    </p:set>
                                  </p:childTnLst>
                                </p:cTn>
                              </p:par>
                              <p:par>
                                <p:cTn id="310" presetID="2" presetClass="exit" presetSubtype="4" fill="hold" grpId="3" nodeType="withEffect">
                                  <p:stCondLst>
                                    <p:cond delay="0"/>
                                  </p:stCondLst>
                                  <p:childTnLst>
                                    <p:anim calcmode="lin" valueType="num">
                                      <p:cBhvr additive="base">
                                        <p:cTn id="311" dur="2000"/>
                                        <p:tgtEl>
                                          <p:spTgt spid="42"/>
                                        </p:tgtEl>
                                        <p:attrNameLst>
                                          <p:attrName>ppt_x</p:attrName>
                                        </p:attrNameLst>
                                      </p:cBhvr>
                                      <p:tavLst>
                                        <p:tav tm="0">
                                          <p:val>
                                            <p:strVal val="ppt_x"/>
                                          </p:val>
                                        </p:tav>
                                        <p:tav tm="100000">
                                          <p:val>
                                            <p:strVal val="ppt_x"/>
                                          </p:val>
                                        </p:tav>
                                      </p:tavLst>
                                    </p:anim>
                                    <p:anim calcmode="lin" valueType="num">
                                      <p:cBhvr additive="base">
                                        <p:cTn id="312" dur="2000"/>
                                        <p:tgtEl>
                                          <p:spTgt spid="42"/>
                                        </p:tgtEl>
                                        <p:attrNameLst>
                                          <p:attrName>ppt_y</p:attrName>
                                        </p:attrNameLst>
                                      </p:cBhvr>
                                      <p:tavLst>
                                        <p:tav tm="0">
                                          <p:val>
                                            <p:strVal val="ppt_y"/>
                                          </p:val>
                                        </p:tav>
                                        <p:tav tm="100000">
                                          <p:val>
                                            <p:strVal val="1+ppt_h/2"/>
                                          </p:val>
                                        </p:tav>
                                      </p:tavLst>
                                    </p:anim>
                                    <p:set>
                                      <p:cBhvr>
                                        <p:cTn id="313" dur="1" fill="hold">
                                          <p:stCondLst>
                                            <p:cond delay="1999"/>
                                          </p:stCondLst>
                                        </p:cTn>
                                        <p:tgtEl>
                                          <p:spTgt spid="42"/>
                                        </p:tgtEl>
                                        <p:attrNameLst>
                                          <p:attrName>style.visibility</p:attrName>
                                        </p:attrNameLst>
                                      </p:cBhvr>
                                      <p:to>
                                        <p:strVal val="hidden"/>
                                      </p:to>
                                    </p:set>
                                  </p:childTnLst>
                                </p:cTn>
                              </p:par>
                              <p:par>
                                <p:cTn id="314" presetID="2" presetClass="exit" presetSubtype="4" fill="hold" grpId="3" nodeType="withEffect">
                                  <p:stCondLst>
                                    <p:cond delay="0"/>
                                  </p:stCondLst>
                                  <p:childTnLst>
                                    <p:anim calcmode="lin" valueType="num">
                                      <p:cBhvr additive="base">
                                        <p:cTn id="315" dur="2000"/>
                                        <p:tgtEl>
                                          <p:spTgt spid="43"/>
                                        </p:tgtEl>
                                        <p:attrNameLst>
                                          <p:attrName>ppt_x</p:attrName>
                                        </p:attrNameLst>
                                      </p:cBhvr>
                                      <p:tavLst>
                                        <p:tav tm="0">
                                          <p:val>
                                            <p:strVal val="ppt_x"/>
                                          </p:val>
                                        </p:tav>
                                        <p:tav tm="100000">
                                          <p:val>
                                            <p:strVal val="ppt_x"/>
                                          </p:val>
                                        </p:tav>
                                      </p:tavLst>
                                    </p:anim>
                                    <p:anim calcmode="lin" valueType="num">
                                      <p:cBhvr additive="base">
                                        <p:cTn id="316" dur="2000"/>
                                        <p:tgtEl>
                                          <p:spTgt spid="43"/>
                                        </p:tgtEl>
                                        <p:attrNameLst>
                                          <p:attrName>ppt_y</p:attrName>
                                        </p:attrNameLst>
                                      </p:cBhvr>
                                      <p:tavLst>
                                        <p:tav tm="0">
                                          <p:val>
                                            <p:strVal val="ppt_y"/>
                                          </p:val>
                                        </p:tav>
                                        <p:tav tm="100000">
                                          <p:val>
                                            <p:strVal val="1+ppt_h/2"/>
                                          </p:val>
                                        </p:tav>
                                      </p:tavLst>
                                    </p:anim>
                                    <p:set>
                                      <p:cBhvr>
                                        <p:cTn id="317" dur="1" fill="hold">
                                          <p:stCondLst>
                                            <p:cond delay="1999"/>
                                          </p:stCondLst>
                                        </p:cTn>
                                        <p:tgtEl>
                                          <p:spTgt spid="43"/>
                                        </p:tgtEl>
                                        <p:attrNameLst>
                                          <p:attrName>style.visibility</p:attrName>
                                        </p:attrNameLst>
                                      </p:cBhvr>
                                      <p:to>
                                        <p:strVal val="hidden"/>
                                      </p:to>
                                    </p:set>
                                  </p:childTnLst>
                                </p:cTn>
                              </p:par>
                              <p:par>
                                <p:cTn id="318" presetID="2" presetClass="exit" presetSubtype="4" fill="hold" grpId="3" nodeType="withEffect">
                                  <p:stCondLst>
                                    <p:cond delay="0"/>
                                  </p:stCondLst>
                                  <p:childTnLst>
                                    <p:anim calcmode="lin" valueType="num">
                                      <p:cBhvr additive="base">
                                        <p:cTn id="319" dur="2000"/>
                                        <p:tgtEl>
                                          <p:spTgt spid="44"/>
                                        </p:tgtEl>
                                        <p:attrNameLst>
                                          <p:attrName>ppt_x</p:attrName>
                                        </p:attrNameLst>
                                      </p:cBhvr>
                                      <p:tavLst>
                                        <p:tav tm="0">
                                          <p:val>
                                            <p:strVal val="ppt_x"/>
                                          </p:val>
                                        </p:tav>
                                        <p:tav tm="100000">
                                          <p:val>
                                            <p:strVal val="ppt_x"/>
                                          </p:val>
                                        </p:tav>
                                      </p:tavLst>
                                    </p:anim>
                                    <p:anim calcmode="lin" valueType="num">
                                      <p:cBhvr additive="base">
                                        <p:cTn id="320" dur="2000"/>
                                        <p:tgtEl>
                                          <p:spTgt spid="44"/>
                                        </p:tgtEl>
                                        <p:attrNameLst>
                                          <p:attrName>ppt_y</p:attrName>
                                        </p:attrNameLst>
                                      </p:cBhvr>
                                      <p:tavLst>
                                        <p:tav tm="0">
                                          <p:val>
                                            <p:strVal val="ppt_y"/>
                                          </p:val>
                                        </p:tav>
                                        <p:tav tm="100000">
                                          <p:val>
                                            <p:strVal val="1+ppt_h/2"/>
                                          </p:val>
                                        </p:tav>
                                      </p:tavLst>
                                    </p:anim>
                                    <p:set>
                                      <p:cBhvr>
                                        <p:cTn id="321" dur="1" fill="hold">
                                          <p:stCondLst>
                                            <p:cond delay="1999"/>
                                          </p:stCondLst>
                                        </p:cTn>
                                        <p:tgtEl>
                                          <p:spTgt spid="44"/>
                                        </p:tgtEl>
                                        <p:attrNameLst>
                                          <p:attrName>style.visibility</p:attrName>
                                        </p:attrNameLst>
                                      </p:cBhvr>
                                      <p:to>
                                        <p:strVal val="hidden"/>
                                      </p:to>
                                    </p:set>
                                  </p:childTnLst>
                                </p:cTn>
                              </p:par>
                              <p:par>
                                <p:cTn id="322" presetID="2" presetClass="exit" presetSubtype="4" fill="hold" grpId="3" nodeType="withEffect">
                                  <p:stCondLst>
                                    <p:cond delay="0"/>
                                  </p:stCondLst>
                                  <p:childTnLst>
                                    <p:anim calcmode="lin" valueType="num">
                                      <p:cBhvr additive="base">
                                        <p:cTn id="323" dur="2000"/>
                                        <p:tgtEl>
                                          <p:spTgt spid="45"/>
                                        </p:tgtEl>
                                        <p:attrNameLst>
                                          <p:attrName>ppt_x</p:attrName>
                                        </p:attrNameLst>
                                      </p:cBhvr>
                                      <p:tavLst>
                                        <p:tav tm="0">
                                          <p:val>
                                            <p:strVal val="ppt_x"/>
                                          </p:val>
                                        </p:tav>
                                        <p:tav tm="100000">
                                          <p:val>
                                            <p:strVal val="ppt_x"/>
                                          </p:val>
                                        </p:tav>
                                      </p:tavLst>
                                    </p:anim>
                                    <p:anim calcmode="lin" valueType="num">
                                      <p:cBhvr additive="base">
                                        <p:cTn id="324" dur="2000"/>
                                        <p:tgtEl>
                                          <p:spTgt spid="45"/>
                                        </p:tgtEl>
                                        <p:attrNameLst>
                                          <p:attrName>ppt_y</p:attrName>
                                        </p:attrNameLst>
                                      </p:cBhvr>
                                      <p:tavLst>
                                        <p:tav tm="0">
                                          <p:val>
                                            <p:strVal val="ppt_y"/>
                                          </p:val>
                                        </p:tav>
                                        <p:tav tm="100000">
                                          <p:val>
                                            <p:strVal val="1+ppt_h/2"/>
                                          </p:val>
                                        </p:tav>
                                      </p:tavLst>
                                    </p:anim>
                                    <p:set>
                                      <p:cBhvr>
                                        <p:cTn id="325" dur="1" fill="hold">
                                          <p:stCondLst>
                                            <p:cond delay="1999"/>
                                          </p:stCondLst>
                                        </p:cTn>
                                        <p:tgtEl>
                                          <p:spTgt spid="45"/>
                                        </p:tgtEl>
                                        <p:attrNameLst>
                                          <p:attrName>style.visibility</p:attrName>
                                        </p:attrNameLst>
                                      </p:cBhvr>
                                      <p:to>
                                        <p:strVal val="hidden"/>
                                      </p:to>
                                    </p:set>
                                  </p:childTnLst>
                                </p:cTn>
                              </p:par>
                              <p:par>
                                <p:cTn id="326" presetID="2" presetClass="exit" presetSubtype="4" fill="hold" grpId="3" nodeType="withEffect">
                                  <p:stCondLst>
                                    <p:cond delay="0"/>
                                  </p:stCondLst>
                                  <p:childTnLst>
                                    <p:anim calcmode="lin" valueType="num">
                                      <p:cBhvr additive="base">
                                        <p:cTn id="327" dur="2000"/>
                                        <p:tgtEl>
                                          <p:spTgt spid="46"/>
                                        </p:tgtEl>
                                        <p:attrNameLst>
                                          <p:attrName>ppt_x</p:attrName>
                                        </p:attrNameLst>
                                      </p:cBhvr>
                                      <p:tavLst>
                                        <p:tav tm="0">
                                          <p:val>
                                            <p:strVal val="ppt_x"/>
                                          </p:val>
                                        </p:tav>
                                        <p:tav tm="100000">
                                          <p:val>
                                            <p:strVal val="ppt_x"/>
                                          </p:val>
                                        </p:tav>
                                      </p:tavLst>
                                    </p:anim>
                                    <p:anim calcmode="lin" valueType="num">
                                      <p:cBhvr additive="base">
                                        <p:cTn id="328" dur="2000"/>
                                        <p:tgtEl>
                                          <p:spTgt spid="46"/>
                                        </p:tgtEl>
                                        <p:attrNameLst>
                                          <p:attrName>ppt_y</p:attrName>
                                        </p:attrNameLst>
                                      </p:cBhvr>
                                      <p:tavLst>
                                        <p:tav tm="0">
                                          <p:val>
                                            <p:strVal val="ppt_y"/>
                                          </p:val>
                                        </p:tav>
                                        <p:tav tm="100000">
                                          <p:val>
                                            <p:strVal val="1+ppt_h/2"/>
                                          </p:val>
                                        </p:tav>
                                      </p:tavLst>
                                    </p:anim>
                                    <p:set>
                                      <p:cBhvr>
                                        <p:cTn id="329" dur="1" fill="hold">
                                          <p:stCondLst>
                                            <p:cond delay="1999"/>
                                          </p:stCondLst>
                                        </p:cTn>
                                        <p:tgtEl>
                                          <p:spTgt spid="46"/>
                                        </p:tgtEl>
                                        <p:attrNameLst>
                                          <p:attrName>style.visibility</p:attrName>
                                        </p:attrNameLst>
                                      </p:cBhvr>
                                      <p:to>
                                        <p:strVal val="hidden"/>
                                      </p:to>
                                    </p:set>
                                  </p:childTnLst>
                                </p:cTn>
                              </p:par>
                              <p:par>
                                <p:cTn id="330" presetID="2" presetClass="exit" presetSubtype="4" fill="hold" grpId="3" nodeType="withEffect">
                                  <p:stCondLst>
                                    <p:cond delay="0"/>
                                  </p:stCondLst>
                                  <p:childTnLst>
                                    <p:anim calcmode="lin" valueType="num">
                                      <p:cBhvr additive="base">
                                        <p:cTn id="331" dur="2000"/>
                                        <p:tgtEl>
                                          <p:spTgt spid="47"/>
                                        </p:tgtEl>
                                        <p:attrNameLst>
                                          <p:attrName>ppt_x</p:attrName>
                                        </p:attrNameLst>
                                      </p:cBhvr>
                                      <p:tavLst>
                                        <p:tav tm="0">
                                          <p:val>
                                            <p:strVal val="ppt_x"/>
                                          </p:val>
                                        </p:tav>
                                        <p:tav tm="100000">
                                          <p:val>
                                            <p:strVal val="ppt_x"/>
                                          </p:val>
                                        </p:tav>
                                      </p:tavLst>
                                    </p:anim>
                                    <p:anim calcmode="lin" valueType="num">
                                      <p:cBhvr additive="base">
                                        <p:cTn id="332" dur="2000"/>
                                        <p:tgtEl>
                                          <p:spTgt spid="47"/>
                                        </p:tgtEl>
                                        <p:attrNameLst>
                                          <p:attrName>ppt_y</p:attrName>
                                        </p:attrNameLst>
                                      </p:cBhvr>
                                      <p:tavLst>
                                        <p:tav tm="0">
                                          <p:val>
                                            <p:strVal val="ppt_y"/>
                                          </p:val>
                                        </p:tav>
                                        <p:tav tm="100000">
                                          <p:val>
                                            <p:strVal val="1+ppt_h/2"/>
                                          </p:val>
                                        </p:tav>
                                      </p:tavLst>
                                    </p:anim>
                                    <p:set>
                                      <p:cBhvr>
                                        <p:cTn id="333" dur="1" fill="hold">
                                          <p:stCondLst>
                                            <p:cond delay="1999"/>
                                          </p:stCondLst>
                                        </p:cTn>
                                        <p:tgtEl>
                                          <p:spTgt spid="47"/>
                                        </p:tgtEl>
                                        <p:attrNameLst>
                                          <p:attrName>style.visibility</p:attrName>
                                        </p:attrNameLst>
                                      </p:cBhvr>
                                      <p:to>
                                        <p:strVal val="hidden"/>
                                      </p:to>
                                    </p:set>
                                  </p:childTnLst>
                                </p:cTn>
                              </p:par>
                              <p:par>
                                <p:cTn id="334" presetID="2" presetClass="exit" presetSubtype="4" fill="hold" grpId="3" nodeType="withEffect">
                                  <p:stCondLst>
                                    <p:cond delay="0"/>
                                  </p:stCondLst>
                                  <p:childTnLst>
                                    <p:anim calcmode="lin" valueType="num">
                                      <p:cBhvr additive="base">
                                        <p:cTn id="335" dur="2000"/>
                                        <p:tgtEl>
                                          <p:spTgt spid="48"/>
                                        </p:tgtEl>
                                        <p:attrNameLst>
                                          <p:attrName>ppt_x</p:attrName>
                                        </p:attrNameLst>
                                      </p:cBhvr>
                                      <p:tavLst>
                                        <p:tav tm="0">
                                          <p:val>
                                            <p:strVal val="ppt_x"/>
                                          </p:val>
                                        </p:tav>
                                        <p:tav tm="100000">
                                          <p:val>
                                            <p:strVal val="ppt_x"/>
                                          </p:val>
                                        </p:tav>
                                      </p:tavLst>
                                    </p:anim>
                                    <p:anim calcmode="lin" valueType="num">
                                      <p:cBhvr additive="base">
                                        <p:cTn id="336" dur="2000"/>
                                        <p:tgtEl>
                                          <p:spTgt spid="48"/>
                                        </p:tgtEl>
                                        <p:attrNameLst>
                                          <p:attrName>ppt_y</p:attrName>
                                        </p:attrNameLst>
                                      </p:cBhvr>
                                      <p:tavLst>
                                        <p:tav tm="0">
                                          <p:val>
                                            <p:strVal val="ppt_y"/>
                                          </p:val>
                                        </p:tav>
                                        <p:tav tm="100000">
                                          <p:val>
                                            <p:strVal val="1+ppt_h/2"/>
                                          </p:val>
                                        </p:tav>
                                      </p:tavLst>
                                    </p:anim>
                                    <p:set>
                                      <p:cBhvr>
                                        <p:cTn id="337" dur="1" fill="hold">
                                          <p:stCondLst>
                                            <p:cond delay="1999"/>
                                          </p:stCondLst>
                                        </p:cTn>
                                        <p:tgtEl>
                                          <p:spTgt spid="48"/>
                                        </p:tgtEl>
                                        <p:attrNameLst>
                                          <p:attrName>style.visibility</p:attrName>
                                        </p:attrNameLst>
                                      </p:cBhvr>
                                      <p:to>
                                        <p:strVal val="hidden"/>
                                      </p:to>
                                    </p:set>
                                  </p:childTnLst>
                                </p:cTn>
                              </p:par>
                              <p:par>
                                <p:cTn id="338" presetID="2" presetClass="exit" presetSubtype="1" fill="hold" grpId="3" nodeType="withEffect">
                                  <p:stCondLst>
                                    <p:cond delay="0"/>
                                  </p:stCondLst>
                                  <p:childTnLst>
                                    <p:anim calcmode="lin" valueType="num">
                                      <p:cBhvr additive="base">
                                        <p:cTn id="339" dur="2000"/>
                                        <p:tgtEl>
                                          <p:spTgt spid="30"/>
                                        </p:tgtEl>
                                        <p:attrNameLst>
                                          <p:attrName>ppt_x</p:attrName>
                                        </p:attrNameLst>
                                      </p:cBhvr>
                                      <p:tavLst>
                                        <p:tav tm="0">
                                          <p:val>
                                            <p:strVal val="ppt_x"/>
                                          </p:val>
                                        </p:tav>
                                        <p:tav tm="100000">
                                          <p:val>
                                            <p:strVal val="ppt_x"/>
                                          </p:val>
                                        </p:tav>
                                      </p:tavLst>
                                    </p:anim>
                                    <p:anim calcmode="lin" valueType="num">
                                      <p:cBhvr additive="base">
                                        <p:cTn id="340" dur="2000"/>
                                        <p:tgtEl>
                                          <p:spTgt spid="30"/>
                                        </p:tgtEl>
                                        <p:attrNameLst>
                                          <p:attrName>ppt_y</p:attrName>
                                        </p:attrNameLst>
                                      </p:cBhvr>
                                      <p:tavLst>
                                        <p:tav tm="0">
                                          <p:val>
                                            <p:strVal val="ppt_y"/>
                                          </p:val>
                                        </p:tav>
                                        <p:tav tm="100000">
                                          <p:val>
                                            <p:strVal val="0-ppt_h/2"/>
                                          </p:val>
                                        </p:tav>
                                      </p:tavLst>
                                    </p:anim>
                                    <p:set>
                                      <p:cBhvr>
                                        <p:cTn id="341" dur="1" fill="hold">
                                          <p:stCondLst>
                                            <p:cond delay="1999"/>
                                          </p:stCondLst>
                                        </p:cTn>
                                        <p:tgtEl>
                                          <p:spTgt spid="30"/>
                                        </p:tgtEl>
                                        <p:attrNameLst>
                                          <p:attrName>style.visibility</p:attrName>
                                        </p:attrNameLst>
                                      </p:cBhvr>
                                      <p:to>
                                        <p:strVal val="hidden"/>
                                      </p:to>
                                    </p:set>
                                  </p:childTnLst>
                                </p:cTn>
                              </p:par>
                              <p:par>
                                <p:cTn id="342" presetID="2" presetClass="exit" presetSubtype="1" fill="hold" grpId="3" nodeType="withEffect">
                                  <p:stCondLst>
                                    <p:cond delay="0"/>
                                  </p:stCondLst>
                                  <p:childTnLst>
                                    <p:anim calcmode="lin" valueType="num">
                                      <p:cBhvr additive="base">
                                        <p:cTn id="343" dur="2000"/>
                                        <p:tgtEl>
                                          <p:spTgt spid="32"/>
                                        </p:tgtEl>
                                        <p:attrNameLst>
                                          <p:attrName>ppt_x</p:attrName>
                                        </p:attrNameLst>
                                      </p:cBhvr>
                                      <p:tavLst>
                                        <p:tav tm="0">
                                          <p:val>
                                            <p:strVal val="ppt_x"/>
                                          </p:val>
                                        </p:tav>
                                        <p:tav tm="100000">
                                          <p:val>
                                            <p:strVal val="ppt_x"/>
                                          </p:val>
                                        </p:tav>
                                      </p:tavLst>
                                    </p:anim>
                                    <p:anim calcmode="lin" valueType="num">
                                      <p:cBhvr additive="base">
                                        <p:cTn id="344" dur="2000"/>
                                        <p:tgtEl>
                                          <p:spTgt spid="32"/>
                                        </p:tgtEl>
                                        <p:attrNameLst>
                                          <p:attrName>ppt_y</p:attrName>
                                        </p:attrNameLst>
                                      </p:cBhvr>
                                      <p:tavLst>
                                        <p:tav tm="0">
                                          <p:val>
                                            <p:strVal val="ppt_y"/>
                                          </p:val>
                                        </p:tav>
                                        <p:tav tm="100000">
                                          <p:val>
                                            <p:strVal val="0-ppt_h/2"/>
                                          </p:val>
                                        </p:tav>
                                      </p:tavLst>
                                    </p:anim>
                                    <p:set>
                                      <p:cBhvr>
                                        <p:cTn id="345" dur="1" fill="hold">
                                          <p:stCondLst>
                                            <p:cond delay="1999"/>
                                          </p:stCondLst>
                                        </p:cTn>
                                        <p:tgtEl>
                                          <p:spTgt spid="32"/>
                                        </p:tgtEl>
                                        <p:attrNameLst>
                                          <p:attrName>style.visibility</p:attrName>
                                        </p:attrNameLst>
                                      </p:cBhvr>
                                      <p:to>
                                        <p:strVal val="hidden"/>
                                      </p:to>
                                    </p:set>
                                  </p:childTnLst>
                                </p:cTn>
                              </p:par>
                              <p:par>
                                <p:cTn id="346" presetID="2" presetClass="exit" presetSubtype="1" fill="hold" grpId="3" nodeType="withEffect">
                                  <p:stCondLst>
                                    <p:cond delay="0"/>
                                  </p:stCondLst>
                                  <p:childTnLst>
                                    <p:anim calcmode="lin" valueType="num">
                                      <p:cBhvr additive="base">
                                        <p:cTn id="347" dur="2000"/>
                                        <p:tgtEl>
                                          <p:spTgt spid="34"/>
                                        </p:tgtEl>
                                        <p:attrNameLst>
                                          <p:attrName>ppt_x</p:attrName>
                                        </p:attrNameLst>
                                      </p:cBhvr>
                                      <p:tavLst>
                                        <p:tav tm="0">
                                          <p:val>
                                            <p:strVal val="ppt_x"/>
                                          </p:val>
                                        </p:tav>
                                        <p:tav tm="100000">
                                          <p:val>
                                            <p:strVal val="ppt_x"/>
                                          </p:val>
                                        </p:tav>
                                      </p:tavLst>
                                    </p:anim>
                                    <p:anim calcmode="lin" valueType="num">
                                      <p:cBhvr additive="base">
                                        <p:cTn id="348" dur="2000"/>
                                        <p:tgtEl>
                                          <p:spTgt spid="34"/>
                                        </p:tgtEl>
                                        <p:attrNameLst>
                                          <p:attrName>ppt_y</p:attrName>
                                        </p:attrNameLst>
                                      </p:cBhvr>
                                      <p:tavLst>
                                        <p:tav tm="0">
                                          <p:val>
                                            <p:strVal val="ppt_y"/>
                                          </p:val>
                                        </p:tav>
                                        <p:tav tm="100000">
                                          <p:val>
                                            <p:strVal val="0-ppt_h/2"/>
                                          </p:val>
                                        </p:tav>
                                      </p:tavLst>
                                    </p:anim>
                                    <p:set>
                                      <p:cBhvr>
                                        <p:cTn id="349" dur="1" fill="hold">
                                          <p:stCondLst>
                                            <p:cond delay="1999"/>
                                          </p:stCondLst>
                                        </p:cTn>
                                        <p:tgtEl>
                                          <p:spTgt spid="34"/>
                                        </p:tgtEl>
                                        <p:attrNameLst>
                                          <p:attrName>style.visibility</p:attrName>
                                        </p:attrNameLst>
                                      </p:cBhvr>
                                      <p:to>
                                        <p:strVal val="hidden"/>
                                      </p:to>
                                    </p:set>
                                  </p:childTnLst>
                                </p:cTn>
                              </p:par>
                              <p:par>
                                <p:cTn id="350" presetID="2" presetClass="exit" presetSubtype="1" fill="hold" grpId="3" nodeType="withEffect">
                                  <p:stCondLst>
                                    <p:cond delay="0"/>
                                  </p:stCondLst>
                                  <p:childTnLst>
                                    <p:anim calcmode="lin" valueType="num">
                                      <p:cBhvr additive="base">
                                        <p:cTn id="351" dur="2000"/>
                                        <p:tgtEl>
                                          <p:spTgt spid="36"/>
                                        </p:tgtEl>
                                        <p:attrNameLst>
                                          <p:attrName>ppt_x</p:attrName>
                                        </p:attrNameLst>
                                      </p:cBhvr>
                                      <p:tavLst>
                                        <p:tav tm="0">
                                          <p:val>
                                            <p:strVal val="ppt_x"/>
                                          </p:val>
                                        </p:tav>
                                        <p:tav tm="100000">
                                          <p:val>
                                            <p:strVal val="ppt_x"/>
                                          </p:val>
                                        </p:tav>
                                      </p:tavLst>
                                    </p:anim>
                                    <p:anim calcmode="lin" valueType="num">
                                      <p:cBhvr additive="base">
                                        <p:cTn id="352" dur="2000"/>
                                        <p:tgtEl>
                                          <p:spTgt spid="36"/>
                                        </p:tgtEl>
                                        <p:attrNameLst>
                                          <p:attrName>ppt_y</p:attrName>
                                        </p:attrNameLst>
                                      </p:cBhvr>
                                      <p:tavLst>
                                        <p:tav tm="0">
                                          <p:val>
                                            <p:strVal val="ppt_y"/>
                                          </p:val>
                                        </p:tav>
                                        <p:tav tm="100000">
                                          <p:val>
                                            <p:strVal val="0-ppt_h/2"/>
                                          </p:val>
                                        </p:tav>
                                      </p:tavLst>
                                    </p:anim>
                                    <p:set>
                                      <p:cBhvr>
                                        <p:cTn id="353" dur="1" fill="hold">
                                          <p:stCondLst>
                                            <p:cond delay="1999"/>
                                          </p:stCondLst>
                                        </p:cTn>
                                        <p:tgtEl>
                                          <p:spTgt spid="36"/>
                                        </p:tgtEl>
                                        <p:attrNameLst>
                                          <p:attrName>style.visibility</p:attrName>
                                        </p:attrNameLst>
                                      </p:cBhvr>
                                      <p:to>
                                        <p:strVal val="hidden"/>
                                      </p:to>
                                    </p:set>
                                  </p:childTnLst>
                                </p:cTn>
                              </p:par>
                              <p:par>
                                <p:cTn id="354" presetID="2" presetClass="exit" presetSubtype="1" fill="hold" grpId="3" nodeType="withEffect">
                                  <p:stCondLst>
                                    <p:cond delay="0"/>
                                  </p:stCondLst>
                                  <p:childTnLst>
                                    <p:anim calcmode="lin" valueType="num">
                                      <p:cBhvr additive="base">
                                        <p:cTn id="355" dur="2000"/>
                                        <p:tgtEl>
                                          <p:spTgt spid="38"/>
                                        </p:tgtEl>
                                        <p:attrNameLst>
                                          <p:attrName>ppt_x</p:attrName>
                                        </p:attrNameLst>
                                      </p:cBhvr>
                                      <p:tavLst>
                                        <p:tav tm="0">
                                          <p:val>
                                            <p:strVal val="ppt_x"/>
                                          </p:val>
                                        </p:tav>
                                        <p:tav tm="100000">
                                          <p:val>
                                            <p:strVal val="ppt_x"/>
                                          </p:val>
                                        </p:tav>
                                      </p:tavLst>
                                    </p:anim>
                                    <p:anim calcmode="lin" valueType="num">
                                      <p:cBhvr additive="base">
                                        <p:cTn id="356" dur="2000"/>
                                        <p:tgtEl>
                                          <p:spTgt spid="38"/>
                                        </p:tgtEl>
                                        <p:attrNameLst>
                                          <p:attrName>ppt_y</p:attrName>
                                        </p:attrNameLst>
                                      </p:cBhvr>
                                      <p:tavLst>
                                        <p:tav tm="0">
                                          <p:val>
                                            <p:strVal val="ppt_y"/>
                                          </p:val>
                                        </p:tav>
                                        <p:tav tm="100000">
                                          <p:val>
                                            <p:strVal val="0-ppt_h/2"/>
                                          </p:val>
                                        </p:tav>
                                      </p:tavLst>
                                    </p:anim>
                                    <p:set>
                                      <p:cBhvr>
                                        <p:cTn id="357" dur="1" fill="hold">
                                          <p:stCondLst>
                                            <p:cond delay="1999"/>
                                          </p:stCondLst>
                                        </p:cTn>
                                        <p:tgtEl>
                                          <p:spTgt spid="38"/>
                                        </p:tgtEl>
                                        <p:attrNameLst>
                                          <p:attrName>style.visibility</p:attrName>
                                        </p:attrNameLst>
                                      </p:cBhvr>
                                      <p:to>
                                        <p:strVal val="hidden"/>
                                      </p:to>
                                    </p:set>
                                  </p:childTnLst>
                                </p:cTn>
                              </p:par>
                              <p:par>
                                <p:cTn id="358" presetID="2" presetClass="exit" presetSubtype="1" fill="hold" grpId="3" nodeType="withEffect">
                                  <p:stCondLst>
                                    <p:cond delay="0"/>
                                  </p:stCondLst>
                                  <p:childTnLst>
                                    <p:anim calcmode="lin" valueType="num">
                                      <p:cBhvr additive="base">
                                        <p:cTn id="359" dur="2000"/>
                                        <p:tgtEl>
                                          <p:spTgt spid="49"/>
                                        </p:tgtEl>
                                        <p:attrNameLst>
                                          <p:attrName>ppt_x</p:attrName>
                                        </p:attrNameLst>
                                      </p:cBhvr>
                                      <p:tavLst>
                                        <p:tav tm="0">
                                          <p:val>
                                            <p:strVal val="ppt_x"/>
                                          </p:val>
                                        </p:tav>
                                        <p:tav tm="100000">
                                          <p:val>
                                            <p:strVal val="ppt_x"/>
                                          </p:val>
                                        </p:tav>
                                      </p:tavLst>
                                    </p:anim>
                                    <p:anim calcmode="lin" valueType="num">
                                      <p:cBhvr additive="base">
                                        <p:cTn id="360" dur="2000"/>
                                        <p:tgtEl>
                                          <p:spTgt spid="49"/>
                                        </p:tgtEl>
                                        <p:attrNameLst>
                                          <p:attrName>ppt_y</p:attrName>
                                        </p:attrNameLst>
                                      </p:cBhvr>
                                      <p:tavLst>
                                        <p:tav tm="0">
                                          <p:val>
                                            <p:strVal val="ppt_y"/>
                                          </p:val>
                                        </p:tav>
                                        <p:tav tm="100000">
                                          <p:val>
                                            <p:strVal val="0-ppt_h/2"/>
                                          </p:val>
                                        </p:tav>
                                      </p:tavLst>
                                    </p:anim>
                                    <p:set>
                                      <p:cBhvr>
                                        <p:cTn id="361" dur="1" fill="hold">
                                          <p:stCondLst>
                                            <p:cond delay="1999"/>
                                          </p:stCondLst>
                                        </p:cTn>
                                        <p:tgtEl>
                                          <p:spTgt spid="49"/>
                                        </p:tgtEl>
                                        <p:attrNameLst>
                                          <p:attrName>style.visibility</p:attrName>
                                        </p:attrNameLst>
                                      </p:cBhvr>
                                      <p:to>
                                        <p:strVal val="hidden"/>
                                      </p:to>
                                    </p:set>
                                  </p:childTnLst>
                                </p:cTn>
                              </p:par>
                              <p:par>
                                <p:cTn id="362" presetID="2" presetClass="exit" presetSubtype="1" fill="hold" grpId="3" nodeType="withEffect">
                                  <p:stCondLst>
                                    <p:cond delay="0"/>
                                  </p:stCondLst>
                                  <p:childTnLst>
                                    <p:anim calcmode="lin" valueType="num">
                                      <p:cBhvr additive="base">
                                        <p:cTn id="363" dur="2000"/>
                                        <p:tgtEl>
                                          <p:spTgt spid="50"/>
                                        </p:tgtEl>
                                        <p:attrNameLst>
                                          <p:attrName>ppt_x</p:attrName>
                                        </p:attrNameLst>
                                      </p:cBhvr>
                                      <p:tavLst>
                                        <p:tav tm="0">
                                          <p:val>
                                            <p:strVal val="ppt_x"/>
                                          </p:val>
                                        </p:tav>
                                        <p:tav tm="100000">
                                          <p:val>
                                            <p:strVal val="ppt_x"/>
                                          </p:val>
                                        </p:tav>
                                      </p:tavLst>
                                    </p:anim>
                                    <p:anim calcmode="lin" valueType="num">
                                      <p:cBhvr additive="base">
                                        <p:cTn id="364" dur="2000"/>
                                        <p:tgtEl>
                                          <p:spTgt spid="50"/>
                                        </p:tgtEl>
                                        <p:attrNameLst>
                                          <p:attrName>ppt_y</p:attrName>
                                        </p:attrNameLst>
                                      </p:cBhvr>
                                      <p:tavLst>
                                        <p:tav tm="0">
                                          <p:val>
                                            <p:strVal val="ppt_y"/>
                                          </p:val>
                                        </p:tav>
                                        <p:tav tm="100000">
                                          <p:val>
                                            <p:strVal val="0-ppt_h/2"/>
                                          </p:val>
                                        </p:tav>
                                      </p:tavLst>
                                    </p:anim>
                                    <p:set>
                                      <p:cBhvr>
                                        <p:cTn id="365" dur="1" fill="hold">
                                          <p:stCondLst>
                                            <p:cond delay="1999"/>
                                          </p:stCondLst>
                                        </p:cTn>
                                        <p:tgtEl>
                                          <p:spTgt spid="50"/>
                                        </p:tgtEl>
                                        <p:attrNameLst>
                                          <p:attrName>style.visibility</p:attrName>
                                        </p:attrNameLst>
                                      </p:cBhvr>
                                      <p:to>
                                        <p:strVal val="hidden"/>
                                      </p:to>
                                    </p:set>
                                  </p:childTnLst>
                                </p:cTn>
                              </p:par>
                              <p:par>
                                <p:cTn id="366" presetID="2" presetClass="exit" presetSubtype="1" fill="hold" grpId="3" nodeType="withEffect">
                                  <p:stCondLst>
                                    <p:cond delay="0"/>
                                  </p:stCondLst>
                                  <p:childTnLst>
                                    <p:anim calcmode="lin" valueType="num">
                                      <p:cBhvr additive="base">
                                        <p:cTn id="367" dur="2000"/>
                                        <p:tgtEl>
                                          <p:spTgt spid="51"/>
                                        </p:tgtEl>
                                        <p:attrNameLst>
                                          <p:attrName>ppt_x</p:attrName>
                                        </p:attrNameLst>
                                      </p:cBhvr>
                                      <p:tavLst>
                                        <p:tav tm="0">
                                          <p:val>
                                            <p:strVal val="ppt_x"/>
                                          </p:val>
                                        </p:tav>
                                        <p:tav tm="100000">
                                          <p:val>
                                            <p:strVal val="ppt_x"/>
                                          </p:val>
                                        </p:tav>
                                      </p:tavLst>
                                    </p:anim>
                                    <p:anim calcmode="lin" valueType="num">
                                      <p:cBhvr additive="base">
                                        <p:cTn id="368" dur="2000"/>
                                        <p:tgtEl>
                                          <p:spTgt spid="51"/>
                                        </p:tgtEl>
                                        <p:attrNameLst>
                                          <p:attrName>ppt_y</p:attrName>
                                        </p:attrNameLst>
                                      </p:cBhvr>
                                      <p:tavLst>
                                        <p:tav tm="0">
                                          <p:val>
                                            <p:strVal val="ppt_y"/>
                                          </p:val>
                                        </p:tav>
                                        <p:tav tm="100000">
                                          <p:val>
                                            <p:strVal val="0-ppt_h/2"/>
                                          </p:val>
                                        </p:tav>
                                      </p:tavLst>
                                    </p:anim>
                                    <p:set>
                                      <p:cBhvr>
                                        <p:cTn id="369" dur="1" fill="hold">
                                          <p:stCondLst>
                                            <p:cond delay="1999"/>
                                          </p:stCondLst>
                                        </p:cTn>
                                        <p:tgtEl>
                                          <p:spTgt spid="51"/>
                                        </p:tgtEl>
                                        <p:attrNameLst>
                                          <p:attrName>style.visibility</p:attrName>
                                        </p:attrNameLst>
                                      </p:cBhvr>
                                      <p:to>
                                        <p:strVal val="hidden"/>
                                      </p:to>
                                    </p:set>
                                  </p:childTnLst>
                                </p:cTn>
                              </p:par>
                              <p:par>
                                <p:cTn id="370" presetID="2" presetClass="exit" presetSubtype="1" fill="hold" grpId="3" nodeType="withEffect">
                                  <p:stCondLst>
                                    <p:cond delay="0"/>
                                  </p:stCondLst>
                                  <p:childTnLst>
                                    <p:anim calcmode="lin" valueType="num">
                                      <p:cBhvr additive="base">
                                        <p:cTn id="371" dur="2000"/>
                                        <p:tgtEl>
                                          <p:spTgt spid="52"/>
                                        </p:tgtEl>
                                        <p:attrNameLst>
                                          <p:attrName>ppt_x</p:attrName>
                                        </p:attrNameLst>
                                      </p:cBhvr>
                                      <p:tavLst>
                                        <p:tav tm="0">
                                          <p:val>
                                            <p:strVal val="ppt_x"/>
                                          </p:val>
                                        </p:tav>
                                        <p:tav tm="100000">
                                          <p:val>
                                            <p:strVal val="ppt_x"/>
                                          </p:val>
                                        </p:tav>
                                      </p:tavLst>
                                    </p:anim>
                                    <p:anim calcmode="lin" valueType="num">
                                      <p:cBhvr additive="base">
                                        <p:cTn id="372" dur="2000"/>
                                        <p:tgtEl>
                                          <p:spTgt spid="52"/>
                                        </p:tgtEl>
                                        <p:attrNameLst>
                                          <p:attrName>ppt_y</p:attrName>
                                        </p:attrNameLst>
                                      </p:cBhvr>
                                      <p:tavLst>
                                        <p:tav tm="0">
                                          <p:val>
                                            <p:strVal val="ppt_y"/>
                                          </p:val>
                                        </p:tav>
                                        <p:tav tm="100000">
                                          <p:val>
                                            <p:strVal val="0-ppt_h/2"/>
                                          </p:val>
                                        </p:tav>
                                      </p:tavLst>
                                    </p:anim>
                                    <p:set>
                                      <p:cBhvr>
                                        <p:cTn id="373" dur="1" fill="hold">
                                          <p:stCondLst>
                                            <p:cond delay="1999"/>
                                          </p:stCondLst>
                                        </p:cTn>
                                        <p:tgtEl>
                                          <p:spTgt spid="52"/>
                                        </p:tgtEl>
                                        <p:attrNameLst>
                                          <p:attrName>style.visibility</p:attrName>
                                        </p:attrNameLst>
                                      </p:cBhvr>
                                      <p:to>
                                        <p:strVal val="hidden"/>
                                      </p:to>
                                    </p:set>
                                  </p:childTnLst>
                                </p:cTn>
                              </p:par>
                              <p:par>
                                <p:cTn id="374" presetID="2" presetClass="exit" presetSubtype="1" fill="hold" grpId="3" nodeType="withEffect">
                                  <p:stCondLst>
                                    <p:cond delay="0"/>
                                  </p:stCondLst>
                                  <p:childTnLst>
                                    <p:anim calcmode="lin" valueType="num">
                                      <p:cBhvr additive="base">
                                        <p:cTn id="375" dur="2000"/>
                                        <p:tgtEl>
                                          <p:spTgt spid="53"/>
                                        </p:tgtEl>
                                        <p:attrNameLst>
                                          <p:attrName>ppt_x</p:attrName>
                                        </p:attrNameLst>
                                      </p:cBhvr>
                                      <p:tavLst>
                                        <p:tav tm="0">
                                          <p:val>
                                            <p:strVal val="ppt_x"/>
                                          </p:val>
                                        </p:tav>
                                        <p:tav tm="100000">
                                          <p:val>
                                            <p:strVal val="ppt_x"/>
                                          </p:val>
                                        </p:tav>
                                      </p:tavLst>
                                    </p:anim>
                                    <p:anim calcmode="lin" valueType="num">
                                      <p:cBhvr additive="base">
                                        <p:cTn id="376" dur="2000"/>
                                        <p:tgtEl>
                                          <p:spTgt spid="53"/>
                                        </p:tgtEl>
                                        <p:attrNameLst>
                                          <p:attrName>ppt_y</p:attrName>
                                        </p:attrNameLst>
                                      </p:cBhvr>
                                      <p:tavLst>
                                        <p:tav tm="0">
                                          <p:val>
                                            <p:strVal val="ppt_y"/>
                                          </p:val>
                                        </p:tav>
                                        <p:tav tm="100000">
                                          <p:val>
                                            <p:strVal val="0-ppt_h/2"/>
                                          </p:val>
                                        </p:tav>
                                      </p:tavLst>
                                    </p:anim>
                                    <p:set>
                                      <p:cBhvr>
                                        <p:cTn id="377" dur="1" fill="hold">
                                          <p:stCondLst>
                                            <p:cond delay="1999"/>
                                          </p:stCondLst>
                                        </p:cTn>
                                        <p:tgtEl>
                                          <p:spTgt spid="53"/>
                                        </p:tgtEl>
                                        <p:attrNameLst>
                                          <p:attrName>style.visibility</p:attrName>
                                        </p:attrNameLst>
                                      </p:cBhvr>
                                      <p:to>
                                        <p:strVal val="hidden"/>
                                      </p:to>
                                    </p:set>
                                  </p:childTnLst>
                                </p:cTn>
                              </p:par>
                              <p:par>
                                <p:cTn id="378" presetID="2" presetClass="exit" presetSubtype="1" fill="hold" grpId="3" nodeType="withEffect">
                                  <p:stCondLst>
                                    <p:cond delay="0"/>
                                  </p:stCondLst>
                                  <p:childTnLst>
                                    <p:anim calcmode="lin" valueType="num">
                                      <p:cBhvr additive="base">
                                        <p:cTn id="379" dur="2000"/>
                                        <p:tgtEl>
                                          <p:spTgt spid="54"/>
                                        </p:tgtEl>
                                        <p:attrNameLst>
                                          <p:attrName>ppt_x</p:attrName>
                                        </p:attrNameLst>
                                      </p:cBhvr>
                                      <p:tavLst>
                                        <p:tav tm="0">
                                          <p:val>
                                            <p:strVal val="ppt_x"/>
                                          </p:val>
                                        </p:tav>
                                        <p:tav tm="100000">
                                          <p:val>
                                            <p:strVal val="ppt_x"/>
                                          </p:val>
                                        </p:tav>
                                      </p:tavLst>
                                    </p:anim>
                                    <p:anim calcmode="lin" valueType="num">
                                      <p:cBhvr additive="base">
                                        <p:cTn id="380" dur="2000"/>
                                        <p:tgtEl>
                                          <p:spTgt spid="54"/>
                                        </p:tgtEl>
                                        <p:attrNameLst>
                                          <p:attrName>ppt_y</p:attrName>
                                        </p:attrNameLst>
                                      </p:cBhvr>
                                      <p:tavLst>
                                        <p:tav tm="0">
                                          <p:val>
                                            <p:strVal val="ppt_y"/>
                                          </p:val>
                                        </p:tav>
                                        <p:tav tm="100000">
                                          <p:val>
                                            <p:strVal val="0-ppt_h/2"/>
                                          </p:val>
                                        </p:tav>
                                      </p:tavLst>
                                    </p:anim>
                                    <p:set>
                                      <p:cBhvr>
                                        <p:cTn id="381" dur="1" fill="hold">
                                          <p:stCondLst>
                                            <p:cond delay="1999"/>
                                          </p:stCondLst>
                                        </p:cTn>
                                        <p:tgtEl>
                                          <p:spTgt spid="54"/>
                                        </p:tgtEl>
                                        <p:attrNameLst>
                                          <p:attrName>style.visibility</p:attrName>
                                        </p:attrNameLst>
                                      </p:cBhvr>
                                      <p:to>
                                        <p:strVal val="hidden"/>
                                      </p:to>
                                    </p:set>
                                  </p:childTnLst>
                                </p:cTn>
                              </p:par>
                              <p:par>
                                <p:cTn id="382" presetID="2" presetClass="exit" presetSubtype="1" fill="hold" grpId="3" nodeType="withEffect">
                                  <p:stCondLst>
                                    <p:cond delay="0"/>
                                  </p:stCondLst>
                                  <p:childTnLst>
                                    <p:anim calcmode="lin" valueType="num">
                                      <p:cBhvr additive="base">
                                        <p:cTn id="383" dur="2000"/>
                                        <p:tgtEl>
                                          <p:spTgt spid="55"/>
                                        </p:tgtEl>
                                        <p:attrNameLst>
                                          <p:attrName>ppt_x</p:attrName>
                                        </p:attrNameLst>
                                      </p:cBhvr>
                                      <p:tavLst>
                                        <p:tav tm="0">
                                          <p:val>
                                            <p:strVal val="ppt_x"/>
                                          </p:val>
                                        </p:tav>
                                        <p:tav tm="100000">
                                          <p:val>
                                            <p:strVal val="ppt_x"/>
                                          </p:val>
                                        </p:tav>
                                      </p:tavLst>
                                    </p:anim>
                                    <p:anim calcmode="lin" valueType="num">
                                      <p:cBhvr additive="base">
                                        <p:cTn id="384" dur="2000"/>
                                        <p:tgtEl>
                                          <p:spTgt spid="55"/>
                                        </p:tgtEl>
                                        <p:attrNameLst>
                                          <p:attrName>ppt_y</p:attrName>
                                        </p:attrNameLst>
                                      </p:cBhvr>
                                      <p:tavLst>
                                        <p:tav tm="0">
                                          <p:val>
                                            <p:strVal val="ppt_y"/>
                                          </p:val>
                                        </p:tav>
                                        <p:tav tm="100000">
                                          <p:val>
                                            <p:strVal val="0-ppt_h/2"/>
                                          </p:val>
                                        </p:tav>
                                      </p:tavLst>
                                    </p:anim>
                                    <p:set>
                                      <p:cBhvr>
                                        <p:cTn id="385" dur="1" fill="hold">
                                          <p:stCondLst>
                                            <p:cond delay="1999"/>
                                          </p:stCondLst>
                                        </p:cTn>
                                        <p:tgtEl>
                                          <p:spTgt spid="55"/>
                                        </p:tgtEl>
                                        <p:attrNameLst>
                                          <p:attrName>style.visibility</p:attrName>
                                        </p:attrNameLst>
                                      </p:cBhvr>
                                      <p:to>
                                        <p:strVal val="hidden"/>
                                      </p:to>
                                    </p:set>
                                  </p:childTnLst>
                                </p:cTn>
                              </p:par>
                              <p:par>
                                <p:cTn id="386" presetID="2" presetClass="exit" presetSubtype="1" fill="hold" grpId="3" nodeType="withEffect">
                                  <p:stCondLst>
                                    <p:cond delay="0"/>
                                  </p:stCondLst>
                                  <p:childTnLst>
                                    <p:anim calcmode="lin" valueType="num">
                                      <p:cBhvr additive="base">
                                        <p:cTn id="387" dur="2000"/>
                                        <p:tgtEl>
                                          <p:spTgt spid="56"/>
                                        </p:tgtEl>
                                        <p:attrNameLst>
                                          <p:attrName>ppt_x</p:attrName>
                                        </p:attrNameLst>
                                      </p:cBhvr>
                                      <p:tavLst>
                                        <p:tav tm="0">
                                          <p:val>
                                            <p:strVal val="ppt_x"/>
                                          </p:val>
                                        </p:tav>
                                        <p:tav tm="100000">
                                          <p:val>
                                            <p:strVal val="ppt_x"/>
                                          </p:val>
                                        </p:tav>
                                      </p:tavLst>
                                    </p:anim>
                                    <p:anim calcmode="lin" valueType="num">
                                      <p:cBhvr additive="base">
                                        <p:cTn id="388" dur="2000"/>
                                        <p:tgtEl>
                                          <p:spTgt spid="56"/>
                                        </p:tgtEl>
                                        <p:attrNameLst>
                                          <p:attrName>ppt_y</p:attrName>
                                        </p:attrNameLst>
                                      </p:cBhvr>
                                      <p:tavLst>
                                        <p:tav tm="0">
                                          <p:val>
                                            <p:strVal val="ppt_y"/>
                                          </p:val>
                                        </p:tav>
                                        <p:tav tm="100000">
                                          <p:val>
                                            <p:strVal val="0-ppt_h/2"/>
                                          </p:val>
                                        </p:tav>
                                      </p:tavLst>
                                    </p:anim>
                                    <p:set>
                                      <p:cBhvr>
                                        <p:cTn id="389" dur="1" fill="hold">
                                          <p:stCondLst>
                                            <p:cond delay="1999"/>
                                          </p:stCondLst>
                                        </p:cTn>
                                        <p:tgtEl>
                                          <p:spTgt spid="56"/>
                                        </p:tgtEl>
                                        <p:attrNameLst>
                                          <p:attrName>style.visibility</p:attrName>
                                        </p:attrNameLst>
                                      </p:cBhvr>
                                      <p:to>
                                        <p:strVal val="hidden"/>
                                      </p:to>
                                    </p:set>
                                  </p:childTnLst>
                                </p:cTn>
                              </p:par>
                              <p:par>
                                <p:cTn id="390" presetID="2" presetClass="exit" presetSubtype="1" fill="hold" grpId="3" nodeType="withEffect">
                                  <p:stCondLst>
                                    <p:cond delay="0"/>
                                  </p:stCondLst>
                                  <p:childTnLst>
                                    <p:anim calcmode="lin" valueType="num">
                                      <p:cBhvr additive="base">
                                        <p:cTn id="391" dur="2000"/>
                                        <p:tgtEl>
                                          <p:spTgt spid="57"/>
                                        </p:tgtEl>
                                        <p:attrNameLst>
                                          <p:attrName>ppt_x</p:attrName>
                                        </p:attrNameLst>
                                      </p:cBhvr>
                                      <p:tavLst>
                                        <p:tav tm="0">
                                          <p:val>
                                            <p:strVal val="ppt_x"/>
                                          </p:val>
                                        </p:tav>
                                        <p:tav tm="100000">
                                          <p:val>
                                            <p:strVal val="ppt_x"/>
                                          </p:val>
                                        </p:tav>
                                      </p:tavLst>
                                    </p:anim>
                                    <p:anim calcmode="lin" valueType="num">
                                      <p:cBhvr additive="base">
                                        <p:cTn id="392" dur="2000"/>
                                        <p:tgtEl>
                                          <p:spTgt spid="57"/>
                                        </p:tgtEl>
                                        <p:attrNameLst>
                                          <p:attrName>ppt_y</p:attrName>
                                        </p:attrNameLst>
                                      </p:cBhvr>
                                      <p:tavLst>
                                        <p:tav tm="0">
                                          <p:val>
                                            <p:strVal val="ppt_y"/>
                                          </p:val>
                                        </p:tav>
                                        <p:tav tm="100000">
                                          <p:val>
                                            <p:strVal val="0-ppt_h/2"/>
                                          </p:val>
                                        </p:tav>
                                      </p:tavLst>
                                    </p:anim>
                                    <p:set>
                                      <p:cBhvr>
                                        <p:cTn id="393" dur="1" fill="hold">
                                          <p:stCondLst>
                                            <p:cond delay="1999"/>
                                          </p:stCondLst>
                                        </p:cTn>
                                        <p:tgtEl>
                                          <p:spTgt spid="57"/>
                                        </p:tgtEl>
                                        <p:attrNameLst>
                                          <p:attrName>style.visibility</p:attrName>
                                        </p:attrNameLst>
                                      </p:cBhvr>
                                      <p:to>
                                        <p:strVal val="hidden"/>
                                      </p:to>
                                    </p:set>
                                  </p:childTnLst>
                                </p:cTn>
                              </p:par>
                              <p:par>
                                <p:cTn id="394" presetID="2" presetClass="exit" presetSubtype="1" fill="hold" grpId="3" nodeType="withEffect">
                                  <p:stCondLst>
                                    <p:cond delay="0"/>
                                  </p:stCondLst>
                                  <p:childTnLst>
                                    <p:anim calcmode="lin" valueType="num">
                                      <p:cBhvr additive="base">
                                        <p:cTn id="395" dur="2000"/>
                                        <p:tgtEl>
                                          <p:spTgt spid="58"/>
                                        </p:tgtEl>
                                        <p:attrNameLst>
                                          <p:attrName>ppt_x</p:attrName>
                                        </p:attrNameLst>
                                      </p:cBhvr>
                                      <p:tavLst>
                                        <p:tav tm="0">
                                          <p:val>
                                            <p:strVal val="ppt_x"/>
                                          </p:val>
                                        </p:tav>
                                        <p:tav tm="100000">
                                          <p:val>
                                            <p:strVal val="ppt_x"/>
                                          </p:val>
                                        </p:tav>
                                      </p:tavLst>
                                    </p:anim>
                                    <p:anim calcmode="lin" valueType="num">
                                      <p:cBhvr additive="base">
                                        <p:cTn id="396" dur="2000"/>
                                        <p:tgtEl>
                                          <p:spTgt spid="58"/>
                                        </p:tgtEl>
                                        <p:attrNameLst>
                                          <p:attrName>ppt_y</p:attrName>
                                        </p:attrNameLst>
                                      </p:cBhvr>
                                      <p:tavLst>
                                        <p:tav tm="0">
                                          <p:val>
                                            <p:strVal val="ppt_y"/>
                                          </p:val>
                                        </p:tav>
                                        <p:tav tm="100000">
                                          <p:val>
                                            <p:strVal val="0-ppt_h/2"/>
                                          </p:val>
                                        </p:tav>
                                      </p:tavLst>
                                    </p:anim>
                                    <p:set>
                                      <p:cBhvr>
                                        <p:cTn id="397" dur="1" fill="hold">
                                          <p:stCondLst>
                                            <p:cond delay="1999"/>
                                          </p:stCondLst>
                                        </p:cTn>
                                        <p:tgtEl>
                                          <p:spTgt spid="58"/>
                                        </p:tgtEl>
                                        <p:attrNameLst>
                                          <p:attrName>style.visibility</p:attrName>
                                        </p:attrNameLst>
                                      </p:cBhvr>
                                      <p:to>
                                        <p:strVal val="hidden"/>
                                      </p:to>
                                    </p:set>
                                  </p:childTnLst>
                                </p:cTn>
                              </p:par>
                              <p:par>
                                <p:cTn id="398" presetID="3" presetClass="exit" presetSubtype="10" fill="hold" grpId="4" nodeType="withEffect">
                                  <p:stCondLst>
                                    <p:cond delay="0"/>
                                  </p:stCondLst>
                                  <p:childTnLst>
                                    <p:animEffect transition="out" filter="blinds(horizontal)">
                                      <p:cBhvr>
                                        <p:cTn id="399" dur="2000"/>
                                        <p:tgtEl>
                                          <p:spTgt spid="29"/>
                                        </p:tgtEl>
                                      </p:cBhvr>
                                    </p:animEffect>
                                    <p:set>
                                      <p:cBhvr>
                                        <p:cTn id="400" dur="1" fill="hold">
                                          <p:stCondLst>
                                            <p:cond delay="1999"/>
                                          </p:stCondLst>
                                        </p:cTn>
                                        <p:tgtEl>
                                          <p:spTgt spid="29"/>
                                        </p:tgtEl>
                                        <p:attrNameLst>
                                          <p:attrName>style.visibility</p:attrName>
                                        </p:attrNameLst>
                                      </p:cBhvr>
                                      <p:to>
                                        <p:strVal val="hidden"/>
                                      </p:to>
                                    </p:set>
                                  </p:childTnLst>
                                </p:cTn>
                              </p:par>
                              <p:par>
                                <p:cTn id="401" presetID="3" presetClass="exit" presetSubtype="10" fill="hold" grpId="4" nodeType="withEffect">
                                  <p:stCondLst>
                                    <p:cond delay="0"/>
                                  </p:stCondLst>
                                  <p:childTnLst>
                                    <p:animEffect transition="out" filter="blinds(horizontal)">
                                      <p:cBhvr>
                                        <p:cTn id="402" dur="2000"/>
                                        <p:tgtEl>
                                          <p:spTgt spid="31"/>
                                        </p:tgtEl>
                                      </p:cBhvr>
                                    </p:animEffect>
                                    <p:set>
                                      <p:cBhvr>
                                        <p:cTn id="403" dur="1" fill="hold">
                                          <p:stCondLst>
                                            <p:cond delay="1999"/>
                                          </p:stCondLst>
                                        </p:cTn>
                                        <p:tgtEl>
                                          <p:spTgt spid="31"/>
                                        </p:tgtEl>
                                        <p:attrNameLst>
                                          <p:attrName>style.visibility</p:attrName>
                                        </p:attrNameLst>
                                      </p:cBhvr>
                                      <p:to>
                                        <p:strVal val="hidden"/>
                                      </p:to>
                                    </p:set>
                                  </p:childTnLst>
                                </p:cTn>
                              </p:par>
                              <p:par>
                                <p:cTn id="404" presetID="3" presetClass="exit" presetSubtype="10" fill="hold" grpId="4" nodeType="withEffect">
                                  <p:stCondLst>
                                    <p:cond delay="0"/>
                                  </p:stCondLst>
                                  <p:childTnLst>
                                    <p:animEffect transition="out" filter="blinds(horizontal)">
                                      <p:cBhvr>
                                        <p:cTn id="405" dur="2000"/>
                                        <p:tgtEl>
                                          <p:spTgt spid="33"/>
                                        </p:tgtEl>
                                      </p:cBhvr>
                                    </p:animEffect>
                                    <p:set>
                                      <p:cBhvr>
                                        <p:cTn id="406" dur="1" fill="hold">
                                          <p:stCondLst>
                                            <p:cond delay="1999"/>
                                          </p:stCondLst>
                                        </p:cTn>
                                        <p:tgtEl>
                                          <p:spTgt spid="33"/>
                                        </p:tgtEl>
                                        <p:attrNameLst>
                                          <p:attrName>style.visibility</p:attrName>
                                        </p:attrNameLst>
                                      </p:cBhvr>
                                      <p:to>
                                        <p:strVal val="hidden"/>
                                      </p:to>
                                    </p:set>
                                  </p:childTnLst>
                                </p:cTn>
                              </p:par>
                              <p:par>
                                <p:cTn id="407" presetID="3" presetClass="exit" presetSubtype="10" fill="hold" grpId="4" nodeType="withEffect">
                                  <p:stCondLst>
                                    <p:cond delay="0"/>
                                  </p:stCondLst>
                                  <p:childTnLst>
                                    <p:animEffect transition="out" filter="blinds(horizontal)">
                                      <p:cBhvr>
                                        <p:cTn id="408" dur="2000"/>
                                        <p:tgtEl>
                                          <p:spTgt spid="35"/>
                                        </p:tgtEl>
                                      </p:cBhvr>
                                    </p:animEffect>
                                    <p:set>
                                      <p:cBhvr>
                                        <p:cTn id="409" dur="1" fill="hold">
                                          <p:stCondLst>
                                            <p:cond delay="1999"/>
                                          </p:stCondLst>
                                        </p:cTn>
                                        <p:tgtEl>
                                          <p:spTgt spid="35"/>
                                        </p:tgtEl>
                                        <p:attrNameLst>
                                          <p:attrName>style.visibility</p:attrName>
                                        </p:attrNameLst>
                                      </p:cBhvr>
                                      <p:to>
                                        <p:strVal val="hidden"/>
                                      </p:to>
                                    </p:set>
                                  </p:childTnLst>
                                </p:cTn>
                              </p:par>
                              <p:par>
                                <p:cTn id="410" presetID="3" presetClass="exit" presetSubtype="10" fill="hold" grpId="4" nodeType="withEffect">
                                  <p:stCondLst>
                                    <p:cond delay="0"/>
                                  </p:stCondLst>
                                  <p:childTnLst>
                                    <p:animEffect transition="out" filter="blinds(horizontal)">
                                      <p:cBhvr>
                                        <p:cTn id="411" dur="2000"/>
                                        <p:tgtEl>
                                          <p:spTgt spid="37"/>
                                        </p:tgtEl>
                                      </p:cBhvr>
                                    </p:animEffect>
                                    <p:set>
                                      <p:cBhvr>
                                        <p:cTn id="412" dur="1" fill="hold">
                                          <p:stCondLst>
                                            <p:cond delay="1999"/>
                                          </p:stCondLst>
                                        </p:cTn>
                                        <p:tgtEl>
                                          <p:spTgt spid="37"/>
                                        </p:tgtEl>
                                        <p:attrNameLst>
                                          <p:attrName>style.visibility</p:attrName>
                                        </p:attrNameLst>
                                      </p:cBhvr>
                                      <p:to>
                                        <p:strVal val="hidden"/>
                                      </p:to>
                                    </p:set>
                                  </p:childTnLst>
                                </p:cTn>
                              </p:par>
                              <p:par>
                                <p:cTn id="413" presetID="3" presetClass="exit" presetSubtype="10" fill="hold" grpId="4" nodeType="withEffect">
                                  <p:stCondLst>
                                    <p:cond delay="0"/>
                                  </p:stCondLst>
                                  <p:childTnLst>
                                    <p:animEffect transition="out" filter="blinds(horizontal)">
                                      <p:cBhvr>
                                        <p:cTn id="414" dur="2000"/>
                                        <p:tgtEl>
                                          <p:spTgt spid="39"/>
                                        </p:tgtEl>
                                      </p:cBhvr>
                                    </p:animEffect>
                                    <p:set>
                                      <p:cBhvr>
                                        <p:cTn id="415" dur="1" fill="hold">
                                          <p:stCondLst>
                                            <p:cond delay="1999"/>
                                          </p:stCondLst>
                                        </p:cTn>
                                        <p:tgtEl>
                                          <p:spTgt spid="39"/>
                                        </p:tgtEl>
                                        <p:attrNameLst>
                                          <p:attrName>style.visibility</p:attrName>
                                        </p:attrNameLst>
                                      </p:cBhvr>
                                      <p:to>
                                        <p:strVal val="hidden"/>
                                      </p:to>
                                    </p:set>
                                  </p:childTnLst>
                                </p:cTn>
                              </p:par>
                              <p:par>
                                <p:cTn id="416" presetID="3" presetClass="exit" presetSubtype="10" fill="hold" grpId="4" nodeType="withEffect">
                                  <p:stCondLst>
                                    <p:cond delay="0"/>
                                  </p:stCondLst>
                                  <p:childTnLst>
                                    <p:animEffect transition="out" filter="blinds(horizontal)">
                                      <p:cBhvr>
                                        <p:cTn id="417" dur="2000"/>
                                        <p:tgtEl>
                                          <p:spTgt spid="40"/>
                                        </p:tgtEl>
                                      </p:cBhvr>
                                    </p:animEffect>
                                    <p:set>
                                      <p:cBhvr>
                                        <p:cTn id="418" dur="1" fill="hold">
                                          <p:stCondLst>
                                            <p:cond delay="1999"/>
                                          </p:stCondLst>
                                        </p:cTn>
                                        <p:tgtEl>
                                          <p:spTgt spid="40"/>
                                        </p:tgtEl>
                                        <p:attrNameLst>
                                          <p:attrName>style.visibility</p:attrName>
                                        </p:attrNameLst>
                                      </p:cBhvr>
                                      <p:to>
                                        <p:strVal val="hidden"/>
                                      </p:to>
                                    </p:set>
                                  </p:childTnLst>
                                </p:cTn>
                              </p:par>
                              <p:par>
                                <p:cTn id="419" presetID="3" presetClass="exit" presetSubtype="10" fill="hold" grpId="4" nodeType="withEffect">
                                  <p:stCondLst>
                                    <p:cond delay="0"/>
                                  </p:stCondLst>
                                  <p:childTnLst>
                                    <p:animEffect transition="out" filter="blinds(horizontal)">
                                      <p:cBhvr>
                                        <p:cTn id="420" dur="2000"/>
                                        <p:tgtEl>
                                          <p:spTgt spid="41"/>
                                        </p:tgtEl>
                                      </p:cBhvr>
                                    </p:animEffect>
                                    <p:set>
                                      <p:cBhvr>
                                        <p:cTn id="421" dur="1" fill="hold">
                                          <p:stCondLst>
                                            <p:cond delay="1999"/>
                                          </p:stCondLst>
                                        </p:cTn>
                                        <p:tgtEl>
                                          <p:spTgt spid="41"/>
                                        </p:tgtEl>
                                        <p:attrNameLst>
                                          <p:attrName>style.visibility</p:attrName>
                                        </p:attrNameLst>
                                      </p:cBhvr>
                                      <p:to>
                                        <p:strVal val="hidden"/>
                                      </p:to>
                                    </p:set>
                                  </p:childTnLst>
                                </p:cTn>
                              </p:par>
                              <p:par>
                                <p:cTn id="422" presetID="3" presetClass="exit" presetSubtype="10" fill="hold" grpId="4" nodeType="withEffect">
                                  <p:stCondLst>
                                    <p:cond delay="0"/>
                                  </p:stCondLst>
                                  <p:childTnLst>
                                    <p:animEffect transition="out" filter="blinds(horizontal)">
                                      <p:cBhvr>
                                        <p:cTn id="423" dur="2000"/>
                                        <p:tgtEl>
                                          <p:spTgt spid="42"/>
                                        </p:tgtEl>
                                      </p:cBhvr>
                                    </p:animEffect>
                                    <p:set>
                                      <p:cBhvr>
                                        <p:cTn id="424" dur="1" fill="hold">
                                          <p:stCondLst>
                                            <p:cond delay="1999"/>
                                          </p:stCondLst>
                                        </p:cTn>
                                        <p:tgtEl>
                                          <p:spTgt spid="42"/>
                                        </p:tgtEl>
                                        <p:attrNameLst>
                                          <p:attrName>style.visibility</p:attrName>
                                        </p:attrNameLst>
                                      </p:cBhvr>
                                      <p:to>
                                        <p:strVal val="hidden"/>
                                      </p:to>
                                    </p:set>
                                  </p:childTnLst>
                                </p:cTn>
                              </p:par>
                              <p:par>
                                <p:cTn id="425" presetID="3" presetClass="exit" presetSubtype="10" fill="hold" grpId="4" nodeType="withEffect">
                                  <p:stCondLst>
                                    <p:cond delay="0"/>
                                  </p:stCondLst>
                                  <p:childTnLst>
                                    <p:animEffect transition="out" filter="blinds(horizontal)">
                                      <p:cBhvr>
                                        <p:cTn id="426" dur="2000"/>
                                        <p:tgtEl>
                                          <p:spTgt spid="43"/>
                                        </p:tgtEl>
                                      </p:cBhvr>
                                    </p:animEffect>
                                    <p:set>
                                      <p:cBhvr>
                                        <p:cTn id="427" dur="1" fill="hold">
                                          <p:stCondLst>
                                            <p:cond delay="1999"/>
                                          </p:stCondLst>
                                        </p:cTn>
                                        <p:tgtEl>
                                          <p:spTgt spid="43"/>
                                        </p:tgtEl>
                                        <p:attrNameLst>
                                          <p:attrName>style.visibility</p:attrName>
                                        </p:attrNameLst>
                                      </p:cBhvr>
                                      <p:to>
                                        <p:strVal val="hidden"/>
                                      </p:to>
                                    </p:set>
                                  </p:childTnLst>
                                </p:cTn>
                              </p:par>
                              <p:par>
                                <p:cTn id="428" presetID="3" presetClass="exit" presetSubtype="10" fill="hold" grpId="4" nodeType="withEffect">
                                  <p:stCondLst>
                                    <p:cond delay="0"/>
                                  </p:stCondLst>
                                  <p:childTnLst>
                                    <p:animEffect transition="out" filter="blinds(horizontal)">
                                      <p:cBhvr>
                                        <p:cTn id="429" dur="2000"/>
                                        <p:tgtEl>
                                          <p:spTgt spid="44"/>
                                        </p:tgtEl>
                                      </p:cBhvr>
                                    </p:animEffect>
                                    <p:set>
                                      <p:cBhvr>
                                        <p:cTn id="430" dur="1" fill="hold">
                                          <p:stCondLst>
                                            <p:cond delay="1999"/>
                                          </p:stCondLst>
                                        </p:cTn>
                                        <p:tgtEl>
                                          <p:spTgt spid="44"/>
                                        </p:tgtEl>
                                        <p:attrNameLst>
                                          <p:attrName>style.visibility</p:attrName>
                                        </p:attrNameLst>
                                      </p:cBhvr>
                                      <p:to>
                                        <p:strVal val="hidden"/>
                                      </p:to>
                                    </p:set>
                                  </p:childTnLst>
                                </p:cTn>
                              </p:par>
                              <p:par>
                                <p:cTn id="431" presetID="3" presetClass="exit" presetSubtype="10" fill="hold" grpId="4" nodeType="withEffect">
                                  <p:stCondLst>
                                    <p:cond delay="0"/>
                                  </p:stCondLst>
                                  <p:childTnLst>
                                    <p:animEffect transition="out" filter="blinds(horizontal)">
                                      <p:cBhvr>
                                        <p:cTn id="432" dur="2000"/>
                                        <p:tgtEl>
                                          <p:spTgt spid="45"/>
                                        </p:tgtEl>
                                      </p:cBhvr>
                                    </p:animEffect>
                                    <p:set>
                                      <p:cBhvr>
                                        <p:cTn id="433" dur="1" fill="hold">
                                          <p:stCondLst>
                                            <p:cond delay="1999"/>
                                          </p:stCondLst>
                                        </p:cTn>
                                        <p:tgtEl>
                                          <p:spTgt spid="45"/>
                                        </p:tgtEl>
                                        <p:attrNameLst>
                                          <p:attrName>style.visibility</p:attrName>
                                        </p:attrNameLst>
                                      </p:cBhvr>
                                      <p:to>
                                        <p:strVal val="hidden"/>
                                      </p:to>
                                    </p:set>
                                  </p:childTnLst>
                                </p:cTn>
                              </p:par>
                              <p:par>
                                <p:cTn id="434" presetID="3" presetClass="exit" presetSubtype="10" fill="hold" grpId="4" nodeType="withEffect">
                                  <p:stCondLst>
                                    <p:cond delay="0"/>
                                  </p:stCondLst>
                                  <p:childTnLst>
                                    <p:animEffect transition="out" filter="blinds(horizontal)">
                                      <p:cBhvr>
                                        <p:cTn id="435" dur="2000"/>
                                        <p:tgtEl>
                                          <p:spTgt spid="46"/>
                                        </p:tgtEl>
                                      </p:cBhvr>
                                    </p:animEffect>
                                    <p:set>
                                      <p:cBhvr>
                                        <p:cTn id="436" dur="1" fill="hold">
                                          <p:stCondLst>
                                            <p:cond delay="1999"/>
                                          </p:stCondLst>
                                        </p:cTn>
                                        <p:tgtEl>
                                          <p:spTgt spid="46"/>
                                        </p:tgtEl>
                                        <p:attrNameLst>
                                          <p:attrName>style.visibility</p:attrName>
                                        </p:attrNameLst>
                                      </p:cBhvr>
                                      <p:to>
                                        <p:strVal val="hidden"/>
                                      </p:to>
                                    </p:set>
                                  </p:childTnLst>
                                </p:cTn>
                              </p:par>
                              <p:par>
                                <p:cTn id="437" presetID="3" presetClass="exit" presetSubtype="10" fill="hold" grpId="4" nodeType="withEffect">
                                  <p:stCondLst>
                                    <p:cond delay="0"/>
                                  </p:stCondLst>
                                  <p:childTnLst>
                                    <p:animEffect transition="out" filter="blinds(horizontal)">
                                      <p:cBhvr>
                                        <p:cTn id="438" dur="2000"/>
                                        <p:tgtEl>
                                          <p:spTgt spid="47"/>
                                        </p:tgtEl>
                                      </p:cBhvr>
                                    </p:animEffect>
                                    <p:set>
                                      <p:cBhvr>
                                        <p:cTn id="439" dur="1" fill="hold">
                                          <p:stCondLst>
                                            <p:cond delay="1999"/>
                                          </p:stCondLst>
                                        </p:cTn>
                                        <p:tgtEl>
                                          <p:spTgt spid="47"/>
                                        </p:tgtEl>
                                        <p:attrNameLst>
                                          <p:attrName>style.visibility</p:attrName>
                                        </p:attrNameLst>
                                      </p:cBhvr>
                                      <p:to>
                                        <p:strVal val="hidden"/>
                                      </p:to>
                                    </p:set>
                                  </p:childTnLst>
                                </p:cTn>
                              </p:par>
                              <p:par>
                                <p:cTn id="440" presetID="3" presetClass="exit" presetSubtype="10" fill="hold" grpId="4" nodeType="withEffect">
                                  <p:stCondLst>
                                    <p:cond delay="0"/>
                                  </p:stCondLst>
                                  <p:childTnLst>
                                    <p:animEffect transition="out" filter="blinds(horizontal)">
                                      <p:cBhvr>
                                        <p:cTn id="441" dur="2000"/>
                                        <p:tgtEl>
                                          <p:spTgt spid="48"/>
                                        </p:tgtEl>
                                      </p:cBhvr>
                                    </p:animEffect>
                                    <p:set>
                                      <p:cBhvr>
                                        <p:cTn id="442" dur="1" fill="hold">
                                          <p:stCondLst>
                                            <p:cond delay="1999"/>
                                          </p:stCondLst>
                                        </p:cTn>
                                        <p:tgtEl>
                                          <p:spTgt spid="48"/>
                                        </p:tgtEl>
                                        <p:attrNameLst>
                                          <p:attrName>style.visibility</p:attrName>
                                        </p:attrNameLst>
                                      </p:cBhvr>
                                      <p:to>
                                        <p:strVal val="hidden"/>
                                      </p:to>
                                    </p:set>
                                  </p:childTnLst>
                                </p:cTn>
                              </p:par>
                              <p:par>
                                <p:cTn id="443" presetID="3" presetClass="exit" presetSubtype="10" fill="hold" grpId="4" nodeType="withEffect">
                                  <p:stCondLst>
                                    <p:cond delay="0"/>
                                  </p:stCondLst>
                                  <p:childTnLst>
                                    <p:animEffect transition="out" filter="blinds(horizontal)">
                                      <p:cBhvr>
                                        <p:cTn id="444" dur="2000"/>
                                        <p:tgtEl>
                                          <p:spTgt spid="30"/>
                                        </p:tgtEl>
                                      </p:cBhvr>
                                    </p:animEffect>
                                    <p:set>
                                      <p:cBhvr>
                                        <p:cTn id="445" dur="1" fill="hold">
                                          <p:stCondLst>
                                            <p:cond delay="1999"/>
                                          </p:stCondLst>
                                        </p:cTn>
                                        <p:tgtEl>
                                          <p:spTgt spid="30"/>
                                        </p:tgtEl>
                                        <p:attrNameLst>
                                          <p:attrName>style.visibility</p:attrName>
                                        </p:attrNameLst>
                                      </p:cBhvr>
                                      <p:to>
                                        <p:strVal val="hidden"/>
                                      </p:to>
                                    </p:set>
                                  </p:childTnLst>
                                </p:cTn>
                              </p:par>
                              <p:par>
                                <p:cTn id="446" presetID="3" presetClass="exit" presetSubtype="10" fill="hold" grpId="4" nodeType="withEffect">
                                  <p:stCondLst>
                                    <p:cond delay="0"/>
                                  </p:stCondLst>
                                  <p:childTnLst>
                                    <p:animEffect transition="out" filter="blinds(horizontal)">
                                      <p:cBhvr>
                                        <p:cTn id="447" dur="2000"/>
                                        <p:tgtEl>
                                          <p:spTgt spid="32"/>
                                        </p:tgtEl>
                                      </p:cBhvr>
                                    </p:animEffect>
                                    <p:set>
                                      <p:cBhvr>
                                        <p:cTn id="448" dur="1" fill="hold">
                                          <p:stCondLst>
                                            <p:cond delay="1999"/>
                                          </p:stCondLst>
                                        </p:cTn>
                                        <p:tgtEl>
                                          <p:spTgt spid="32"/>
                                        </p:tgtEl>
                                        <p:attrNameLst>
                                          <p:attrName>style.visibility</p:attrName>
                                        </p:attrNameLst>
                                      </p:cBhvr>
                                      <p:to>
                                        <p:strVal val="hidden"/>
                                      </p:to>
                                    </p:set>
                                  </p:childTnLst>
                                </p:cTn>
                              </p:par>
                              <p:par>
                                <p:cTn id="449" presetID="3" presetClass="exit" presetSubtype="10" fill="hold" grpId="4" nodeType="withEffect">
                                  <p:stCondLst>
                                    <p:cond delay="0"/>
                                  </p:stCondLst>
                                  <p:childTnLst>
                                    <p:animEffect transition="out" filter="blinds(horizontal)">
                                      <p:cBhvr>
                                        <p:cTn id="450" dur="2000"/>
                                        <p:tgtEl>
                                          <p:spTgt spid="34"/>
                                        </p:tgtEl>
                                      </p:cBhvr>
                                    </p:animEffect>
                                    <p:set>
                                      <p:cBhvr>
                                        <p:cTn id="451" dur="1" fill="hold">
                                          <p:stCondLst>
                                            <p:cond delay="1999"/>
                                          </p:stCondLst>
                                        </p:cTn>
                                        <p:tgtEl>
                                          <p:spTgt spid="34"/>
                                        </p:tgtEl>
                                        <p:attrNameLst>
                                          <p:attrName>style.visibility</p:attrName>
                                        </p:attrNameLst>
                                      </p:cBhvr>
                                      <p:to>
                                        <p:strVal val="hidden"/>
                                      </p:to>
                                    </p:set>
                                  </p:childTnLst>
                                </p:cTn>
                              </p:par>
                              <p:par>
                                <p:cTn id="452" presetID="3" presetClass="exit" presetSubtype="10" fill="hold" grpId="4" nodeType="withEffect">
                                  <p:stCondLst>
                                    <p:cond delay="0"/>
                                  </p:stCondLst>
                                  <p:childTnLst>
                                    <p:animEffect transition="out" filter="blinds(horizontal)">
                                      <p:cBhvr>
                                        <p:cTn id="453" dur="2000"/>
                                        <p:tgtEl>
                                          <p:spTgt spid="36"/>
                                        </p:tgtEl>
                                      </p:cBhvr>
                                    </p:animEffect>
                                    <p:set>
                                      <p:cBhvr>
                                        <p:cTn id="454" dur="1" fill="hold">
                                          <p:stCondLst>
                                            <p:cond delay="1999"/>
                                          </p:stCondLst>
                                        </p:cTn>
                                        <p:tgtEl>
                                          <p:spTgt spid="36"/>
                                        </p:tgtEl>
                                        <p:attrNameLst>
                                          <p:attrName>style.visibility</p:attrName>
                                        </p:attrNameLst>
                                      </p:cBhvr>
                                      <p:to>
                                        <p:strVal val="hidden"/>
                                      </p:to>
                                    </p:set>
                                  </p:childTnLst>
                                </p:cTn>
                              </p:par>
                              <p:par>
                                <p:cTn id="455" presetID="3" presetClass="exit" presetSubtype="10" fill="hold" grpId="4" nodeType="withEffect">
                                  <p:stCondLst>
                                    <p:cond delay="0"/>
                                  </p:stCondLst>
                                  <p:childTnLst>
                                    <p:animEffect transition="out" filter="blinds(horizontal)">
                                      <p:cBhvr>
                                        <p:cTn id="456" dur="2000"/>
                                        <p:tgtEl>
                                          <p:spTgt spid="38"/>
                                        </p:tgtEl>
                                      </p:cBhvr>
                                    </p:animEffect>
                                    <p:set>
                                      <p:cBhvr>
                                        <p:cTn id="457" dur="1" fill="hold">
                                          <p:stCondLst>
                                            <p:cond delay="1999"/>
                                          </p:stCondLst>
                                        </p:cTn>
                                        <p:tgtEl>
                                          <p:spTgt spid="38"/>
                                        </p:tgtEl>
                                        <p:attrNameLst>
                                          <p:attrName>style.visibility</p:attrName>
                                        </p:attrNameLst>
                                      </p:cBhvr>
                                      <p:to>
                                        <p:strVal val="hidden"/>
                                      </p:to>
                                    </p:set>
                                  </p:childTnLst>
                                </p:cTn>
                              </p:par>
                              <p:par>
                                <p:cTn id="458" presetID="3" presetClass="exit" presetSubtype="10" fill="hold" grpId="4" nodeType="withEffect">
                                  <p:stCondLst>
                                    <p:cond delay="0"/>
                                  </p:stCondLst>
                                  <p:childTnLst>
                                    <p:animEffect transition="out" filter="blinds(horizontal)">
                                      <p:cBhvr>
                                        <p:cTn id="459" dur="2000"/>
                                        <p:tgtEl>
                                          <p:spTgt spid="49"/>
                                        </p:tgtEl>
                                      </p:cBhvr>
                                    </p:animEffect>
                                    <p:set>
                                      <p:cBhvr>
                                        <p:cTn id="460" dur="1" fill="hold">
                                          <p:stCondLst>
                                            <p:cond delay="1999"/>
                                          </p:stCondLst>
                                        </p:cTn>
                                        <p:tgtEl>
                                          <p:spTgt spid="49"/>
                                        </p:tgtEl>
                                        <p:attrNameLst>
                                          <p:attrName>style.visibility</p:attrName>
                                        </p:attrNameLst>
                                      </p:cBhvr>
                                      <p:to>
                                        <p:strVal val="hidden"/>
                                      </p:to>
                                    </p:set>
                                  </p:childTnLst>
                                </p:cTn>
                              </p:par>
                              <p:par>
                                <p:cTn id="461" presetID="3" presetClass="exit" presetSubtype="10" fill="hold" grpId="4" nodeType="withEffect">
                                  <p:stCondLst>
                                    <p:cond delay="0"/>
                                  </p:stCondLst>
                                  <p:childTnLst>
                                    <p:animEffect transition="out" filter="blinds(horizontal)">
                                      <p:cBhvr>
                                        <p:cTn id="462" dur="2000"/>
                                        <p:tgtEl>
                                          <p:spTgt spid="50"/>
                                        </p:tgtEl>
                                      </p:cBhvr>
                                    </p:animEffect>
                                    <p:set>
                                      <p:cBhvr>
                                        <p:cTn id="463" dur="1" fill="hold">
                                          <p:stCondLst>
                                            <p:cond delay="1999"/>
                                          </p:stCondLst>
                                        </p:cTn>
                                        <p:tgtEl>
                                          <p:spTgt spid="50"/>
                                        </p:tgtEl>
                                        <p:attrNameLst>
                                          <p:attrName>style.visibility</p:attrName>
                                        </p:attrNameLst>
                                      </p:cBhvr>
                                      <p:to>
                                        <p:strVal val="hidden"/>
                                      </p:to>
                                    </p:set>
                                  </p:childTnLst>
                                </p:cTn>
                              </p:par>
                              <p:par>
                                <p:cTn id="464" presetID="3" presetClass="exit" presetSubtype="10" fill="hold" grpId="4" nodeType="withEffect">
                                  <p:stCondLst>
                                    <p:cond delay="0"/>
                                  </p:stCondLst>
                                  <p:childTnLst>
                                    <p:animEffect transition="out" filter="blinds(horizontal)">
                                      <p:cBhvr>
                                        <p:cTn id="465" dur="2000"/>
                                        <p:tgtEl>
                                          <p:spTgt spid="51"/>
                                        </p:tgtEl>
                                      </p:cBhvr>
                                    </p:animEffect>
                                    <p:set>
                                      <p:cBhvr>
                                        <p:cTn id="466" dur="1" fill="hold">
                                          <p:stCondLst>
                                            <p:cond delay="1999"/>
                                          </p:stCondLst>
                                        </p:cTn>
                                        <p:tgtEl>
                                          <p:spTgt spid="51"/>
                                        </p:tgtEl>
                                        <p:attrNameLst>
                                          <p:attrName>style.visibility</p:attrName>
                                        </p:attrNameLst>
                                      </p:cBhvr>
                                      <p:to>
                                        <p:strVal val="hidden"/>
                                      </p:to>
                                    </p:set>
                                  </p:childTnLst>
                                </p:cTn>
                              </p:par>
                              <p:par>
                                <p:cTn id="467" presetID="3" presetClass="exit" presetSubtype="10" fill="hold" grpId="4" nodeType="withEffect">
                                  <p:stCondLst>
                                    <p:cond delay="0"/>
                                  </p:stCondLst>
                                  <p:childTnLst>
                                    <p:animEffect transition="out" filter="blinds(horizontal)">
                                      <p:cBhvr>
                                        <p:cTn id="468" dur="2000"/>
                                        <p:tgtEl>
                                          <p:spTgt spid="52"/>
                                        </p:tgtEl>
                                      </p:cBhvr>
                                    </p:animEffect>
                                    <p:set>
                                      <p:cBhvr>
                                        <p:cTn id="469" dur="1" fill="hold">
                                          <p:stCondLst>
                                            <p:cond delay="1999"/>
                                          </p:stCondLst>
                                        </p:cTn>
                                        <p:tgtEl>
                                          <p:spTgt spid="52"/>
                                        </p:tgtEl>
                                        <p:attrNameLst>
                                          <p:attrName>style.visibility</p:attrName>
                                        </p:attrNameLst>
                                      </p:cBhvr>
                                      <p:to>
                                        <p:strVal val="hidden"/>
                                      </p:to>
                                    </p:set>
                                  </p:childTnLst>
                                </p:cTn>
                              </p:par>
                              <p:par>
                                <p:cTn id="470" presetID="3" presetClass="exit" presetSubtype="10" fill="hold" grpId="4" nodeType="withEffect">
                                  <p:stCondLst>
                                    <p:cond delay="0"/>
                                  </p:stCondLst>
                                  <p:childTnLst>
                                    <p:animEffect transition="out" filter="blinds(horizontal)">
                                      <p:cBhvr>
                                        <p:cTn id="471" dur="2000"/>
                                        <p:tgtEl>
                                          <p:spTgt spid="53"/>
                                        </p:tgtEl>
                                      </p:cBhvr>
                                    </p:animEffect>
                                    <p:set>
                                      <p:cBhvr>
                                        <p:cTn id="472" dur="1" fill="hold">
                                          <p:stCondLst>
                                            <p:cond delay="1999"/>
                                          </p:stCondLst>
                                        </p:cTn>
                                        <p:tgtEl>
                                          <p:spTgt spid="53"/>
                                        </p:tgtEl>
                                        <p:attrNameLst>
                                          <p:attrName>style.visibility</p:attrName>
                                        </p:attrNameLst>
                                      </p:cBhvr>
                                      <p:to>
                                        <p:strVal val="hidden"/>
                                      </p:to>
                                    </p:set>
                                  </p:childTnLst>
                                </p:cTn>
                              </p:par>
                              <p:par>
                                <p:cTn id="473" presetID="3" presetClass="exit" presetSubtype="10" fill="hold" grpId="4" nodeType="withEffect">
                                  <p:stCondLst>
                                    <p:cond delay="0"/>
                                  </p:stCondLst>
                                  <p:childTnLst>
                                    <p:animEffect transition="out" filter="blinds(horizontal)">
                                      <p:cBhvr>
                                        <p:cTn id="474" dur="2000"/>
                                        <p:tgtEl>
                                          <p:spTgt spid="54"/>
                                        </p:tgtEl>
                                      </p:cBhvr>
                                    </p:animEffect>
                                    <p:set>
                                      <p:cBhvr>
                                        <p:cTn id="475" dur="1" fill="hold">
                                          <p:stCondLst>
                                            <p:cond delay="1999"/>
                                          </p:stCondLst>
                                        </p:cTn>
                                        <p:tgtEl>
                                          <p:spTgt spid="54"/>
                                        </p:tgtEl>
                                        <p:attrNameLst>
                                          <p:attrName>style.visibility</p:attrName>
                                        </p:attrNameLst>
                                      </p:cBhvr>
                                      <p:to>
                                        <p:strVal val="hidden"/>
                                      </p:to>
                                    </p:set>
                                  </p:childTnLst>
                                </p:cTn>
                              </p:par>
                              <p:par>
                                <p:cTn id="476" presetID="3" presetClass="exit" presetSubtype="10" fill="hold" grpId="4" nodeType="withEffect">
                                  <p:stCondLst>
                                    <p:cond delay="0"/>
                                  </p:stCondLst>
                                  <p:childTnLst>
                                    <p:animEffect transition="out" filter="blinds(horizontal)">
                                      <p:cBhvr>
                                        <p:cTn id="477" dur="2000"/>
                                        <p:tgtEl>
                                          <p:spTgt spid="55"/>
                                        </p:tgtEl>
                                      </p:cBhvr>
                                    </p:animEffect>
                                    <p:set>
                                      <p:cBhvr>
                                        <p:cTn id="478" dur="1" fill="hold">
                                          <p:stCondLst>
                                            <p:cond delay="1999"/>
                                          </p:stCondLst>
                                        </p:cTn>
                                        <p:tgtEl>
                                          <p:spTgt spid="55"/>
                                        </p:tgtEl>
                                        <p:attrNameLst>
                                          <p:attrName>style.visibility</p:attrName>
                                        </p:attrNameLst>
                                      </p:cBhvr>
                                      <p:to>
                                        <p:strVal val="hidden"/>
                                      </p:to>
                                    </p:set>
                                  </p:childTnLst>
                                </p:cTn>
                              </p:par>
                              <p:par>
                                <p:cTn id="479" presetID="3" presetClass="exit" presetSubtype="10" fill="hold" grpId="4" nodeType="withEffect">
                                  <p:stCondLst>
                                    <p:cond delay="0"/>
                                  </p:stCondLst>
                                  <p:childTnLst>
                                    <p:animEffect transition="out" filter="blinds(horizontal)">
                                      <p:cBhvr>
                                        <p:cTn id="480" dur="2000"/>
                                        <p:tgtEl>
                                          <p:spTgt spid="56"/>
                                        </p:tgtEl>
                                      </p:cBhvr>
                                    </p:animEffect>
                                    <p:set>
                                      <p:cBhvr>
                                        <p:cTn id="481" dur="1" fill="hold">
                                          <p:stCondLst>
                                            <p:cond delay="1999"/>
                                          </p:stCondLst>
                                        </p:cTn>
                                        <p:tgtEl>
                                          <p:spTgt spid="56"/>
                                        </p:tgtEl>
                                        <p:attrNameLst>
                                          <p:attrName>style.visibility</p:attrName>
                                        </p:attrNameLst>
                                      </p:cBhvr>
                                      <p:to>
                                        <p:strVal val="hidden"/>
                                      </p:to>
                                    </p:set>
                                  </p:childTnLst>
                                </p:cTn>
                              </p:par>
                              <p:par>
                                <p:cTn id="482" presetID="3" presetClass="exit" presetSubtype="10" fill="hold" grpId="4" nodeType="withEffect">
                                  <p:stCondLst>
                                    <p:cond delay="0"/>
                                  </p:stCondLst>
                                  <p:childTnLst>
                                    <p:animEffect transition="out" filter="blinds(horizontal)">
                                      <p:cBhvr>
                                        <p:cTn id="483" dur="2000"/>
                                        <p:tgtEl>
                                          <p:spTgt spid="57"/>
                                        </p:tgtEl>
                                      </p:cBhvr>
                                    </p:animEffect>
                                    <p:set>
                                      <p:cBhvr>
                                        <p:cTn id="484" dur="1" fill="hold">
                                          <p:stCondLst>
                                            <p:cond delay="1999"/>
                                          </p:stCondLst>
                                        </p:cTn>
                                        <p:tgtEl>
                                          <p:spTgt spid="57"/>
                                        </p:tgtEl>
                                        <p:attrNameLst>
                                          <p:attrName>style.visibility</p:attrName>
                                        </p:attrNameLst>
                                      </p:cBhvr>
                                      <p:to>
                                        <p:strVal val="hidden"/>
                                      </p:to>
                                    </p:set>
                                  </p:childTnLst>
                                </p:cTn>
                              </p:par>
                              <p:par>
                                <p:cTn id="485" presetID="3" presetClass="exit" presetSubtype="10" fill="hold" grpId="4" nodeType="withEffect">
                                  <p:stCondLst>
                                    <p:cond delay="0"/>
                                  </p:stCondLst>
                                  <p:childTnLst>
                                    <p:animEffect transition="out" filter="blinds(horizontal)">
                                      <p:cBhvr>
                                        <p:cTn id="486" dur="2000"/>
                                        <p:tgtEl>
                                          <p:spTgt spid="58"/>
                                        </p:tgtEl>
                                      </p:cBhvr>
                                    </p:animEffect>
                                    <p:set>
                                      <p:cBhvr>
                                        <p:cTn id="487" dur="1" fill="hold">
                                          <p:stCondLst>
                                            <p:cond delay="1999"/>
                                          </p:stCondLst>
                                        </p:cTn>
                                        <p:tgtEl>
                                          <p:spTgt spid="58"/>
                                        </p:tgtEl>
                                        <p:attrNameLst>
                                          <p:attrName>style.visibility</p:attrName>
                                        </p:attrNameLst>
                                      </p:cBhvr>
                                      <p:to>
                                        <p:strVal val="hidden"/>
                                      </p:to>
                                    </p:set>
                                  </p:childTnLst>
                                </p:cTn>
                              </p:par>
                              <p:par>
                                <p:cTn id="488" presetID="8" presetClass="emph" presetSubtype="0" fill="hold" grpId="5" nodeType="withEffect">
                                  <p:stCondLst>
                                    <p:cond delay="0"/>
                                  </p:stCondLst>
                                  <p:childTnLst>
                                    <p:animRot by="21600000">
                                      <p:cBhvr>
                                        <p:cTn id="489" dur="2000" fill="hold"/>
                                        <p:tgtEl>
                                          <p:spTgt spid="29"/>
                                        </p:tgtEl>
                                        <p:attrNameLst>
                                          <p:attrName>r</p:attrName>
                                        </p:attrNameLst>
                                      </p:cBhvr>
                                    </p:animRot>
                                  </p:childTnLst>
                                </p:cTn>
                              </p:par>
                              <p:par>
                                <p:cTn id="490" presetID="8" presetClass="emph" presetSubtype="0" fill="hold" grpId="5" nodeType="withEffect">
                                  <p:stCondLst>
                                    <p:cond delay="0"/>
                                  </p:stCondLst>
                                  <p:childTnLst>
                                    <p:animRot by="21600000">
                                      <p:cBhvr>
                                        <p:cTn id="491" dur="2000" fill="hold"/>
                                        <p:tgtEl>
                                          <p:spTgt spid="39"/>
                                        </p:tgtEl>
                                        <p:attrNameLst>
                                          <p:attrName>r</p:attrName>
                                        </p:attrNameLst>
                                      </p:cBhvr>
                                    </p:animRot>
                                  </p:childTnLst>
                                </p:cTn>
                              </p:par>
                              <p:par>
                                <p:cTn id="492" presetID="8" presetClass="emph" presetSubtype="0" fill="hold" grpId="5" nodeType="withEffect">
                                  <p:stCondLst>
                                    <p:cond delay="0"/>
                                  </p:stCondLst>
                                  <p:childTnLst>
                                    <p:animRot by="21600000">
                                      <p:cBhvr>
                                        <p:cTn id="493" dur="2000" fill="hold"/>
                                        <p:tgtEl>
                                          <p:spTgt spid="44"/>
                                        </p:tgtEl>
                                        <p:attrNameLst>
                                          <p:attrName>r</p:attrName>
                                        </p:attrNameLst>
                                      </p:cBhvr>
                                    </p:animRot>
                                  </p:childTnLst>
                                </p:cTn>
                              </p:par>
                              <p:par>
                                <p:cTn id="494" presetID="8" presetClass="emph" presetSubtype="0" fill="hold" grpId="5" nodeType="withEffect">
                                  <p:stCondLst>
                                    <p:cond delay="0"/>
                                  </p:stCondLst>
                                  <p:childTnLst>
                                    <p:animRot by="-21600000">
                                      <p:cBhvr>
                                        <p:cTn id="495" dur="2000" fill="hold"/>
                                        <p:tgtEl>
                                          <p:spTgt spid="30"/>
                                        </p:tgtEl>
                                        <p:attrNameLst>
                                          <p:attrName>r</p:attrName>
                                        </p:attrNameLst>
                                      </p:cBhvr>
                                    </p:animRot>
                                  </p:childTnLst>
                                </p:cTn>
                              </p:par>
                              <p:par>
                                <p:cTn id="496" presetID="8" presetClass="emph" presetSubtype="0" fill="hold" grpId="5" nodeType="withEffect">
                                  <p:stCondLst>
                                    <p:cond delay="0"/>
                                  </p:stCondLst>
                                  <p:childTnLst>
                                    <p:animRot by="-21600000">
                                      <p:cBhvr>
                                        <p:cTn id="497" dur="2000" fill="hold"/>
                                        <p:tgtEl>
                                          <p:spTgt spid="49"/>
                                        </p:tgtEl>
                                        <p:attrNameLst>
                                          <p:attrName>r</p:attrName>
                                        </p:attrNameLst>
                                      </p:cBhvr>
                                    </p:animRot>
                                  </p:childTnLst>
                                </p:cTn>
                              </p:par>
                              <p:par>
                                <p:cTn id="498" presetID="8" presetClass="emph" presetSubtype="0" fill="hold" grpId="5" nodeType="withEffect">
                                  <p:stCondLst>
                                    <p:cond delay="0"/>
                                  </p:stCondLst>
                                  <p:childTnLst>
                                    <p:animRot by="-21600000">
                                      <p:cBhvr>
                                        <p:cTn id="499" dur="2000" fill="hold"/>
                                        <p:tgtEl>
                                          <p:spTgt spid="54"/>
                                        </p:tgtEl>
                                        <p:attrNameLst>
                                          <p:attrName>r</p:attrName>
                                        </p:attrNameLst>
                                      </p:cBhvr>
                                    </p:animRot>
                                  </p:childTnLst>
                                </p:cTn>
                              </p:par>
                              <p:par>
                                <p:cTn id="500" presetID="8" presetClass="emph" presetSubtype="0" fill="hold" grpId="5" nodeType="withEffect">
                                  <p:stCondLst>
                                    <p:cond delay="0"/>
                                  </p:stCondLst>
                                  <p:childTnLst>
                                    <p:animRot by="-21600000">
                                      <p:cBhvr>
                                        <p:cTn id="501" dur="2000" fill="hold"/>
                                        <p:tgtEl>
                                          <p:spTgt spid="31"/>
                                        </p:tgtEl>
                                        <p:attrNameLst>
                                          <p:attrName>r</p:attrName>
                                        </p:attrNameLst>
                                      </p:cBhvr>
                                    </p:animRot>
                                  </p:childTnLst>
                                </p:cTn>
                              </p:par>
                              <p:par>
                                <p:cTn id="502" presetID="8" presetClass="emph" presetSubtype="0" fill="hold" grpId="5" nodeType="withEffect">
                                  <p:stCondLst>
                                    <p:cond delay="0"/>
                                  </p:stCondLst>
                                  <p:childTnLst>
                                    <p:animRot by="-21600000">
                                      <p:cBhvr>
                                        <p:cTn id="503" dur="2000" fill="hold"/>
                                        <p:tgtEl>
                                          <p:spTgt spid="40"/>
                                        </p:tgtEl>
                                        <p:attrNameLst>
                                          <p:attrName>r</p:attrName>
                                        </p:attrNameLst>
                                      </p:cBhvr>
                                    </p:animRot>
                                  </p:childTnLst>
                                </p:cTn>
                              </p:par>
                              <p:par>
                                <p:cTn id="504" presetID="8" presetClass="emph" presetSubtype="0" fill="hold" grpId="5" nodeType="withEffect">
                                  <p:stCondLst>
                                    <p:cond delay="0"/>
                                  </p:stCondLst>
                                  <p:childTnLst>
                                    <p:animRot by="-21600000">
                                      <p:cBhvr>
                                        <p:cTn id="505" dur="2000" fill="hold"/>
                                        <p:tgtEl>
                                          <p:spTgt spid="45"/>
                                        </p:tgtEl>
                                        <p:attrNameLst>
                                          <p:attrName>r</p:attrName>
                                        </p:attrNameLst>
                                      </p:cBhvr>
                                    </p:animRot>
                                  </p:childTnLst>
                                </p:cTn>
                              </p:par>
                              <p:par>
                                <p:cTn id="506" presetID="8" presetClass="emph" presetSubtype="0" fill="hold" grpId="5" nodeType="withEffect">
                                  <p:stCondLst>
                                    <p:cond delay="0"/>
                                  </p:stCondLst>
                                  <p:childTnLst>
                                    <p:animRot by="21600000">
                                      <p:cBhvr>
                                        <p:cTn id="507" dur="2000" fill="hold"/>
                                        <p:tgtEl>
                                          <p:spTgt spid="32"/>
                                        </p:tgtEl>
                                        <p:attrNameLst>
                                          <p:attrName>r</p:attrName>
                                        </p:attrNameLst>
                                      </p:cBhvr>
                                    </p:animRot>
                                  </p:childTnLst>
                                </p:cTn>
                              </p:par>
                              <p:par>
                                <p:cTn id="508" presetID="8" presetClass="emph" presetSubtype="0" fill="hold" grpId="5" nodeType="withEffect">
                                  <p:stCondLst>
                                    <p:cond delay="0"/>
                                  </p:stCondLst>
                                  <p:childTnLst>
                                    <p:animRot by="21600000">
                                      <p:cBhvr>
                                        <p:cTn id="509" dur="2000" fill="hold"/>
                                        <p:tgtEl>
                                          <p:spTgt spid="50"/>
                                        </p:tgtEl>
                                        <p:attrNameLst>
                                          <p:attrName>r</p:attrName>
                                        </p:attrNameLst>
                                      </p:cBhvr>
                                    </p:animRot>
                                  </p:childTnLst>
                                </p:cTn>
                              </p:par>
                              <p:par>
                                <p:cTn id="510" presetID="8" presetClass="emph" presetSubtype="0" fill="hold" grpId="5" nodeType="withEffect">
                                  <p:stCondLst>
                                    <p:cond delay="0"/>
                                  </p:stCondLst>
                                  <p:childTnLst>
                                    <p:animRot by="21600000">
                                      <p:cBhvr>
                                        <p:cTn id="511" dur="2000" fill="hold"/>
                                        <p:tgtEl>
                                          <p:spTgt spid="55"/>
                                        </p:tgtEl>
                                        <p:attrNameLst>
                                          <p:attrName>r</p:attrName>
                                        </p:attrNameLst>
                                      </p:cBhvr>
                                    </p:animRot>
                                  </p:childTnLst>
                                </p:cTn>
                              </p:par>
                              <p:par>
                                <p:cTn id="512" presetID="8" presetClass="emph" presetSubtype="0" fill="hold" grpId="5" nodeType="withEffect">
                                  <p:stCondLst>
                                    <p:cond delay="0"/>
                                  </p:stCondLst>
                                  <p:childTnLst>
                                    <p:animRot by="21600000">
                                      <p:cBhvr>
                                        <p:cTn id="513" dur="2000" fill="hold"/>
                                        <p:tgtEl>
                                          <p:spTgt spid="33"/>
                                        </p:tgtEl>
                                        <p:attrNameLst>
                                          <p:attrName>r</p:attrName>
                                        </p:attrNameLst>
                                      </p:cBhvr>
                                    </p:animRot>
                                  </p:childTnLst>
                                </p:cTn>
                              </p:par>
                              <p:par>
                                <p:cTn id="514" presetID="8" presetClass="emph" presetSubtype="0" fill="hold" grpId="5" nodeType="withEffect">
                                  <p:stCondLst>
                                    <p:cond delay="0"/>
                                  </p:stCondLst>
                                  <p:childTnLst>
                                    <p:animRot by="21600000">
                                      <p:cBhvr>
                                        <p:cTn id="515" dur="2000" fill="hold"/>
                                        <p:tgtEl>
                                          <p:spTgt spid="41"/>
                                        </p:tgtEl>
                                        <p:attrNameLst>
                                          <p:attrName>r</p:attrName>
                                        </p:attrNameLst>
                                      </p:cBhvr>
                                    </p:animRot>
                                  </p:childTnLst>
                                </p:cTn>
                              </p:par>
                              <p:par>
                                <p:cTn id="516" presetID="8" presetClass="emph" presetSubtype="0" fill="hold" grpId="5" nodeType="withEffect">
                                  <p:stCondLst>
                                    <p:cond delay="0"/>
                                  </p:stCondLst>
                                  <p:childTnLst>
                                    <p:animRot by="21600000">
                                      <p:cBhvr>
                                        <p:cTn id="517" dur="2000" fill="hold"/>
                                        <p:tgtEl>
                                          <p:spTgt spid="46"/>
                                        </p:tgtEl>
                                        <p:attrNameLst>
                                          <p:attrName>r</p:attrName>
                                        </p:attrNameLst>
                                      </p:cBhvr>
                                    </p:animRot>
                                  </p:childTnLst>
                                </p:cTn>
                              </p:par>
                              <p:par>
                                <p:cTn id="518" presetID="8" presetClass="emph" presetSubtype="0" fill="hold" grpId="5" nodeType="withEffect">
                                  <p:stCondLst>
                                    <p:cond delay="0"/>
                                  </p:stCondLst>
                                  <p:childTnLst>
                                    <p:animRot by="-21600000">
                                      <p:cBhvr>
                                        <p:cTn id="519" dur="2000" fill="hold"/>
                                        <p:tgtEl>
                                          <p:spTgt spid="34"/>
                                        </p:tgtEl>
                                        <p:attrNameLst>
                                          <p:attrName>r</p:attrName>
                                        </p:attrNameLst>
                                      </p:cBhvr>
                                    </p:animRot>
                                  </p:childTnLst>
                                </p:cTn>
                              </p:par>
                              <p:par>
                                <p:cTn id="520" presetID="8" presetClass="emph" presetSubtype="0" fill="hold" grpId="5" nodeType="withEffect">
                                  <p:stCondLst>
                                    <p:cond delay="0"/>
                                  </p:stCondLst>
                                  <p:childTnLst>
                                    <p:animRot by="-21600000">
                                      <p:cBhvr>
                                        <p:cTn id="521" dur="2000" fill="hold"/>
                                        <p:tgtEl>
                                          <p:spTgt spid="51"/>
                                        </p:tgtEl>
                                        <p:attrNameLst>
                                          <p:attrName>r</p:attrName>
                                        </p:attrNameLst>
                                      </p:cBhvr>
                                    </p:animRot>
                                  </p:childTnLst>
                                </p:cTn>
                              </p:par>
                              <p:par>
                                <p:cTn id="522" presetID="8" presetClass="emph" presetSubtype="0" fill="hold" grpId="5" nodeType="withEffect">
                                  <p:stCondLst>
                                    <p:cond delay="0"/>
                                  </p:stCondLst>
                                  <p:childTnLst>
                                    <p:animRot by="-21600000">
                                      <p:cBhvr>
                                        <p:cTn id="523" dur="2000" fill="hold"/>
                                        <p:tgtEl>
                                          <p:spTgt spid="56"/>
                                        </p:tgtEl>
                                        <p:attrNameLst>
                                          <p:attrName>r</p:attrName>
                                        </p:attrNameLst>
                                      </p:cBhvr>
                                    </p:animRot>
                                  </p:childTnLst>
                                </p:cTn>
                              </p:par>
                              <p:par>
                                <p:cTn id="524" presetID="8" presetClass="emph" presetSubtype="0" fill="hold" grpId="5" nodeType="withEffect">
                                  <p:stCondLst>
                                    <p:cond delay="0"/>
                                  </p:stCondLst>
                                  <p:childTnLst>
                                    <p:animRot by="-21600000">
                                      <p:cBhvr>
                                        <p:cTn id="525" dur="2000" fill="hold"/>
                                        <p:tgtEl>
                                          <p:spTgt spid="35"/>
                                        </p:tgtEl>
                                        <p:attrNameLst>
                                          <p:attrName>r</p:attrName>
                                        </p:attrNameLst>
                                      </p:cBhvr>
                                    </p:animRot>
                                  </p:childTnLst>
                                </p:cTn>
                              </p:par>
                              <p:par>
                                <p:cTn id="526" presetID="8" presetClass="emph" presetSubtype="0" fill="hold" grpId="5" nodeType="withEffect">
                                  <p:stCondLst>
                                    <p:cond delay="0"/>
                                  </p:stCondLst>
                                  <p:childTnLst>
                                    <p:animRot by="-21600000">
                                      <p:cBhvr>
                                        <p:cTn id="527" dur="2000" fill="hold"/>
                                        <p:tgtEl>
                                          <p:spTgt spid="42"/>
                                        </p:tgtEl>
                                        <p:attrNameLst>
                                          <p:attrName>r</p:attrName>
                                        </p:attrNameLst>
                                      </p:cBhvr>
                                    </p:animRot>
                                  </p:childTnLst>
                                </p:cTn>
                              </p:par>
                              <p:par>
                                <p:cTn id="528" presetID="8" presetClass="emph" presetSubtype="0" fill="hold" grpId="5" nodeType="withEffect">
                                  <p:stCondLst>
                                    <p:cond delay="0"/>
                                  </p:stCondLst>
                                  <p:childTnLst>
                                    <p:animRot by="-21600000">
                                      <p:cBhvr>
                                        <p:cTn id="529" dur="2000" fill="hold"/>
                                        <p:tgtEl>
                                          <p:spTgt spid="47"/>
                                        </p:tgtEl>
                                        <p:attrNameLst>
                                          <p:attrName>r</p:attrName>
                                        </p:attrNameLst>
                                      </p:cBhvr>
                                    </p:animRot>
                                  </p:childTnLst>
                                </p:cTn>
                              </p:par>
                              <p:par>
                                <p:cTn id="530" presetID="8" presetClass="emph" presetSubtype="0" fill="hold" grpId="5" nodeType="withEffect">
                                  <p:stCondLst>
                                    <p:cond delay="0"/>
                                  </p:stCondLst>
                                  <p:childTnLst>
                                    <p:animRot by="21600000">
                                      <p:cBhvr>
                                        <p:cTn id="531" dur="2000" fill="hold"/>
                                        <p:tgtEl>
                                          <p:spTgt spid="36"/>
                                        </p:tgtEl>
                                        <p:attrNameLst>
                                          <p:attrName>r</p:attrName>
                                        </p:attrNameLst>
                                      </p:cBhvr>
                                    </p:animRot>
                                  </p:childTnLst>
                                </p:cTn>
                              </p:par>
                              <p:par>
                                <p:cTn id="532" presetID="8" presetClass="emph" presetSubtype="0" fill="hold" grpId="5" nodeType="withEffect">
                                  <p:stCondLst>
                                    <p:cond delay="0"/>
                                  </p:stCondLst>
                                  <p:childTnLst>
                                    <p:animRot by="21600000">
                                      <p:cBhvr>
                                        <p:cTn id="533" dur="2000" fill="hold"/>
                                        <p:tgtEl>
                                          <p:spTgt spid="52"/>
                                        </p:tgtEl>
                                        <p:attrNameLst>
                                          <p:attrName>r</p:attrName>
                                        </p:attrNameLst>
                                      </p:cBhvr>
                                    </p:animRot>
                                  </p:childTnLst>
                                </p:cTn>
                              </p:par>
                              <p:par>
                                <p:cTn id="534" presetID="8" presetClass="emph" presetSubtype="0" fill="hold" grpId="5" nodeType="withEffect">
                                  <p:stCondLst>
                                    <p:cond delay="0"/>
                                  </p:stCondLst>
                                  <p:childTnLst>
                                    <p:animRot by="21600000">
                                      <p:cBhvr>
                                        <p:cTn id="535" dur="2000" fill="hold"/>
                                        <p:tgtEl>
                                          <p:spTgt spid="57"/>
                                        </p:tgtEl>
                                        <p:attrNameLst>
                                          <p:attrName>r</p:attrName>
                                        </p:attrNameLst>
                                      </p:cBhvr>
                                    </p:animRot>
                                  </p:childTnLst>
                                </p:cTn>
                              </p:par>
                              <p:par>
                                <p:cTn id="536" presetID="8" presetClass="emph" presetSubtype="0" fill="hold" grpId="5" nodeType="withEffect">
                                  <p:stCondLst>
                                    <p:cond delay="0"/>
                                  </p:stCondLst>
                                  <p:childTnLst>
                                    <p:animRot by="21600000">
                                      <p:cBhvr>
                                        <p:cTn id="537" dur="2000" fill="hold"/>
                                        <p:tgtEl>
                                          <p:spTgt spid="37"/>
                                        </p:tgtEl>
                                        <p:attrNameLst>
                                          <p:attrName>r</p:attrName>
                                        </p:attrNameLst>
                                      </p:cBhvr>
                                    </p:animRot>
                                  </p:childTnLst>
                                </p:cTn>
                              </p:par>
                              <p:par>
                                <p:cTn id="538" presetID="8" presetClass="emph" presetSubtype="0" fill="hold" grpId="5" nodeType="withEffect">
                                  <p:stCondLst>
                                    <p:cond delay="0"/>
                                  </p:stCondLst>
                                  <p:childTnLst>
                                    <p:animRot by="21600000">
                                      <p:cBhvr>
                                        <p:cTn id="539" dur="2000" fill="hold"/>
                                        <p:tgtEl>
                                          <p:spTgt spid="43"/>
                                        </p:tgtEl>
                                        <p:attrNameLst>
                                          <p:attrName>r</p:attrName>
                                        </p:attrNameLst>
                                      </p:cBhvr>
                                    </p:animRot>
                                  </p:childTnLst>
                                </p:cTn>
                              </p:par>
                              <p:par>
                                <p:cTn id="540" presetID="8" presetClass="emph" presetSubtype="0" fill="hold" grpId="5" nodeType="withEffect">
                                  <p:stCondLst>
                                    <p:cond delay="0"/>
                                  </p:stCondLst>
                                  <p:childTnLst>
                                    <p:animRot by="21600000">
                                      <p:cBhvr>
                                        <p:cTn id="541" dur="2000" fill="hold"/>
                                        <p:tgtEl>
                                          <p:spTgt spid="48"/>
                                        </p:tgtEl>
                                        <p:attrNameLst>
                                          <p:attrName>r</p:attrName>
                                        </p:attrNameLst>
                                      </p:cBhvr>
                                    </p:animRot>
                                  </p:childTnLst>
                                </p:cTn>
                              </p:par>
                              <p:par>
                                <p:cTn id="542" presetID="8" presetClass="emph" presetSubtype="0" fill="hold" grpId="5" nodeType="withEffect">
                                  <p:stCondLst>
                                    <p:cond delay="0"/>
                                  </p:stCondLst>
                                  <p:childTnLst>
                                    <p:animRot by="-21600000">
                                      <p:cBhvr>
                                        <p:cTn id="543" dur="2000" fill="hold"/>
                                        <p:tgtEl>
                                          <p:spTgt spid="38"/>
                                        </p:tgtEl>
                                        <p:attrNameLst>
                                          <p:attrName>r</p:attrName>
                                        </p:attrNameLst>
                                      </p:cBhvr>
                                    </p:animRot>
                                  </p:childTnLst>
                                </p:cTn>
                              </p:par>
                              <p:par>
                                <p:cTn id="544" presetID="8" presetClass="emph" presetSubtype="0" fill="hold" grpId="5" nodeType="withEffect">
                                  <p:stCondLst>
                                    <p:cond delay="0"/>
                                  </p:stCondLst>
                                  <p:childTnLst>
                                    <p:animRot by="-21600000">
                                      <p:cBhvr>
                                        <p:cTn id="545" dur="2000" fill="hold"/>
                                        <p:tgtEl>
                                          <p:spTgt spid="53"/>
                                        </p:tgtEl>
                                        <p:attrNameLst>
                                          <p:attrName>r</p:attrName>
                                        </p:attrNameLst>
                                      </p:cBhvr>
                                    </p:animRot>
                                  </p:childTnLst>
                                </p:cTn>
                              </p:par>
                              <p:par>
                                <p:cTn id="546" presetID="8" presetClass="emph" presetSubtype="0" fill="hold" grpId="5" nodeType="withEffect">
                                  <p:stCondLst>
                                    <p:cond delay="0"/>
                                  </p:stCondLst>
                                  <p:childTnLst>
                                    <p:animRot by="-21600000">
                                      <p:cBhvr>
                                        <p:cTn id="547" dur="2000" fill="hold"/>
                                        <p:tgtEl>
                                          <p:spTgt spid="58"/>
                                        </p:tgtEl>
                                        <p:attrNameLst>
                                          <p:attrName>r</p:attrName>
                                        </p:attrNameLst>
                                      </p:cBhvr>
                                    </p:animRot>
                                  </p:childTnLst>
                                </p:cTn>
                              </p:par>
                              <p:par>
                                <p:cTn id="548" presetID="23" presetClass="entr" presetSubtype="28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ppt_w</p:attrName>
                                        </p:attrNameLst>
                                      </p:cBhvr>
                                      <p:tavLst>
                                        <p:tav tm="0">
                                          <p:val>
                                            <p:strVal val="4/3*#ppt_w"/>
                                          </p:val>
                                        </p:tav>
                                        <p:tav tm="100000">
                                          <p:val>
                                            <p:strVal val="#ppt_w"/>
                                          </p:val>
                                        </p:tav>
                                      </p:tavLst>
                                    </p:anim>
                                    <p:anim calcmode="lin" valueType="num">
                                      <p:cBhvr>
                                        <p:cTn id="551" dur="2000" fill="hold"/>
                                        <p:tgtEl>
                                          <p:spTgt spid="2"/>
                                        </p:tgtEl>
                                        <p:attrNameLst>
                                          <p:attrName>ppt_h</p:attrName>
                                        </p:attrNameLst>
                                      </p:cBhvr>
                                      <p:tavLst>
                                        <p:tav tm="0">
                                          <p:val>
                                            <p:strVal val="4/3*#ppt_h"/>
                                          </p:val>
                                        </p:tav>
                                        <p:tav tm="100000">
                                          <p:val>
                                            <p:strVal val="#ppt_h"/>
                                          </p:val>
                                        </p:tav>
                                      </p:tavLst>
                                    </p:anim>
                                  </p:childTnLst>
                                </p:cTn>
                              </p:par>
                              <p:par>
                                <p:cTn id="552" presetID="16" presetClass="entr" presetSubtype="42" fill="hold" nodeType="withEffect">
                                  <p:stCondLst>
                                    <p:cond delay="0"/>
                                  </p:stCondLst>
                                  <p:childTnLst>
                                    <p:set>
                                      <p:cBhvr>
                                        <p:cTn id="553" dur="1" fill="hold">
                                          <p:stCondLst>
                                            <p:cond delay="0"/>
                                          </p:stCondLst>
                                        </p:cTn>
                                        <p:tgtEl>
                                          <p:spTgt spid="2"/>
                                        </p:tgtEl>
                                        <p:attrNameLst>
                                          <p:attrName>style.visibility</p:attrName>
                                        </p:attrNameLst>
                                      </p:cBhvr>
                                      <p:to>
                                        <p:strVal val="visible"/>
                                      </p:to>
                                    </p:set>
                                    <p:animEffect transition="in" filter="barn(outHorizontal)">
                                      <p:cBhvr>
                                        <p:cTn id="5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P spid="45" grpId="1" animBg="1"/>
      <p:bldP spid="45" grpId="2" animBg="1"/>
      <p:bldP spid="45" grpId="3" animBg="1"/>
      <p:bldP spid="45" grpId="4" animBg="1"/>
      <p:bldP spid="45" grpId="5" animBg="1"/>
      <p:bldP spid="46" grpId="0" animBg="1"/>
      <p:bldP spid="46" grpId="1" animBg="1"/>
      <p:bldP spid="46" grpId="2" animBg="1"/>
      <p:bldP spid="46" grpId="3" animBg="1"/>
      <p:bldP spid="46" grpId="4" animBg="1"/>
      <p:bldP spid="46" grpId="5" animBg="1"/>
      <p:bldP spid="47" grpId="0" animBg="1"/>
      <p:bldP spid="47" grpId="1" animBg="1"/>
      <p:bldP spid="47" grpId="2" animBg="1"/>
      <p:bldP spid="47" grpId="3" animBg="1"/>
      <p:bldP spid="47" grpId="4" animBg="1"/>
      <p:bldP spid="47" grpId="5" animBg="1"/>
      <p:bldP spid="48" grpId="0" animBg="1"/>
      <p:bldP spid="48" grpId="1" animBg="1"/>
      <p:bldP spid="48" grpId="2" animBg="1"/>
      <p:bldP spid="48" grpId="3" animBg="1"/>
      <p:bldP spid="48" grpId="4" animBg="1"/>
      <p:bldP spid="48" grpId="5" animBg="1"/>
      <p:bldP spid="49" grpId="0" animBg="1"/>
      <p:bldP spid="49" grpId="1" animBg="1"/>
      <p:bldP spid="49" grpId="2" animBg="1"/>
      <p:bldP spid="49" grpId="3" animBg="1"/>
      <p:bldP spid="49" grpId="4" animBg="1"/>
      <p:bldP spid="49" grpId="5" animBg="1"/>
      <p:bldP spid="50" grpId="0" animBg="1"/>
      <p:bldP spid="50" grpId="1" animBg="1"/>
      <p:bldP spid="50" grpId="2" animBg="1"/>
      <p:bldP spid="50" grpId="3" animBg="1"/>
      <p:bldP spid="50" grpId="4" animBg="1"/>
      <p:bldP spid="50" grpId="5" animBg="1"/>
      <p:bldP spid="51" grpId="0" animBg="1"/>
      <p:bldP spid="51" grpId="1" animBg="1"/>
      <p:bldP spid="51" grpId="2" animBg="1"/>
      <p:bldP spid="51" grpId="3" animBg="1"/>
      <p:bldP spid="51" grpId="4" animBg="1"/>
      <p:bldP spid="51" grpId="5" animBg="1"/>
      <p:bldP spid="52" grpId="0" animBg="1"/>
      <p:bldP spid="52" grpId="1" animBg="1"/>
      <p:bldP spid="52" grpId="2" animBg="1"/>
      <p:bldP spid="52" grpId="3" animBg="1"/>
      <p:bldP spid="52" grpId="4" animBg="1"/>
      <p:bldP spid="52" grpId="5" animBg="1"/>
      <p:bldP spid="53" grpId="0" animBg="1"/>
      <p:bldP spid="53" grpId="1" animBg="1"/>
      <p:bldP spid="53" grpId="2" animBg="1"/>
      <p:bldP spid="53" grpId="3" animBg="1"/>
      <p:bldP spid="53" grpId="4" animBg="1"/>
      <p:bldP spid="53" grpId="5" animBg="1"/>
      <p:bldP spid="54" grpId="0" animBg="1"/>
      <p:bldP spid="54" grpId="1" animBg="1"/>
      <p:bldP spid="54" grpId="2" animBg="1"/>
      <p:bldP spid="54" grpId="3" animBg="1"/>
      <p:bldP spid="54" grpId="4" animBg="1"/>
      <p:bldP spid="54" grpId="5" animBg="1"/>
      <p:bldP spid="55" grpId="0" animBg="1"/>
      <p:bldP spid="55" grpId="1" animBg="1"/>
      <p:bldP spid="55" grpId="2" animBg="1"/>
      <p:bldP spid="55" grpId="3" animBg="1"/>
      <p:bldP spid="55" grpId="4" animBg="1"/>
      <p:bldP spid="55" grpId="5" animBg="1"/>
      <p:bldP spid="56" grpId="0" animBg="1"/>
      <p:bldP spid="56" grpId="1" animBg="1"/>
      <p:bldP spid="56" grpId="2" animBg="1"/>
      <p:bldP spid="56" grpId="3" animBg="1"/>
      <p:bldP spid="56" grpId="4" animBg="1"/>
      <p:bldP spid="56" grpId="5" animBg="1"/>
      <p:bldP spid="57" grpId="0" animBg="1"/>
      <p:bldP spid="57" grpId="1" animBg="1"/>
      <p:bldP spid="57" grpId="2" animBg="1"/>
      <p:bldP spid="57" grpId="3" animBg="1"/>
      <p:bldP spid="57" grpId="4" animBg="1"/>
      <p:bldP spid="57" grpId="5" animBg="1"/>
      <p:bldP spid="58" grpId="0" animBg="1"/>
      <p:bldP spid="58" grpId="1" animBg="1"/>
      <p:bldP spid="58" grpId="2" animBg="1"/>
      <p:bldP spid="58" grpId="3" animBg="1"/>
      <p:bldP spid="58" grpId="4" animBg="1"/>
      <p:bldP spid="58" grpId="5" animBg="1"/>
      <p:bldP spid="5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428728" y="1928808"/>
            <a:ext cx="6786610" cy="2185214"/>
          </a:xfrm>
          <a:prstGeom prst="rect">
            <a:avLst/>
          </a:prstGeom>
          <a:noFill/>
        </p:spPr>
        <p:txBody>
          <a:bodyPr wrap="square" rtlCol="0">
            <a:spAutoFit/>
          </a:bodyPr>
          <a:lstStyle/>
          <a:p>
            <a:pPr algn="ctr"/>
            <a:r>
              <a:rPr lang="es-PE" sz="2000" dirty="0" smtClean="0"/>
              <a:t>Si tu plan “A” no termina por funcionar, recuerda que nuestro abecedario tiene 26 letras más. Una derrota no es el final, sino el principio de la manera en que lograrás conseguir todo aquello que pretendes. </a:t>
            </a:r>
          </a:p>
          <a:p>
            <a:pPr algn="ctr"/>
            <a:r>
              <a:rPr lang="es-PE" sz="2000" dirty="0" smtClean="0"/>
              <a:t>No vale rendirse, solo luchar en esta vida.</a:t>
            </a:r>
          </a:p>
          <a:p>
            <a:pPr algn="ctr"/>
            <a:r>
              <a:rPr lang="es-PE" sz="2000" dirty="0" smtClean="0"/>
              <a:t>“Nuestro principal deseo es alguien que nos inspire a ser lo que sabemos que podríamos ser.”</a:t>
            </a:r>
          </a:p>
          <a:p>
            <a:pPr algn="ctr"/>
            <a:endParaRPr lang="es-PE" sz="1600" dirty="0"/>
          </a:p>
        </p:txBody>
      </p:sp>
      <p:sp>
        <p:nvSpPr>
          <p:cNvPr id="4" name="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6000">
              <a:srgbClr val="002060"/>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49553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904020">
            <a:off x="4254989" y="9722"/>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813016" flipH="1">
            <a:off x="4668238" y="10810"/>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904020">
            <a:off x="611652" y="9722"/>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813016" flipH="1">
            <a:off x="1024901" y="10810"/>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904020">
            <a:off x="7826891" y="9722"/>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813016" flipH="1">
            <a:off x="8240140" y="10810"/>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904020">
            <a:off x="2469040" y="9723"/>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813016" flipH="1">
            <a:off x="2882289" y="10811"/>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904020">
            <a:off x="6255254" y="9722"/>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813016" flipH="1">
            <a:off x="6668503" y="10810"/>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904020">
            <a:off x="4254988" y="652644"/>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813016" flipH="1">
            <a:off x="4668237" y="653732"/>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04020">
            <a:off x="611651" y="652644"/>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813016" flipH="1">
            <a:off x="1024900" y="653732"/>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04020">
            <a:off x="7826890" y="652644"/>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813016" flipH="1">
            <a:off x="8240139" y="653732"/>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04020">
            <a:off x="2469039" y="652645"/>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813016" flipH="1">
            <a:off x="2882288" y="653733"/>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04020">
            <a:off x="6255253" y="652644"/>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813016" flipH="1">
            <a:off x="6668502" y="653732"/>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04020">
            <a:off x="4254988" y="129560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813016" flipH="1">
            <a:off x="4668237" y="129669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04020">
            <a:off x="611651" y="129560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813016" flipH="1">
            <a:off x="1024900" y="129669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904020">
            <a:off x="7826890" y="129560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813016" flipH="1">
            <a:off x="8240139" y="129669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904020">
            <a:off x="2469039" y="1295610"/>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813016" flipH="1">
            <a:off x="2882288" y="1296698"/>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904020">
            <a:off x="6255253" y="129560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813016" flipH="1">
            <a:off x="6668502" y="129669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904020">
            <a:off x="4254987" y="1938531"/>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813016" flipH="1">
            <a:off x="4668236" y="1939619"/>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904020">
            <a:off x="611650" y="1938531"/>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813016" flipH="1">
            <a:off x="1024899" y="1939619"/>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904020">
            <a:off x="7826889" y="1938531"/>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813016" flipH="1">
            <a:off x="8240138" y="1939619"/>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904020">
            <a:off x="2469038" y="1938532"/>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813016" flipH="1">
            <a:off x="2882287" y="1939620"/>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904020">
            <a:off x="6255252" y="1938531"/>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813016" flipH="1">
            <a:off x="6668501" y="1939619"/>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904020">
            <a:off x="4254990" y="258148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813016" flipH="1">
            <a:off x="4668239" y="258257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904020">
            <a:off x="611653" y="258148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813016" flipH="1">
            <a:off x="1024902" y="258257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904020">
            <a:off x="7826892" y="258148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813016" flipH="1">
            <a:off x="8240141" y="258257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904020">
            <a:off x="2469041" y="2581490"/>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813016" flipH="1">
            <a:off x="2882290" y="2582578"/>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904020">
            <a:off x="6255255" y="258148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813016" flipH="1">
            <a:off x="6668504" y="258257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904020">
            <a:off x="4254989" y="3224411"/>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813016" flipH="1">
            <a:off x="4668238" y="3225499"/>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904020">
            <a:off x="611652" y="3224411"/>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813016" flipH="1">
            <a:off x="1024901" y="3225499"/>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904020">
            <a:off x="7826891" y="3224411"/>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813016" flipH="1">
            <a:off x="8240140" y="3225499"/>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904020">
            <a:off x="2469040" y="3224412"/>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813016" flipH="1">
            <a:off x="2882289" y="3225500"/>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904020">
            <a:off x="6255254" y="3224411"/>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813016" flipH="1">
            <a:off x="6668503" y="3225499"/>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904020">
            <a:off x="4254989" y="3867376"/>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813016" flipH="1">
            <a:off x="4668238" y="3868464"/>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904020">
            <a:off x="611652" y="3867376"/>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813016" flipH="1">
            <a:off x="1024901" y="3868464"/>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904020">
            <a:off x="7826891" y="3867376"/>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813016" flipH="1">
            <a:off x="8240140" y="3868464"/>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904020">
            <a:off x="2469040" y="3867377"/>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813016" flipH="1">
            <a:off x="2882289" y="3868465"/>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904020">
            <a:off x="6255254" y="3867376"/>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813016" flipH="1">
            <a:off x="6668503" y="3868464"/>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904020">
            <a:off x="4254988" y="4510298"/>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813016" flipH="1">
            <a:off x="4668237" y="4511386"/>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904020">
            <a:off x="611651" y="4510298"/>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813016" flipH="1">
            <a:off x="1024900" y="4511386"/>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904020">
            <a:off x="7826890" y="4510298"/>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813016" flipH="1">
            <a:off x="8240139" y="4511386"/>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904020">
            <a:off x="2469039" y="4510299"/>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813016" flipH="1">
            <a:off x="2882288" y="4511387"/>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904020">
            <a:off x="6255253" y="4510298"/>
            <a:ext cx="191722" cy="884115"/>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813016" flipH="1">
            <a:off x="6668502" y="4511386"/>
            <a:ext cx="195364" cy="870638"/>
          </a:xfrm>
          <a:prstGeom prst="rect">
            <a:avLst/>
          </a:prstGeom>
          <a:gradFill flip="none" rotWithShape="1">
            <a:gsLst>
              <a:gs pos="50000">
                <a:srgbClr val="00B050">
                  <a:alpha val="31000"/>
                </a:srgbClr>
              </a:gs>
              <a:gs pos="25000">
                <a:srgbClr val="21D6E0"/>
              </a:gs>
              <a:gs pos="75000">
                <a:srgbClr val="0087E6"/>
              </a:gs>
              <a:gs pos="100000">
                <a:srgbClr val="005CBF"/>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4"/>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0-#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2000" fill="hold"/>
                                        <p:tgtEl>
                                          <p:spTgt spid="26"/>
                                        </p:tgtEl>
                                        <p:attrNameLst>
                                          <p:attrName>ppt_x</p:attrName>
                                        </p:attrNameLst>
                                      </p:cBhvr>
                                      <p:tavLst>
                                        <p:tav tm="0">
                                          <p:val>
                                            <p:strVal val="0-#ppt_w/2"/>
                                          </p:val>
                                        </p:tav>
                                        <p:tav tm="100000">
                                          <p:val>
                                            <p:strVal val="#ppt_x"/>
                                          </p:val>
                                        </p:tav>
                                      </p:tavLst>
                                    </p:anim>
                                    <p:anim calcmode="lin" valueType="num">
                                      <p:cBhvr additive="base">
                                        <p:cTn id="18" dur="20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2000" fill="hold"/>
                                        <p:tgtEl>
                                          <p:spTgt spid="36"/>
                                        </p:tgtEl>
                                        <p:attrNameLst>
                                          <p:attrName>ppt_x</p:attrName>
                                        </p:attrNameLst>
                                      </p:cBhvr>
                                      <p:tavLst>
                                        <p:tav tm="0">
                                          <p:val>
                                            <p:strVal val="0-#ppt_w/2"/>
                                          </p:val>
                                        </p:tav>
                                        <p:tav tm="100000">
                                          <p:val>
                                            <p:strVal val="#ppt_x"/>
                                          </p:val>
                                        </p:tav>
                                      </p:tavLst>
                                    </p:anim>
                                    <p:anim calcmode="lin" valueType="num">
                                      <p:cBhvr additive="base">
                                        <p:cTn id="22" dur="2000" fill="hold"/>
                                        <p:tgtEl>
                                          <p:spTgt spid="3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6"/>
                                        </p:tgtEl>
                                        <p:attrNameLst>
                                          <p:attrName>style.visibility</p:attrName>
                                        </p:attrNameLst>
                                      </p:cBhvr>
                                      <p:to>
                                        <p:strVal val="visible"/>
                                      </p:to>
                                    </p:set>
                                    <p:anim calcmode="lin" valueType="num">
                                      <p:cBhvr additive="base">
                                        <p:cTn id="25" dur="2000" fill="hold"/>
                                        <p:tgtEl>
                                          <p:spTgt spid="46"/>
                                        </p:tgtEl>
                                        <p:attrNameLst>
                                          <p:attrName>ppt_x</p:attrName>
                                        </p:attrNameLst>
                                      </p:cBhvr>
                                      <p:tavLst>
                                        <p:tav tm="0">
                                          <p:val>
                                            <p:strVal val="0-#ppt_w/2"/>
                                          </p:val>
                                        </p:tav>
                                        <p:tav tm="100000">
                                          <p:val>
                                            <p:strVal val="#ppt_x"/>
                                          </p:val>
                                        </p:tav>
                                      </p:tavLst>
                                    </p:anim>
                                    <p:anim calcmode="lin" valueType="num">
                                      <p:cBhvr additive="base">
                                        <p:cTn id="26" dur="2000" fill="hold"/>
                                        <p:tgtEl>
                                          <p:spTgt spid="46"/>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2000" fill="hold"/>
                                        <p:tgtEl>
                                          <p:spTgt spid="56"/>
                                        </p:tgtEl>
                                        <p:attrNameLst>
                                          <p:attrName>ppt_x</p:attrName>
                                        </p:attrNameLst>
                                      </p:cBhvr>
                                      <p:tavLst>
                                        <p:tav tm="0">
                                          <p:val>
                                            <p:strVal val="0-#ppt_w/2"/>
                                          </p:val>
                                        </p:tav>
                                        <p:tav tm="100000">
                                          <p:val>
                                            <p:strVal val="#ppt_x"/>
                                          </p:val>
                                        </p:tav>
                                      </p:tavLst>
                                    </p:anim>
                                    <p:anim calcmode="lin" valueType="num">
                                      <p:cBhvr additive="base">
                                        <p:cTn id="30" dur="20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2000" fill="hold"/>
                                        <p:tgtEl>
                                          <p:spTgt spid="66"/>
                                        </p:tgtEl>
                                        <p:attrNameLst>
                                          <p:attrName>ppt_x</p:attrName>
                                        </p:attrNameLst>
                                      </p:cBhvr>
                                      <p:tavLst>
                                        <p:tav tm="0">
                                          <p:val>
                                            <p:strVal val="0-#ppt_w/2"/>
                                          </p:val>
                                        </p:tav>
                                        <p:tav tm="100000">
                                          <p:val>
                                            <p:strVal val="#ppt_x"/>
                                          </p:val>
                                        </p:tav>
                                      </p:tavLst>
                                    </p:anim>
                                    <p:anim calcmode="lin" valueType="num">
                                      <p:cBhvr additive="base">
                                        <p:cTn id="34" dur="2000" fill="hold"/>
                                        <p:tgtEl>
                                          <p:spTgt spid="6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76"/>
                                        </p:tgtEl>
                                        <p:attrNameLst>
                                          <p:attrName>style.visibility</p:attrName>
                                        </p:attrNameLst>
                                      </p:cBhvr>
                                      <p:to>
                                        <p:strVal val="visible"/>
                                      </p:to>
                                    </p:set>
                                    <p:anim calcmode="lin" valueType="num">
                                      <p:cBhvr additive="base">
                                        <p:cTn id="37" dur="2000" fill="hold"/>
                                        <p:tgtEl>
                                          <p:spTgt spid="76"/>
                                        </p:tgtEl>
                                        <p:attrNameLst>
                                          <p:attrName>ppt_x</p:attrName>
                                        </p:attrNameLst>
                                      </p:cBhvr>
                                      <p:tavLst>
                                        <p:tav tm="0">
                                          <p:val>
                                            <p:strVal val="0-#ppt_w/2"/>
                                          </p:val>
                                        </p:tav>
                                        <p:tav tm="100000">
                                          <p:val>
                                            <p:strVal val="#ppt_x"/>
                                          </p:val>
                                        </p:tav>
                                      </p:tavLst>
                                    </p:anim>
                                    <p:anim calcmode="lin" valueType="num">
                                      <p:cBhvr additive="base">
                                        <p:cTn id="38" dur="2000" fill="hold"/>
                                        <p:tgtEl>
                                          <p:spTgt spid="7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2000" fill="hold"/>
                                        <p:tgtEl>
                                          <p:spTgt spid="30"/>
                                        </p:tgtEl>
                                        <p:attrNameLst>
                                          <p:attrName>ppt_x</p:attrName>
                                        </p:attrNameLst>
                                      </p:cBhvr>
                                      <p:tavLst>
                                        <p:tav tm="0">
                                          <p:val>
                                            <p:strVal val="0-#ppt_w/2"/>
                                          </p:val>
                                        </p:tav>
                                        <p:tav tm="100000">
                                          <p:val>
                                            <p:strVal val="#ppt_x"/>
                                          </p:val>
                                        </p:tav>
                                      </p:tavLst>
                                    </p:anim>
                                    <p:anim calcmode="lin" valueType="num">
                                      <p:cBhvr additive="base">
                                        <p:cTn id="50" dur="2000" fill="hold"/>
                                        <p:tgtEl>
                                          <p:spTgt spid="30"/>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2000" fill="hold"/>
                                        <p:tgtEl>
                                          <p:spTgt spid="40"/>
                                        </p:tgtEl>
                                        <p:attrNameLst>
                                          <p:attrName>ppt_x</p:attrName>
                                        </p:attrNameLst>
                                      </p:cBhvr>
                                      <p:tavLst>
                                        <p:tav tm="0">
                                          <p:val>
                                            <p:strVal val="0-#ppt_w/2"/>
                                          </p:val>
                                        </p:tav>
                                        <p:tav tm="100000">
                                          <p:val>
                                            <p:strVal val="#ppt_x"/>
                                          </p:val>
                                        </p:tav>
                                      </p:tavLst>
                                    </p:anim>
                                    <p:anim calcmode="lin" valueType="num">
                                      <p:cBhvr additive="base">
                                        <p:cTn id="54" dur="2000" fill="hold"/>
                                        <p:tgtEl>
                                          <p:spTgt spid="40"/>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50"/>
                                        </p:tgtEl>
                                        <p:attrNameLst>
                                          <p:attrName>style.visibility</p:attrName>
                                        </p:attrNameLst>
                                      </p:cBhvr>
                                      <p:to>
                                        <p:strVal val="visible"/>
                                      </p:to>
                                    </p:set>
                                    <p:anim calcmode="lin" valueType="num">
                                      <p:cBhvr additive="base">
                                        <p:cTn id="57" dur="2000" fill="hold"/>
                                        <p:tgtEl>
                                          <p:spTgt spid="50"/>
                                        </p:tgtEl>
                                        <p:attrNameLst>
                                          <p:attrName>ppt_x</p:attrName>
                                        </p:attrNameLst>
                                      </p:cBhvr>
                                      <p:tavLst>
                                        <p:tav tm="0">
                                          <p:val>
                                            <p:strVal val="0-#ppt_w/2"/>
                                          </p:val>
                                        </p:tav>
                                        <p:tav tm="100000">
                                          <p:val>
                                            <p:strVal val="#ppt_x"/>
                                          </p:val>
                                        </p:tav>
                                      </p:tavLst>
                                    </p:anim>
                                    <p:anim calcmode="lin" valueType="num">
                                      <p:cBhvr additive="base">
                                        <p:cTn id="58" dur="2000" fill="hold"/>
                                        <p:tgtEl>
                                          <p:spTgt spid="50"/>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60"/>
                                        </p:tgtEl>
                                        <p:attrNameLst>
                                          <p:attrName>style.visibility</p:attrName>
                                        </p:attrNameLst>
                                      </p:cBhvr>
                                      <p:to>
                                        <p:strVal val="visible"/>
                                      </p:to>
                                    </p:set>
                                    <p:anim calcmode="lin" valueType="num">
                                      <p:cBhvr additive="base">
                                        <p:cTn id="61" dur="2000" fill="hold"/>
                                        <p:tgtEl>
                                          <p:spTgt spid="60"/>
                                        </p:tgtEl>
                                        <p:attrNameLst>
                                          <p:attrName>ppt_x</p:attrName>
                                        </p:attrNameLst>
                                      </p:cBhvr>
                                      <p:tavLst>
                                        <p:tav tm="0">
                                          <p:val>
                                            <p:strVal val="0-#ppt_w/2"/>
                                          </p:val>
                                        </p:tav>
                                        <p:tav tm="100000">
                                          <p:val>
                                            <p:strVal val="#ppt_x"/>
                                          </p:val>
                                        </p:tav>
                                      </p:tavLst>
                                    </p:anim>
                                    <p:anim calcmode="lin" valueType="num">
                                      <p:cBhvr additive="base">
                                        <p:cTn id="62" dur="2000" fill="hold"/>
                                        <p:tgtEl>
                                          <p:spTgt spid="60"/>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0"/>
                                        </p:tgtEl>
                                        <p:attrNameLst>
                                          <p:attrName>style.visibility</p:attrName>
                                        </p:attrNameLst>
                                      </p:cBhvr>
                                      <p:to>
                                        <p:strVal val="visible"/>
                                      </p:to>
                                    </p:set>
                                    <p:anim calcmode="lin" valueType="num">
                                      <p:cBhvr additive="base">
                                        <p:cTn id="65" dur="2000" fill="hold"/>
                                        <p:tgtEl>
                                          <p:spTgt spid="70"/>
                                        </p:tgtEl>
                                        <p:attrNameLst>
                                          <p:attrName>ppt_x</p:attrName>
                                        </p:attrNameLst>
                                      </p:cBhvr>
                                      <p:tavLst>
                                        <p:tav tm="0">
                                          <p:val>
                                            <p:strVal val="0-#ppt_w/2"/>
                                          </p:val>
                                        </p:tav>
                                        <p:tav tm="100000">
                                          <p:val>
                                            <p:strVal val="#ppt_x"/>
                                          </p:val>
                                        </p:tav>
                                      </p:tavLst>
                                    </p:anim>
                                    <p:anim calcmode="lin" valueType="num">
                                      <p:cBhvr additive="base">
                                        <p:cTn id="66" dur="2000" fill="hold"/>
                                        <p:tgtEl>
                                          <p:spTgt spid="7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80"/>
                                        </p:tgtEl>
                                        <p:attrNameLst>
                                          <p:attrName>style.visibility</p:attrName>
                                        </p:attrNameLst>
                                      </p:cBhvr>
                                      <p:to>
                                        <p:strVal val="visible"/>
                                      </p:to>
                                    </p:set>
                                    <p:anim calcmode="lin" valueType="num">
                                      <p:cBhvr additive="base">
                                        <p:cTn id="69" dur="2000" fill="hold"/>
                                        <p:tgtEl>
                                          <p:spTgt spid="80"/>
                                        </p:tgtEl>
                                        <p:attrNameLst>
                                          <p:attrName>ppt_x</p:attrName>
                                        </p:attrNameLst>
                                      </p:cBhvr>
                                      <p:tavLst>
                                        <p:tav tm="0">
                                          <p:val>
                                            <p:strVal val="0-#ppt_w/2"/>
                                          </p:val>
                                        </p:tav>
                                        <p:tav tm="100000">
                                          <p:val>
                                            <p:strVal val="#ppt_x"/>
                                          </p:val>
                                        </p:tav>
                                      </p:tavLst>
                                    </p:anim>
                                    <p:anim calcmode="lin" valueType="num">
                                      <p:cBhvr additive="base">
                                        <p:cTn id="70" dur="2000" fill="hold"/>
                                        <p:tgtEl>
                                          <p:spTgt spid="80"/>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2000" fill="hold"/>
                                        <p:tgtEl>
                                          <p:spTgt spid="4"/>
                                        </p:tgtEl>
                                        <p:attrNameLst>
                                          <p:attrName>ppt_x</p:attrName>
                                        </p:attrNameLst>
                                      </p:cBhvr>
                                      <p:tavLst>
                                        <p:tav tm="0">
                                          <p:val>
                                            <p:strVal val="0-#ppt_w/2"/>
                                          </p:val>
                                        </p:tav>
                                        <p:tav tm="100000">
                                          <p:val>
                                            <p:strVal val="#ppt_x"/>
                                          </p:val>
                                        </p:tav>
                                      </p:tavLst>
                                    </p:anim>
                                    <p:anim calcmode="lin" valueType="num">
                                      <p:cBhvr additive="base">
                                        <p:cTn id="74" dur="2000" fill="hold"/>
                                        <p:tgtEl>
                                          <p:spTgt spid="4"/>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0-#ppt_w/2"/>
                                          </p:val>
                                        </p:tav>
                                        <p:tav tm="100000">
                                          <p:val>
                                            <p:strVal val="#ppt_x"/>
                                          </p:val>
                                        </p:tav>
                                      </p:tavLst>
                                    </p:anim>
                                    <p:anim calcmode="lin" valueType="num">
                                      <p:cBhvr additive="base">
                                        <p:cTn id="82" dur="20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34"/>
                                        </p:tgtEl>
                                        <p:attrNameLst>
                                          <p:attrName>style.visibility</p:attrName>
                                        </p:attrNameLst>
                                      </p:cBhvr>
                                      <p:to>
                                        <p:strVal val="visible"/>
                                      </p:to>
                                    </p:set>
                                    <p:anim calcmode="lin" valueType="num">
                                      <p:cBhvr additive="base">
                                        <p:cTn id="85" dur="2000" fill="hold"/>
                                        <p:tgtEl>
                                          <p:spTgt spid="34"/>
                                        </p:tgtEl>
                                        <p:attrNameLst>
                                          <p:attrName>ppt_x</p:attrName>
                                        </p:attrNameLst>
                                      </p:cBhvr>
                                      <p:tavLst>
                                        <p:tav tm="0">
                                          <p:val>
                                            <p:strVal val="0-#ppt_w/2"/>
                                          </p:val>
                                        </p:tav>
                                        <p:tav tm="100000">
                                          <p:val>
                                            <p:strVal val="#ppt_x"/>
                                          </p:val>
                                        </p:tav>
                                      </p:tavLst>
                                    </p:anim>
                                    <p:anim calcmode="lin" valueType="num">
                                      <p:cBhvr additive="base">
                                        <p:cTn id="86" dur="2000" fill="hold"/>
                                        <p:tgtEl>
                                          <p:spTgt spid="34"/>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 calcmode="lin" valueType="num">
                                      <p:cBhvr additive="base">
                                        <p:cTn id="89" dur="2000" fill="hold"/>
                                        <p:tgtEl>
                                          <p:spTgt spid="44"/>
                                        </p:tgtEl>
                                        <p:attrNameLst>
                                          <p:attrName>ppt_x</p:attrName>
                                        </p:attrNameLst>
                                      </p:cBhvr>
                                      <p:tavLst>
                                        <p:tav tm="0">
                                          <p:val>
                                            <p:strVal val="0-#ppt_w/2"/>
                                          </p:val>
                                        </p:tav>
                                        <p:tav tm="100000">
                                          <p:val>
                                            <p:strVal val="#ppt_x"/>
                                          </p:val>
                                        </p:tav>
                                      </p:tavLst>
                                    </p:anim>
                                    <p:anim calcmode="lin" valueType="num">
                                      <p:cBhvr additive="base">
                                        <p:cTn id="90" dur="2000" fill="hold"/>
                                        <p:tgtEl>
                                          <p:spTgt spid="44"/>
                                        </p:tgtEl>
                                        <p:attrNameLst>
                                          <p:attrName>ppt_y</p:attrName>
                                        </p:attrNameLst>
                                      </p:cBhvr>
                                      <p:tavLst>
                                        <p:tav tm="0">
                                          <p:val>
                                            <p:strVal val="1+#ppt_h/2"/>
                                          </p:val>
                                        </p:tav>
                                        <p:tav tm="100000">
                                          <p:val>
                                            <p:strVal val="#ppt_y"/>
                                          </p:val>
                                        </p:tav>
                                      </p:tavLst>
                                    </p:anim>
                                  </p:childTnLst>
                                </p:cTn>
                              </p:par>
                              <p:par>
                                <p:cTn id="91" presetID="2" presetClass="entr" presetSubtype="12" fill="hold" grpId="0" nodeType="withEffect">
                                  <p:stCondLst>
                                    <p:cond delay="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2000" fill="hold"/>
                                        <p:tgtEl>
                                          <p:spTgt spid="54"/>
                                        </p:tgtEl>
                                        <p:attrNameLst>
                                          <p:attrName>ppt_x</p:attrName>
                                        </p:attrNameLst>
                                      </p:cBhvr>
                                      <p:tavLst>
                                        <p:tav tm="0">
                                          <p:val>
                                            <p:strVal val="0-#ppt_w/2"/>
                                          </p:val>
                                        </p:tav>
                                        <p:tav tm="100000">
                                          <p:val>
                                            <p:strVal val="#ppt_x"/>
                                          </p:val>
                                        </p:tav>
                                      </p:tavLst>
                                    </p:anim>
                                    <p:anim calcmode="lin" valueType="num">
                                      <p:cBhvr additive="base">
                                        <p:cTn id="94" dur="2000" fill="hold"/>
                                        <p:tgtEl>
                                          <p:spTgt spid="54"/>
                                        </p:tgtEl>
                                        <p:attrNameLst>
                                          <p:attrName>ppt_y</p:attrName>
                                        </p:attrNameLst>
                                      </p:cBhvr>
                                      <p:tavLst>
                                        <p:tav tm="0">
                                          <p:val>
                                            <p:strVal val="1+#ppt_h/2"/>
                                          </p:val>
                                        </p:tav>
                                        <p:tav tm="100000">
                                          <p:val>
                                            <p:strVal val="#ppt_y"/>
                                          </p:val>
                                        </p:tav>
                                      </p:tavLst>
                                    </p:anim>
                                  </p:childTnLst>
                                </p:cTn>
                              </p:par>
                              <p:par>
                                <p:cTn id="95" presetID="2" presetClass="entr" presetSubtype="12" fill="hold" grpId="0" nodeType="withEffect">
                                  <p:stCondLst>
                                    <p:cond delay="0"/>
                                  </p:stCondLst>
                                  <p:childTnLst>
                                    <p:set>
                                      <p:cBhvr>
                                        <p:cTn id="96" dur="1" fill="hold">
                                          <p:stCondLst>
                                            <p:cond delay="0"/>
                                          </p:stCondLst>
                                        </p:cTn>
                                        <p:tgtEl>
                                          <p:spTgt spid="64"/>
                                        </p:tgtEl>
                                        <p:attrNameLst>
                                          <p:attrName>style.visibility</p:attrName>
                                        </p:attrNameLst>
                                      </p:cBhvr>
                                      <p:to>
                                        <p:strVal val="visible"/>
                                      </p:to>
                                    </p:set>
                                    <p:anim calcmode="lin" valueType="num">
                                      <p:cBhvr additive="base">
                                        <p:cTn id="97" dur="2000" fill="hold"/>
                                        <p:tgtEl>
                                          <p:spTgt spid="64"/>
                                        </p:tgtEl>
                                        <p:attrNameLst>
                                          <p:attrName>ppt_x</p:attrName>
                                        </p:attrNameLst>
                                      </p:cBhvr>
                                      <p:tavLst>
                                        <p:tav tm="0">
                                          <p:val>
                                            <p:strVal val="0-#ppt_w/2"/>
                                          </p:val>
                                        </p:tav>
                                        <p:tav tm="100000">
                                          <p:val>
                                            <p:strVal val="#ppt_x"/>
                                          </p:val>
                                        </p:tav>
                                      </p:tavLst>
                                    </p:anim>
                                    <p:anim calcmode="lin" valueType="num">
                                      <p:cBhvr additive="base">
                                        <p:cTn id="98" dur="2000" fill="hold"/>
                                        <p:tgtEl>
                                          <p:spTgt spid="64"/>
                                        </p:tgtEl>
                                        <p:attrNameLst>
                                          <p:attrName>ppt_y</p:attrName>
                                        </p:attrNameLst>
                                      </p:cBhvr>
                                      <p:tavLst>
                                        <p:tav tm="0">
                                          <p:val>
                                            <p:strVal val="1+#ppt_h/2"/>
                                          </p:val>
                                        </p:tav>
                                        <p:tav tm="100000">
                                          <p:val>
                                            <p:strVal val="#ppt_y"/>
                                          </p:val>
                                        </p:tav>
                                      </p:tavLst>
                                    </p:anim>
                                  </p:childTnLst>
                                </p:cTn>
                              </p:par>
                              <p:par>
                                <p:cTn id="99" presetID="2" presetClass="entr" presetSubtype="12" fill="hold" grpId="0" nodeType="withEffect">
                                  <p:stCondLst>
                                    <p:cond delay="0"/>
                                  </p:stCondLst>
                                  <p:childTnLst>
                                    <p:set>
                                      <p:cBhvr>
                                        <p:cTn id="100" dur="1" fill="hold">
                                          <p:stCondLst>
                                            <p:cond delay="0"/>
                                          </p:stCondLst>
                                        </p:cTn>
                                        <p:tgtEl>
                                          <p:spTgt spid="74"/>
                                        </p:tgtEl>
                                        <p:attrNameLst>
                                          <p:attrName>style.visibility</p:attrName>
                                        </p:attrNameLst>
                                      </p:cBhvr>
                                      <p:to>
                                        <p:strVal val="visible"/>
                                      </p:to>
                                    </p:set>
                                    <p:anim calcmode="lin" valueType="num">
                                      <p:cBhvr additive="base">
                                        <p:cTn id="101" dur="2000" fill="hold"/>
                                        <p:tgtEl>
                                          <p:spTgt spid="74"/>
                                        </p:tgtEl>
                                        <p:attrNameLst>
                                          <p:attrName>ppt_x</p:attrName>
                                        </p:attrNameLst>
                                      </p:cBhvr>
                                      <p:tavLst>
                                        <p:tav tm="0">
                                          <p:val>
                                            <p:strVal val="0-#ppt_w/2"/>
                                          </p:val>
                                        </p:tav>
                                        <p:tav tm="100000">
                                          <p:val>
                                            <p:strVal val="#ppt_x"/>
                                          </p:val>
                                        </p:tav>
                                      </p:tavLst>
                                    </p:anim>
                                    <p:anim calcmode="lin" valueType="num">
                                      <p:cBhvr additive="base">
                                        <p:cTn id="102" dur="2000" fill="hold"/>
                                        <p:tgtEl>
                                          <p:spTgt spid="74"/>
                                        </p:tgtEl>
                                        <p:attrNameLst>
                                          <p:attrName>ppt_y</p:attrName>
                                        </p:attrNameLst>
                                      </p:cBhvr>
                                      <p:tavLst>
                                        <p:tav tm="0">
                                          <p:val>
                                            <p:strVal val="1+#ppt_h/2"/>
                                          </p:val>
                                        </p:tav>
                                        <p:tav tm="100000">
                                          <p:val>
                                            <p:strVal val="#ppt_y"/>
                                          </p:val>
                                        </p:tav>
                                      </p:tavLst>
                                    </p:anim>
                                  </p:childTnLst>
                                </p:cTn>
                              </p:par>
                              <p:par>
                                <p:cTn id="103" presetID="2" presetClass="entr" presetSubtype="12" fill="hold" grpId="0"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2000" fill="hold"/>
                                        <p:tgtEl>
                                          <p:spTgt spid="12"/>
                                        </p:tgtEl>
                                        <p:attrNameLst>
                                          <p:attrName>ppt_x</p:attrName>
                                        </p:attrNameLst>
                                      </p:cBhvr>
                                      <p:tavLst>
                                        <p:tav tm="0">
                                          <p:val>
                                            <p:strVal val="0-#ppt_w/2"/>
                                          </p:val>
                                        </p:tav>
                                        <p:tav tm="100000">
                                          <p:val>
                                            <p:strVal val="#ppt_x"/>
                                          </p:val>
                                        </p:tav>
                                      </p:tavLst>
                                    </p:anim>
                                    <p:anim calcmode="lin" valueType="num">
                                      <p:cBhvr additive="base">
                                        <p:cTn id="106" dur="2000" fill="hold"/>
                                        <p:tgtEl>
                                          <p:spTgt spid="12"/>
                                        </p:tgtEl>
                                        <p:attrNameLst>
                                          <p:attrName>ppt_y</p:attrName>
                                        </p:attrNameLst>
                                      </p:cBhvr>
                                      <p:tavLst>
                                        <p:tav tm="0">
                                          <p:val>
                                            <p:strVal val="1+#ppt_h/2"/>
                                          </p:val>
                                        </p:tav>
                                        <p:tav tm="100000">
                                          <p:val>
                                            <p:strVal val="#ppt_y"/>
                                          </p:val>
                                        </p:tav>
                                      </p:tavLst>
                                    </p:anim>
                                  </p:childTnLst>
                                </p:cTn>
                              </p:par>
                              <p:par>
                                <p:cTn id="107" presetID="2" presetClass="entr" presetSubtype="12"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grpId="0" nodeType="withEffect">
                                  <p:stCondLst>
                                    <p:cond delay="0"/>
                                  </p:stCondLst>
                                  <p:childTnLst>
                                    <p:set>
                                      <p:cBhvr>
                                        <p:cTn id="112" dur="1" fill="hold">
                                          <p:stCondLst>
                                            <p:cond delay="0"/>
                                          </p:stCondLst>
                                        </p:cTn>
                                        <p:tgtEl>
                                          <p:spTgt spid="32"/>
                                        </p:tgtEl>
                                        <p:attrNameLst>
                                          <p:attrName>style.visibility</p:attrName>
                                        </p:attrNameLst>
                                      </p:cBhvr>
                                      <p:to>
                                        <p:strVal val="visible"/>
                                      </p:to>
                                    </p:set>
                                    <p:anim calcmode="lin" valueType="num">
                                      <p:cBhvr additive="base">
                                        <p:cTn id="113" dur="2000" fill="hold"/>
                                        <p:tgtEl>
                                          <p:spTgt spid="32"/>
                                        </p:tgtEl>
                                        <p:attrNameLst>
                                          <p:attrName>ppt_x</p:attrName>
                                        </p:attrNameLst>
                                      </p:cBhvr>
                                      <p:tavLst>
                                        <p:tav tm="0">
                                          <p:val>
                                            <p:strVal val="0-#ppt_w/2"/>
                                          </p:val>
                                        </p:tav>
                                        <p:tav tm="100000">
                                          <p:val>
                                            <p:strVal val="#ppt_x"/>
                                          </p:val>
                                        </p:tav>
                                      </p:tavLst>
                                    </p:anim>
                                    <p:anim calcmode="lin" valueType="num">
                                      <p:cBhvr additive="base">
                                        <p:cTn id="114" dur="2000" fill="hold"/>
                                        <p:tgtEl>
                                          <p:spTgt spid="32"/>
                                        </p:tgtEl>
                                        <p:attrNameLst>
                                          <p:attrName>ppt_y</p:attrName>
                                        </p:attrNameLst>
                                      </p:cBhvr>
                                      <p:tavLst>
                                        <p:tav tm="0">
                                          <p:val>
                                            <p:strVal val="1+#ppt_h/2"/>
                                          </p:val>
                                        </p:tav>
                                        <p:tav tm="100000">
                                          <p:val>
                                            <p:strVal val="#ppt_y"/>
                                          </p:val>
                                        </p:tav>
                                      </p:tavLst>
                                    </p:anim>
                                  </p:childTnLst>
                                </p:cTn>
                              </p:par>
                              <p:par>
                                <p:cTn id="115" presetID="2" presetClass="entr" presetSubtype="12"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anim calcmode="lin" valueType="num">
                                      <p:cBhvr additive="base">
                                        <p:cTn id="117" dur="2000" fill="hold"/>
                                        <p:tgtEl>
                                          <p:spTgt spid="42"/>
                                        </p:tgtEl>
                                        <p:attrNameLst>
                                          <p:attrName>ppt_x</p:attrName>
                                        </p:attrNameLst>
                                      </p:cBhvr>
                                      <p:tavLst>
                                        <p:tav tm="0">
                                          <p:val>
                                            <p:strVal val="0-#ppt_w/2"/>
                                          </p:val>
                                        </p:tav>
                                        <p:tav tm="100000">
                                          <p:val>
                                            <p:strVal val="#ppt_x"/>
                                          </p:val>
                                        </p:tav>
                                      </p:tavLst>
                                    </p:anim>
                                    <p:anim calcmode="lin" valueType="num">
                                      <p:cBhvr additive="base">
                                        <p:cTn id="118" dur="2000" fill="hold"/>
                                        <p:tgtEl>
                                          <p:spTgt spid="42"/>
                                        </p:tgtEl>
                                        <p:attrNameLst>
                                          <p:attrName>ppt_y</p:attrName>
                                        </p:attrNameLst>
                                      </p:cBhvr>
                                      <p:tavLst>
                                        <p:tav tm="0">
                                          <p:val>
                                            <p:strVal val="1+#ppt_h/2"/>
                                          </p:val>
                                        </p:tav>
                                        <p:tav tm="100000">
                                          <p:val>
                                            <p:strVal val="#ppt_y"/>
                                          </p:val>
                                        </p:tav>
                                      </p:tavLst>
                                    </p:anim>
                                  </p:childTnLst>
                                </p:cTn>
                              </p:par>
                              <p:par>
                                <p:cTn id="119" presetID="2" presetClass="entr" presetSubtype="12" fill="hold" grpId="0" nodeType="withEffect">
                                  <p:stCondLst>
                                    <p:cond delay="0"/>
                                  </p:stCondLst>
                                  <p:childTnLst>
                                    <p:set>
                                      <p:cBhvr>
                                        <p:cTn id="120" dur="1" fill="hold">
                                          <p:stCondLst>
                                            <p:cond delay="0"/>
                                          </p:stCondLst>
                                        </p:cTn>
                                        <p:tgtEl>
                                          <p:spTgt spid="52"/>
                                        </p:tgtEl>
                                        <p:attrNameLst>
                                          <p:attrName>style.visibility</p:attrName>
                                        </p:attrNameLst>
                                      </p:cBhvr>
                                      <p:to>
                                        <p:strVal val="visible"/>
                                      </p:to>
                                    </p:set>
                                    <p:anim calcmode="lin" valueType="num">
                                      <p:cBhvr additive="base">
                                        <p:cTn id="121" dur="2000" fill="hold"/>
                                        <p:tgtEl>
                                          <p:spTgt spid="52"/>
                                        </p:tgtEl>
                                        <p:attrNameLst>
                                          <p:attrName>ppt_x</p:attrName>
                                        </p:attrNameLst>
                                      </p:cBhvr>
                                      <p:tavLst>
                                        <p:tav tm="0">
                                          <p:val>
                                            <p:strVal val="0-#ppt_w/2"/>
                                          </p:val>
                                        </p:tav>
                                        <p:tav tm="100000">
                                          <p:val>
                                            <p:strVal val="#ppt_x"/>
                                          </p:val>
                                        </p:tav>
                                      </p:tavLst>
                                    </p:anim>
                                    <p:anim calcmode="lin" valueType="num">
                                      <p:cBhvr additive="base">
                                        <p:cTn id="122" dur="2000" fill="hold"/>
                                        <p:tgtEl>
                                          <p:spTgt spid="52"/>
                                        </p:tgtEl>
                                        <p:attrNameLst>
                                          <p:attrName>ppt_y</p:attrName>
                                        </p:attrNameLst>
                                      </p:cBhvr>
                                      <p:tavLst>
                                        <p:tav tm="0">
                                          <p:val>
                                            <p:strVal val="1+#ppt_h/2"/>
                                          </p:val>
                                        </p:tav>
                                        <p:tav tm="100000">
                                          <p:val>
                                            <p:strVal val="#ppt_y"/>
                                          </p:val>
                                        </p:tav>
                                      </p:tavLst>
                                    </p:anim>
                                  </p:childTnLst>
                                </p:cTn>
                              </p:par>
                              <p:par>
                                <p:cTn id="123" presetID="2" presetClass="entr" presetSubtype="12" fill="hold" grpId="0" nodeType="withEffect">
                                  <p:stCondLst>
                                    <p:cond delay="0"/>
                                  </p:stCondLst>
                                  <p:childTnLst>
                                    <p:set>
                                      <p:cBhvr>
                                        <p:cTn id="124" dur="1" fill="hold">
                                          <p:stCondLst>
                                            <p:cond delay="0"/>
                                          </p:stCondLst>
                                        </p:cTn>
                                        <p:tgtEl>
                                          <p:spTgt spid="62"/>
                                        </p:tgtEl>
                                        <p:attrNameLst>
                                          <p:attrName>style.visibility</p:attrName>
                                        </p:attrNameLst>
                                      </p:cBhvr>
                                      <p:to>
                                        <p:strVal val="visible"/>
                                      </p:to>
                                    </p:set>
                                    <p:anim calcmode="lin" valueType="num">
                                      <p:cBhvr additive="base">
                                        <p:cTn id="125" dur="2000" fill="hold"/>
                                        <p:tgtEl>
                                          <p:spTgt spid="62"/>
                                        </p:tgtEl>
                                        <p:attrNameLst>
                                          <p:attrName>ppt_x</p:attrName>
                                        </p:attrNameLst>
                                      </p:cBhvr>
                                      <p:tavLst>
                                        <p:tav tm="0">
                                          <p:val>
                                            <p:strVal val="0-#ppt_w/2"/>
                                          </p:val>
                                        </p:tav>
                                        <p:tav tm="100000">
                                          <p:val>
                                            <p:strVal val="#ppt_x"/>
                                          </p:val>
                                        </p:tav>
                                      </p:tavLst>
                                    </p:anim>
                                    <p:anim calcmode="lin" valueType="num">
                                      <p:cBhvr additive="base">
                                        <p:cTn id="126" dur="2000" fill="hold"/>
                                        <p:tgtEl>
                                          <p:spTgt spid="62"/>
                                        </p:tgtEl>
                                        <p:attrNameLst>
                                          <p:attrName>ppt_y</p:attrName>
                                        </p:attrNameLst>
                                      </p:cBhvr>
                                      <p:tavLst>
                                        <p:tav tm="0">
                                          <p:val>
                                            <p:strVal val="1+#ppt_h/2"/>
                                          </p:val>
                                        </p:tav>
                                        <p:tav tm="100000">
                                          <p:val>
                                            <p:strVal val="#ppt_y"/>
                                          </p:val>
                                        </p:tav>
                                      </p:tavLst>
                                    </p:anim>
                                  </p:childTnLst>
                                </p:cTn>
                              </p:par>
                              <p:par>
                                <p:cTn id="127" presetID="2" presetClass="entr" presetSubtype="12" fill="hold" grpId="0" nodeType="withEffect">
                                  <p:stCondLst>
                                    <p:cond delay="0"/>
                                  </p:stCondLst>
                                  <p:childTnLst>
                                    <p:set>
                                      <p:cBhvr>
                                        <p:cTn id="128" dur="1" fill="hold">
                                          <p:stCondLst>
                                            <p:cond delay="0"/>
                                          </p:stCondLst>
                                        </p:cTn>
                                        <p:tgtEl>
                                          <p:spTgt spid="72"/>
                                        </p:tgtEl>
                                        <p:attrNameLst>
                                          <p:attrName>style.visibility</p:attrName>
                                        </p:attrNameLst>
                                      </p:cBhvr>
                                      <p:to>
                                        <p:strVal val="visible"/>
                                      </p:to>
                                    </p:set>
                                    <p:anim calcmode="lin" valueType="num">
                                      <p:cBhvr additive="base">
                                        <p:cTn id="129" dur="2000" fill="hold"/>
                                        <p:tgtEl>
                                          <p:spTgt spid="72"/>
                                        </p:tgtEl>
                                        <p:attrNameLst>
                                          <p:attrName>ppt_x</p:attrName>
                                        </p:attrNameLst>
                                      </p:cBhvr>
                                      <p:tavLst>
                                        <p:tav tm="0">
                                          <p:val>
                                            <p:strVal val="0-#ppt_w/2"/>
                                          </p:val>
                                        </p:tav>
                                        <p:tav tm="100000">
                                          <p:val>
                                            <p:strVal val="#ppt_x"/>
                                          </p:val>
                                        </p:tav>
                                      </p:tavLst>
                                    </p:anim>
                                    <p:anim calcmode="lin" valueType="num">
                                      <p:cBhvr additive="base">
                                        <p:cTn id="130" dur="2000" fill="hold"/>
                                        <p:tgtEl>
                                          <p:spTgt spid="72"/>
                                        </p:tgtEl>
                                        <p:attrNameLst>
                                          <p:attrName>ppt_y</p:attrName>
                                        </p:attrNameLst>
                                      </p:cBhvr>
                                      <p:tavLst>
                                        <p:tav tm="0">
                                          <p:val>
                                            <p:strVal val="1+#ppt_h/2"/>
                                          </p:val>
                                        </p:tav>
                                        <p:tav tm="100000">
                                          <p:val>
                                            <p:strVal val="#ppt_y"/>
                                          </p:val>
                                        </p:tav>
                                      </p:tavLst>
                                    </p:anim>
                                  </p:childTnLst>
                                </p:cTn>
                              </p:par>
                              <p:par>
                                <p:cTn id="131" presetID="2" presetClass="entr" presetSubtype="12" fill="hold" grpId="0" nodeType="withEffect">
                                  <p:stCondLst>
                                    <p:cond delay="0"/>
                                  </p:stCondLst>
                                  <p:childTnLst>
                                    <p:set>
                                      <p:cBhvr>
                                        <p:cTn id="132" dur="1" fill="hold">
                                          <p:stCondLst>
                                            <p:cond delay="0"/>
                                          </p:stCondLst>
                                        </p:cTn>
                                        <p:tgtEl>
                                          <p:spTgt spid="82"/>
                                        </p:tgtEl>
                                        <p:attrNameLst>
                                          <p:attrName>style.visibility</p:attrName>
                                        </p:attrNameLst>
                                      </p:cBhvr>
                                      <p:to>
                                        <p:strVal val="visible"/>
                                      </p:to>
                                    </p:set>
                                    <p:anim calcmode="lin" valueType="num">
                                      <p:cBhvr additive="base">
                                        <p:cTn id="133" dur="2000" fill="hold"/>
                                        <p:tgtEl>
                                          <p:spTgt spid="82"/>
                                        </p:tgtEl>
                                        <p:attrNameLst>
                                          <p:attrName>ppt_x</p:attrName>
                                        </p:attrNameLst>
                                      </p:cBhvr>
                                      <p:tavLst>
                                        <p:tav tm="0">
                                          <p:val>
                                            <p:strVal val="0-#ppt_w/2"/>
                                          </p:val>
                                        </p:tav>
                                        <p:tav tm="100000">
                                          <p:val>
                                            <p:strVal val="#ppt_x"/>
                                          </p:val>
                                        </p:tav>
                                      </p:tavLst>
                                    </p:anim>
                                    <p:anim calcmode="lin" valueType="num">
                                      <p:cBhvr additive="base">
                                        <p:cTn id="134" dur="2000" fill="hold"/>
                                        <p:tgtEl>
                                          <p:spTgt spid="82"/>
                                        </p:tgtEl>
                                        <p:attrNameLst>
                                          <p:attrName>ppt_y</p:attrName>
                                        </p:attrNameLst>
                                      </p:cBhvr>
                                      <p:tavLst>
                                        <p:tav tm="0">
                                          <p:val>
                                            <p:strVal val="1+#ppt_h/2"/>
                                          </p:val>
                                        </p:tav>
                                        <p:tav tm="100000">
                                          <p:val>
                                            <p:strVal val="#ppt_y"/>
                                          </p:val>
                                        </p:tav>
                                      </p:tavLst>
                                    </p:anim>
                                  </p:childTnLst>
                                </p:cTn>
                              </p:par>
                              <p:par>
                                <p:cTn id="135" presetID="2" presetClass="entr" presetSubtype="12" fill="hold" grpId="0" nodeType="withEffect">
                                  <p:stCondLst>
                                    <p:cond delay="0"/>
                                  </p:stCondLst>
                                  <p:childTnLst>
                                    <p:set>
                                      <p:cBhvr>
                                        <p:cTn id="136" dur="1" fill="hold">
                                          <p:stCondLst>
                                            <p:cond delay="0"/>
                                          </p:stCondLst>
                                        </p:cTn>
                                        <p:tgtEl>
                                          <p:spTgt spid="8"/>
                                        </p:tgtEl>
                                        <p:attrNameLst>
                                          <p:attrName>style.visibility</p:attrName>
                                        </p:attrNameLst>
                                      </p:cBhvr>
                                      <p:to>
                                        <p:strVal val="visible"/>
                                      </p:to>
                                    </p:set>
                                    <p:anim calcmode="lin" valueType="num">
                                      <p:cBhvr additive="base">
                                        <p:cTn id="137" dur="2000" fill="hold"/>
                                        <p:tgtEl>
                                          <p:spTgt spid="8"/>
                                        </p:tgtEl>
                                        <p:attrNameLst>
                                          <p:attrName>ppt_x</p:attrName>
                                        </p:attrNameLst>
                                      </p:cBhvr>
                                      <p:tavLst>
                                        <p:tav tm="0">
                                          <p:val>
                                            <p:strVal val="0-#ppt_w/2"/>
                                          </p:val>
                                        </p:tav>
                                        <p:tav tm="100000">
                                          <p:val>
                                            <p:strVal val="#ppt_x"/>
                                          </p:val>
                                        </p:tav>
                                      </p:tavLst>
                                    </p:anim>
                                    <p:anim calcmode="lin" valueType="num">
                                      <p:cBhvr additive="base">
                                        <p:cTn id="138" dur="2000" fill="hold"/>
                                        <p:tgtEl>
                                          <p:spTgt spid="8"/>
                                        </p:tgtEl>
                                        <p:attrNameLst>
                                          <p:attrName>ppt_y</p:attrName>
                                        </p:attrNameLst>
                                      </p:cBhvr>
                                      <p:tavLst>
                                        <p:tav tm="0">
                                          <p:val>
                                            <p:strVal val="1+#ppt_h/2"/>
                                          </p:val>
                                        </p:tav>
                                        <p:tav tm="100000">
                                          <p:val>
                                            <p:strVal val="#ppt_y"/>
                                          </p:val>
                                        </p:tav>
                                      </p:tavLst>
                                    </p:anim>
                                  </p:childTnLst>
                                </p:cTn>
                              </p:par>
                              <p:par>
                                <p:cTn id="139" presetID="2" presetClass="entr" presetSubtype="12" fill="hold" grpId="0"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1+#ppt_h/2"/>
                                          </p:val>
                                        </p:tav>
                                        <p:tav tm="100000">
                                          <p:val>
                                            <p:strVal val="#ppt_y"/>
                                          </p:val>
                                        </p:tav>
                                      </p:tavLst>
                                    </p:anim>
                                  </p:childTnLst>
                                </p:cTn>
                              </p:par>
                              <p:par>
                                <p:cTn id="143" presetID="2" presetClass="entr" presetSubtype="12"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additive="base">
                                        <p:cTn id="145" dur="2000" fill="hold"/>
                                        <p:tgtEl>
                                          <p:spTgt spid="28"/>
                                        </p:tgtEl>
                                        <p:attrNameLst>
                                          <p:attrName>ppt_x</p:attrName>
                                        </p:attrNameLst>
                                      </p:cBhvr>
                                      <p:tavLst>
                                        <p:tav tm="0">
                                          <p:val>
                                            <p:strVal val="0-#ppt_w/2"/>
                                          </p:val>
                                        </p:tav>
                                        <p:tav tm="100000">
                                          <p:val>
                                            <p:strVal val="#ppt_x"/>
                                          </p:val>
                                        </p:tav>
                                      </p:tavLst>
                                    </p:anim>
                                    <p:anim calcmode="lin" valueType="num">
                                      <p:cBhvr additive="base">
                                        <p:cTn id="146" dur="2000" fill="hold"/>
                                        <p:tgtEl>
                                          <p:spTgt spid="28"/>
                                        </p:tgtEl>
                                        <p:attrNameLst>
                                          <p:attrName>ppt_y</p:attrName>
                                        </p:attrNameLst>
                                      </p:cBhvr>
                                      <p:tavLst>
                                        <p:tav tm="0">
                                          <p:val>
                                            <p:strVal val="1+#ppt_h/2"/>
                                          </p:val>
                                        </p:tav>
                                        <p:tav tm="100000">
                                          <p:val>
                                            <p:strVal val="#ppt_y"/>
                                          </p:val>
                                        </p:tav>
                                      </p:tavLst>
                                    </p:anim>
                                  </p:childTnLst>
                                </p:cTn>
                              </p:par>
                              <p:par>
                                <p:cTn id="147" presetID="2" presetClass="entr" presetSubtype="12"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0-#ppt_w/2"/>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12" fill="hold" grpId="0" nodeType="withEffect">
                                  <p:stCondLst>
                                    <p:cond delay="0"/>
                                  </p:stCondLst>
                                  <p:childTnLst>
                                    <p:set>
                                      <p:cBhvr>
                                        <p:cTn id="152" dur="1" fill="hold">
                                          <p:stCondLst>
                                            <p:cond delay="0"/>
                                          </p:stCondLst>
                                        </p:cTn>
                                        <p:tgtEl>
                                          <p:spTgt spid="48"/>
                                        </p:tgtEl>
                                        <p:attrNameLst>
                                          <p:attrName>style.visibility</p:attrName>
                                        </p:attrNameLst>
                                      </p:cBhvr>
                                      <p:to>
                                        <p:strVal val="visible"/>
                                      </p:to>
                                    </p:set>
                                    <p:anim calcmode="lin" valueType="num">
                                      <p:cBhvr additive="base">
                                        <p:cTn id="153" dur="2000" fill="hold"/>
                                        <p:tgtEl>
                                          <p:spTgt spid="48"/>
                                        </p:tgtEl>
                                        <p:attrNameLst>
                                          <p:attrName>ppt_x</p:attrName>
                                        </p:attrNameLst>
                                      </p:cBhvr>
                                      <p:tavLst>
                                        <p:tav tm="0">
                                          <p:val>
                                            <p:strVal val="0-#ppt_w/2"/>
                                          </p:val>
                                        </p:tav>
                                        <p:tav tm="100000">
                                          <p:val>
                                            <p:strVal val="#ppt_x"/>
                                          </p:val>
                                        </p:tav>
                                      </p:tavLst>
                                    </p:anim>
                                    <p:anim calcmode="lin" valueType="num">
                                      <p:cBhvr additive="base">
                                        <p:cTn id="154" dur="2000" fill="hold"/>
                                        <p:tgtEl>
                                          <p:spTgt spid="48"/>
                                        </p:tgtEl>
                                        <p:attrNameLst>
                                          <p:attrName>ppt_y</p:attrName>
                                        </p:attrNameLst>
                                      </p:cBhvr>
                                      <p:tavLst>
                                        <p:tav tm="0">
                                          <p:val>
                                            <p:strVal val="1+#ppt_h/2"/>
                                          </p:val>
                                        </p:tav>
                                        <p:tav tm="100000">
                                          <p:val>
                                            <p:strVal val="#ppt_y"/>
                                          </p:val>
                                        </p:tav>
                                      </p:tavLst>
                                    </p:anim>
                                  </p:childTnLst>
                                </p:cTn>
                              </p:par>
                              <p:par>
                                <p:cTn id="155" presetID="2" presetClass="entr" presetSubtype="12" fill="hold" grpId="0" nodeType="withEffect">
                                  <p:stCondLst>
                                    <p:cond delay="0"/>
                                  </p:stCondLst>
                                  <p:childTnLst>
                                    <p:set>
                                      <p:cBhvr>
                                        <p:cTn id="156" dur="1" fill="hold">
                                          <p:stCondLst>
                                            <p:cond delay="0"/>
                                          </p:stCondLst>
                                        </p:cTn>
                                        <p:tgtEl>
                                          <p:spTgt spid="58"/>
                                        </p:tgtEl>
                                        <p:attrNameLst>
                                          <p:attrName>style.visibility</p:attrName>
                                        </p:attrNameLst>
                                      </p:cBhvr>
                                      <p:to>
                                        <p:strVal val="visible"/>
                                      </p:to>
                                    </p:set>
                                    <p:anim calcmode="lin" valueType="num">
                                      <p:cBhvr additive="base">
                                        <p:cTn id="157" dur="2000" fill="hold"/>
                                        <p:tgtEl>
                                          <p:spTgt spid="58"/>
                                        </p:tgtEl>
                                        <p:attrNameLst>
                                          <p:attrName>ppt_x</p:attrName>
                                        </p:attrNameLst>
                                      </p:cBhvr>
                                      <p:tavLst>
                                        <p:tav tm="0">
                                          <p:val>
                                            <p:strVal val="0-#ppt_w/2"/>
                                          </p:val>
                                        </p:tav>
                                        <p:tav tm="100000">
                                          <p:val>
                                            <p:strVal val="#ppt_x"/>
                                          </p:val>
                                        </p:tav>
                                      </p:tavLst>
                                    </p:anim>
                                    <p:anim calcmode="lin" valueType="num">
                                      <p:cBhvr additive="base">
                                        <p:cTn id="158" dur="2000" fill="hold"/>
                                        <p:tgtEl>
                                          <p:spTgt spid="58"/>
                                        </p:tgtEl>
                                        <p:attrNameLst>
                                          <p:attrName>ppt_y</p:attrName>
                                        </p:attrNameLst>
                                      </p:cBhvr>
                                      <p:tavLst>
                                        <p:tav tm="0">
                                          <p:val>
                                            <p:strVal val="1+#ppt_h/2"/>
                                          </p:val>
                                        </p:tav>
                                        <p:tav tm="100000">
                                          <p:val>
                                            <p:strVal val="#ppt_y"/>
                                          </p:val>
                                        </p:tav>
                                      </p:tavLst>
                                    </p:anim>
                                  </p:childTnLst>
                                </p:cTn>
                              </p:par>
                              <p:par>
                                <p:cTn id="159" presetID="2" presetClass="entr" presetSubtype="12" fill="hold" grpId="0" nodeType="withEffect">
                                  <p:stCondLst>
                                    <p:cond delay="0"/>
                                  </p:stCondLst>
                                  <p:childTnLst>
                                    <p:set>
                                      <p:cBhvr>
                                        <p:cTn id="160" dur="1" fill="hold">
                                          <p:stCondLst>
                                            <p:cond delay="0"/>
                                          </p:stCondLst>
                                        </p:cTn>
                                        <p:tgtEl>
                                          <p:spTgt spid="68"/>
                                        </p:tgtEl>
                                        <p:attrNameLst>
                                          <p:attrName>style.visibility</p:attrName>
                                        </p:attrNameLst>
                                      </p:cBhvr>
                                      <p:to>
                                        <p:strVal val="visible"/>
                                      </p:to>
                                    </p:set>
                                    <p:anim calcmode="lin" valueType="num">
                                      <p:cBhvr additive="base">
                                        <p:cTn id="161" dur="2000" fill="hold"/>
                                        <p:tgtEl>
                                          <p:spTgt spid="68"/>
                                        </p:tgtEl>
                                        <p:attrNameLst>
                                          <p:attrName>ppt_x</p:attrName>
                                        </p:attrNameLst>
                                      </p:cBhvr>
                                      <p:tavLst>
                                        <p:tav tm="0">
                                          <p:val>
                                            <p:strVal val="0-#ppt_w/2"/>
                                          </p:val>
                                        </p:tav>
                                        <p:tav tm="100000">
                                          <p:val>
                                            <p:strVal val="#ppt_x"/>
                                          </p:val>
                                        </p:tav>
                                      </p:tavLst>
                                    </p:anim>
                                    <p:anim calcmode="lin" valueType="num">
                                      <p:cBhvr additive="base">
                                        <p:cTn id="162" dur="2000" fill="hold"/>
                                        <p:tgtEl>
                                          <p:spTgt spid="68"/>
                                        </p:tgtEl>
                                        <p:attrNameLst>
                                          <p:attrName>ppt_y</p:attrName>
                                        </p:attrNameLst>
                                      </p:cBhvr>
                                      <p:tavLst>
                                        <p:tav tm="0">
                                          <p:val>
                                            <p:strVal val="1+#ppt_h/2"/>
                                          </p:val>
                                        </p:tav>
                                        <p:tav tm="100000">
                                          <p:val>
                                            <p:strVal val="#ppt_y"/>
                                          </p:val>
                                        </p:tav>
                                      </p:tavLst>
                                    </p:anim>
                                  </p:childTnLst>
                                </p:cTn>
                              </p:par>
                              <p:par>
                                <p:cTn id="163" presetID="2" presetClass="entr" presetSubtype="12" fill="hold" grpId="0" nodeType="withEffect">
                                  <p:stCondLst>
                                    <p:cond delay="0"/>
                                  </p:stCondLst>
                                  <p:childTnLst>
                                    <p:set>
                                      <p:cBhvr>
                                        <p:cTn id="164" dur="1" fill="hold">
                                          <p:stCondLst>
                                            <p:cond delay="0"/>
                                          </p:stCondLst>
                                        </p:cTn>
                                        <p:tgtEl>
                                          <p:spTgt spid="78"/>
                                        </p:tgtEl>
                                        <p:attrNameLst>
                                          <p:attrName>style.visibility</p:attrName>
                                        </p:attrNameLst>
                                      </p:cBhvr>
                                      <p:to>
                                        <p:strVal val="visible"/>
                                      </p:to>
                                    </p:set>
                                    <p:anim calcmode="lin" valueType="num">
                                      <p:cBhvr additive="base">
                                        <p:cTn id="165" dur="2000" fill="hold"/>
                                        <p:tgtEl>
                                          <p:spTgt spid="78"/>
                                        </p:tgtEl>
                                        <p:attrNameLst>
                                          <p:attrName>ppt_x</p:attrName>
                                        </p:attrNameLst>
                                      </p:cBhvr>
                                      <p:tavLst>
                                        <p:tav tm="0">
                                          <p:val>
                                            <p:strVal val="0-#ppt_w/2"/>
                                          </p:val>
                                        </p:tav>
                                        <p:tav tm="100000">
                                          <p:val>
                                            <p:strVal val="#ppt_x"/>
                                          </p:val>
                                        </p:tav>
                                      </p:tavLst>
                                    </p:anim>
                                    <p:anim calcmode="lin" valueType="num">
                                      <p:cBhvr additive="base">
                                        <p:cTn id="166" dur="2000" fill="hold"/>
                                        <p:tgtEl>
                                          <p:spTgt spid="78"/>
                                        </p:tgtEl>
                                        <p:attrNameLst>
                                          <p:attrName>ppt_y</p:attrName>
                                        </p:attrNameLst>
                                      </p:cBhvr>
                                      <p:tavLst>
                                        <p:tav tm="0">
                                          <p:val>
                                            <p:strVal val="1+#ppt_h/2"/>
                                          </p:val>
                                        </p:tav>
                                        <p:tav tm="100000">
                                          <p:val>
                                            <p:strVal val="#ppt_y"/>
                                          </p:val>
                                        </p:tav>
                                      </p:tavLst>
                                    </p:anim>
                                  </p:childTnLst>
                                </p:cTn>
                              </p:par>
                              <p:par>
                                <p:cTn id="167" presetID="2" presetClass="entr" presetSubtype="6" fill="hold" grpId="0"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1+#ppt_w/2"/>
                                          </p:val>
                                        </p:tav>
                                        <p:tav tm="100000">
                                          <p:val>
                                            <p:strVal val="#ppt_x"/>
                                          </p:val>
                                        </p:tav>
                                      </p:tavLst>
                                    </p:anim>
                                    <p:anim calcmode="lin" valueType="num">
                                      <p:cBhvr additive="base">
                                        <p:cTn id="170" dur="2000" fill="hold"/>
                                        <p:tgtEl>
                                          <p:spTgt spid="7"/>
                                        </p:tgtEl>
                                        <p:attrNameLst>
                                          <p:attrName>ppt_y</p:attrName>
                                        </p:attrNameLst>
                                      </p:cBhvr>
                                      <p:tavLst>
                                        <p:tav tm="0">
                                          <p:val>
                                            <p:strVal val="1+#ppt_h/2"/>
                                          </p:val>
                                        </p:tav>
                                        <p:tav tm="100000">
                                          <p:val>
                                            <p:strVal val="#ppt_y"/>
                                          </p:val>
                                        </p:tav>
                                      </p:tavLst>
                                    </p:anim>
                                  </p:childTnLst>
                                </p:cTn>
                              </p:par>
                              <p:par>
                                <p:cTn id="171" presetID="2" presetClass="entr" presetSubtype="6" fill="hold" grpId="0" nodeType="withEffect">
                                  <p:stCondLst>
                                    <p:cond delay="0"/>
                                  </p:stCondLst>
                                  <p:childTnLst>
                                    <p:set>
                                      <p:cBhvr>
                                        <p:cTn id="172" dur="1" fill="hold">
                                          <p:stCondLst>
                                            <p:cond delay="0"/>
                                          </p:stCondLst>
                                        </p:cTn>
                                        <p:tgtEl>
                                          <p:spTgt spid="17"/>
                                        </p:tgtEl>
                                        <p:attrNameLst>
                                          <p:attrName>style.visibility</p:attrName>
                                        </p:attrNameLst>
                                      </p:cBhvr>
                                      <p:to>
                                        <p:strVal val="visible"/>
                                      </p:to>
                                    </p:set>
                                    <p:anim calcmode="lin" valueType="num">
                                      <p:cBhvr additive="base">
                                        <p:cTn id="173" dur="2000" fill="hold"/>
                                        <p:tgtEl>
                                          <p:spTgt spid="17"/>
                                        </p:tgtEl>
                                        <p:attrNameLst>
                                          <p:attrName>ppt_x</p:attrName>
                                        </p:attrNameLst>
                                      </p:cBhvr>
                                      <p:tavLst>
                                        <p:tav tm="0">
                                          <p:val>
                                            <p:strVal val="1+#ppt_w/2"/>
                                          </p:val>
                                        </p:tav>
                                        <p:tav tm="100000">
                                          <p:val>
                                            <p:strVal val="#ppt_x"/>
                                          </p:val>
                                        </p:tav>
                                      </p:tavLst>
                                    </p:anim>
                                    <p:anim calcmode="lin" valueType="num">
                                      <p:cBhvr additive="base">
                                        <p:cTn id="174" dur="2000" fill="hold"/>
                                        <p:tgtEl>
                                          <p:spTgt spid="17"/>
                                        </p:tgtEl>
                                        <p:attrNameLst>
                                          <p:attrName>ppt_y</p:attrName>
                                        </p:attrNameLst>
                                      </p:cBhvr>
                                      <p:tavLst>
                                        <p:tav tm="0">
                                          <p:val>
                                            <p:strVal val="1+#ppt_h/2"/>
                                          </p:val>
                                        </p:tav>
                                        <p:tav tm="100000">
                                          <p:val>
                                            <p:strVal val="#ppt_y"/>
                                          </p:val>
                                        </p:tav>
                                      </p:tavLst>
                                    </p:anim>
                                  </p:childTnLst>
                                </p:cTn>
                              </p:par>
                              <p:par>
                                <p:cTn id="175" presetID="2" presetClass="entr" presetSubtype="6" fill="hold" grpId="0" nodeType="withEffect">
                                  <p:stCondLst>
                                    <p:cond delay="0"/>
                                  </p:stCondLst>
                                  <p:childTnLst>
                                    <p:set>
                                      <p:cBhvr>
                                        <p:cTn id="176" dur="1" fill="hold">
                                          <p:stCondLst>
                                            <p:cond delay="0"/>
                                          </p:stCondLst>
                                        </p:cTn>
                                        <p:tgtEl>
                                          <p:spTgt spid="27"/>
                                        </p:tgtEl>
                                        <p:attrNameLst>
                                          <p:attrName>style.visibility</p:attrName>
                                        </p:attrNameLst>
                                      </p:cBhvr>
                                      <p:to>
                                        <p:strVal val="visible"/>
                                      </p:to>
                                    </p:set>
                                    <p:anim calcmode="lin" valueType="num">
                                      <p:cBhvr additive="base">
                                        <p:cTn id="177" dur="2000" fill="hold"/>
                                        <p:tgtEl>
                                          <p:spTgt spid="27"/>
                                        </p:tgtEl>
                                        <p:attrNameLst>
                                          <p:attrName>ppt_x</p:attrName>
                                        </p:attrNameLst>
                                      </p:cBhvr>
                                      <p:tavLst>
                                        <p:tav tm="0">
                                          <p:val>
                                            <p:strVal val="1+#ppt_w/2"/>
                                          </p:val>
                                        </p:tav>
                                        <p:tav tm="100000">
                                          <p:val>
                                            <p:strVal val="#ppt_x"/>
                                          </p:val>
                                        </p:tav>
                                      </p:tavLst>
                                    </p:anim>
                                    <p:anim calcmode="lin" valueType="num">
                                      <p:cBhvr additive="base">
                                        <p:cTn id="178" dur="2000" fill="hold"/>
                                        <p:tgtEl>
                                          <p:spTgt spid="27"/>
                                        </p:tgtEl>
                                        <p:attrNameLst>
                                          <p:attrName>ppt_y</p:attrName>
                                        </p:attrNameLst>
                                      </p:cBhvr>
                                      <p:tavLst>
                                        <p:tav tm="0">
                                          <p:val>
                                            <p:strVal val="1+#ppt_h/2"/>
                                          </p:val>
                                        </p:tav>
                                        <p:tav tm="100000">
                                          <p:val>
                                            <p:strVal val="#ppt_y"/>
                                          </p:val>
                                        </p:tav>
                                      </p:tavLst>
                                    </p:anim>
                                  </p:childTnLst>
                                </p:cTn>
                              </p:par>
                              <p:par>
                                <p:cTn id="179" presetID="2" presetClass="entr" presetSubtype="6" fill="hold" grpId="0" nodeType="withEffect">
                                  <p:stCondLst>
                                    <p:cond delay="0"/>
                                  </p:stCondLst>
                                  <p:childTnLst>
                                    <p:set>
                                      <p:cBhvr>
                                        <p:cTn id="180" dur="1" fill="hold">
                                          <p:stCondLst>
                                            <p:cond delay="0"/>
                                          </p:stCondLst>
                                        </p:cTn>
                                        <p:tgtEl>
                                          <p:spTgt spid="37"/>
                                        </p:tgtEl>
                                        <p:attrNameLst>
                                          <p:attrName>style.visibility</p:attrName>
                                        </p:attrNameLst>
                                      </p:cBhvr>
                                      <p:to>
                                        <p:strVal val="visible"/>
                                      </p:to>
                                    </p:set>
                                    <p:anim calcmode="lin" valueType="num">
                                      <p:cBhvr additive="base">
                                        <p:cTn id="181" dur="2000" fill="hold"/>
                                        <p:tgtEl>
                                          <p:spTgt spid="37"/>
                                        </p:tgtEl>
                                        <p:attrNameLst>
                                          <p:attrName>ppt_x</p:attrName>
                                        </p:attrNameLst>
                                      </p:cBhvr>
                                      <p:tavLst>
                                        <p:tav tm="0">
                                          <p:val>
                                            <p:strVal val="1+#ppt_w/2"/>
                                          </p:val>
                                        </p:tav>
                                        <p:tav tm="100000">
                                          <p:val>
                                            <p:strVal val="#ppt_x"/>
                                          </p:val>
                                        </p:tav>
                                      </p:tavLst>
                                    </p:anim>
                                    <p:anim calcmode="lin" valueType="num">
                                      <p:cBhvr additive="base">
                                        <p:cTn id="182" dur="2000" fill="hold"/>
                                        <p:tgtEl>
                                          <p:spTgt spid="37"/>
                                        </p:tgtEl>
                                        <p:attrNameLst>
                                          <p:attrName>ppt_y</p:attrName>
                                        </p:attrNameLst>
                                      </p:cBhvr>
                                      <p:tavLst>
                                        <p:tav tm="0">
                                          <p:val>
                                            <p:strVal val="1+#ppt_h/2"/>
                                          </p:val>
                                        </p:tav>
                                        <p:tav tm="100000">
                                          <p:val>
                                            <p:strVal val="#ppt_y"/>
                                          </p:val>
                                        </p:tav>
                                      </p:tavLst>
                                    </p:anim>
                                  </p:childTnLst>
                                </p:cTn>
                              </p:par>
                              <p:par>
                                <p:cTn id="183" presetID="2" presetClass="entr" presetSubtype="6"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1+#ppt_w/2"/>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6" fill="hold" grpId="0" nodeType="withEffect">
                                  <p:stCondLst>
                                    <p:cond delay="0"/>
                                  </p:stCondLst>
                                  <p:childTnLst>
                                    <p:set>
                                      <p:cBhvr>
                                        <p:cTn id="188" dur="1" fill="hold">
                                          <p:stCondLst>
                                            <p:cond delay="0"/>
                                          </p:stCondLst>
                                        </p:cTn>
                                        <p:tgtEl>
                                          <p:spTgt spid="57"/>
                                        </p:tgtEl>
                                        <p:attrNameLst>
                                          <p:attrName>style.visibility</p:attrName>
                                        </p:attrNameLst>
                                      </p:cBhvr>
                                      <p:to>
                                        <p:strVal val="visible"/>
                                      </p:to>
                                    </p:set>
                                    <p:anim calcmode="lin" valueType="num">
                                      <p:cBhvr additive="base">
                                        <p:cTn id="189" dur="2000" fill="hold"/>
                                        <p:tgtEl>
                                          <p:spTgt spid="57"/>
                                        </p:tgtEl>
                                        <p:attrNameLst>
                                          <p:attrName>ppt_x</p:attrName>
                                        </p:attrNameLst>
                                      </p:cBhvr>
                                      <p:tavLst>
                                        <p:tav tm="0">
                                          <p:val>
                                            <p:strVal val="1+#ppt_w/2"/>
                                          </p:val>
                                        </p:tav>
                                        <p:tav tm="100000">
                                          <p:val>
                                            <p:strVal val="#ppt_x"/>
                                          </p:val>
                                        </p:tav>
                                      </p:tavLst>
                                    </p:anim>
                                    <p:anim calcmode="lin" valueType="num">
                                      <p:cBhvr additive="base">
                                        <p:cTn id="190" dur="2000" fill="hold"/>
                                        <p:tgtEl>
                                          <p:spTgt spid="57"/>
                                        </p:tgtEl>
                                        <p:attrNameLst>
                                          <p:attrName>ppt_y</p:attrName>
                                        </p:attrNameLst>
                                      </p:cBhvr>
                                      <p:tavLst>
                                        <p:tav tm="0">
                                          <p:val>
                                            <p:strVal val="1+#ppt_h/2"/>
                                          </p:val>
                                        </p:tav>
                                        <p:tav tm="100000">
                                          <p:val>
                                            <p:strVal val="#ppt_y"/>
                                          </p:val>
                                        </p:tav>
                                      </p:tavLst>
                                    </p:anim>
                                  </p:childTnLst>
                                </p:cTn>
                              </p:par>
                              <p:par>
                                <p:cTn id="191" presetID="2" presetClass="entr" presetSubtype="6" fill="hold" grpId="0" nodeType="withEffect">
                                  <p:stCondLst>
                                    <p:cond delay="0"/>
                                  </p:stCondLst>
                                  <p:childTnLst>
                                    <p:set>
                                      <p:cBhvr>
                                        <p:cTn id="192" dur="1" fill="hold">
                                          <p:stCondLst>
                                            <p:cond delay="0"/>
                                          </p:stCondLst>
                                        </p:cTn>
                                        <p:tgtEl>
                                          <p:spTgt spid="67"/>
                                        </p:tgtEl>
                                        <p:attrNameLst>
                                          <p:attrName>style.visibility</p:attrName>
                                        </p:attrNameLst>
                                      </p:cBhvr>
                                      <p:to>
                                        <p:strVal val="visible"/>
                                      </p:to>
                                    </p:set>
                                    <p:anim calcmode="lin" valueType="num">
                                      <p:cBhvr additive="base">
                                        <p:cTn id="193" dur="2000" fill="hold"/>
                                        <p:tgtEl>
                                          <p:spTgt spid="67"/>
                                        </p:tgtEl>
                                        <p:attrNameLst>
                                          <p:attrName>ppt_x</p:attrName>
                                        </p:attrNameLst>
                                      </p:cBhvr>
                                      <p:tavLst>
                                        <p:tav tm="0">
                                          <p:val>
                                            <p:strVal val="1+#ppt_w/2"/>
                                          </p:val>
                                        </p:tav>
                                        <p:tav tm="100000">
                                          <p:val>
                                            <p:strVal val="#ppt_x"/>
                                          </p:val>
                                        </p:tav>
                                      </p:tavLst>
                                    </p:anim>
                                    <p:anim calcmode="lin" valueType="num">
                                      <p:cBhvr additive="base">
                                        <p:cTn id="194" dur="2000" fill="hold"/>
                                        <p:tgtEl>
                                          <p:spTgt spid="67"/>
                                        </p:tgtEl>
                                        <p:attrNameLst>
                                          <p:attrName>ppt_y</p:attrName>
                                        </p:attrNameLst>
                                      </p:cBhvr>
                                      <p:tavLst>
                                        <p:tav tm="0">
                                          <p:val>
                                            <p:strVal val="1+#ppt_h/2"/>
                                          </p:val>
                                        </p:tav>
                                        <p:tav tm="100000">
                                          <p:val>
                                            <p:strVal val="#ppt_y"/>
                                          </p:val>
                                        </p:tav>
                                      </p:tavLst>
                                    </p:anim>
                                  </p:childTnLst>
                                </p:cTn>
                              </p:par>
                              <p:par>
                                <p:cTn id="195" presetID="2" presetClass="entr" presetSubtype="6" fill="hold" grpId="0" nodeType="withEffect">
                                  <p:stCondLst>
                                    <p:cond delay="0"/>
                                  </p:stCondLst>
                                  <p:childTnLst>
                                    <p:set>
                                      <p:cBhvr>
                                        <p:cTn id="196" dur="1" fill="hold">
                                          <p:stCondLst>
                                            <p:cond delay="0"/>
                                          </p:stCondLst>
                                        </p:cTn>
                                        <p:tgtEl>
                                          <p:spTgt spid="77"/>
                                        </p:tgtEl>
                                        <p:attrNameLst>
                                          <p:attrName>style.visibility</p:attrName>
                                        </p:attrNameLst>
                                      </p:cBhvr>
                                      <p:to>
                                        <p:strVal val="visible"/>
                                      </p:to>
                                    </p:set>
                                    <p:anim calcmode="lin" valueType="num">
                                      <p:cBhvr additive="base">
                                        <p:cTn id="197" dur="2000" fill="hold"/>
                                        <p:tgtEl>
                                          <p:spTgt spid="77"/>
                                        </p:tgtEl>
                                        <p:attrNameLst>
                                          <p:attrName>ppt_x</p:attrName>
                                        </p:attrNameLst>
                                      </p:cBhvr>
                                      <p:tavLst>
                                        <p:tav tm="0">
                                          <p:val>
                                            <p:strVal val="1+#ppt_w/2"/>
                                          </p:val>
                                        </p:tav>
                                        <p:tav tm="100000">
                                          <p:val>
                                            <p:strVal val="#ppt_x"/>
                                          </p:val>
                                        </p:tav>
                                      </p:tavLst>
                                    </p:anim>
                                    <p:anim calcmode="lin" valueType="num">
                                      <p:cBhvr additive="base">
                                        <p:cTn id="198" dur="2000" fill="hold"/>
                                        <p:tgtEl>
                                          <p:spTgt spid="77"/>
                                        </p:tgtEl>
                                        <p:attrNameLst>
                                          <p:attrName>ppt_y</p:attrName>
                                        </p:attrNameLst>
                                      </p:cBhvr>
                                      <p:tavLst>
                                        <p:tav tm="0">
                                          <p:val>
                                            <p:strVal val="1+#ppt_h/2"/>
                                          </p:val>
                                        </p:tav>
                                        <p:tav tm="100000">
                                          <p:val>
                                            <p:strVal val="#ppt_y"/>
                                          </p:val>
                                        </p:tav>
                                      </p:tavLst>
                                    </p:anim>
                                  </p:childTnLst>
                                </p:cTn>
                              </p:par>
                              <p:par>
                                <p:cTn id="199" presetID="2" presetClass="entr" presetSubtype="6" fill="hold" grpId="0" nodeType="withEffect">
                                  <p:stCondLst>
                                    <p:cond delay="0"/>
                                  </p:stCondLst>
                                  <p:childTnLst>
                                    <p:set>
                                      <p:cBhvr>
                                        <p:cTn id="200" dur="1" fill="hold">
                                          <p:stCondLst>
                                            <p:cond delay="0"/>
                                          </p:stCondLst>
                                        </p:cTn>
                                        <p:tgtEl>
                                          <p:spTgt spid="11"/>
                                        </p:tgtEl>
                                        <p:attrNameLst>
                                          <p:attrName>style.visibility</p:attrName>
                                        </p:attrNameLst>
                                      </p:cBhvr>
                                      <p:to>
                                        <p:strVal val="visible"/>
                                      </p:to>
                                    </p:set>
                                    <p:anim calcmode="lin" valueType="num">
                                      <p:cBhvr additive="base">
                                        <p:cTn id="201" dur="2000" fill="hold"/>
                                        <p:tgtEl>
                                          <p:spTgt spid="11"/>
                                        </p:tgtEl>
                                        <p:attrNameLst>
                                          <p:attrName>ppt_x</p:attrName>
                                        </p:attrNameLst>
                                      </p:cBhvr>
                                      <p:tavLst>
                                        <p:tav tm="0">
                                          <p:val>
                                            <p:strVal val="1+#ppt_w/2"/>
                                          </p:val>
                                        </p:tav>
                                        <p:tav tm="100000">
                                          <p:val>
                                            <p:strVal val="#ppt_x"/>
                                          </p:val>
                                        </p:tav>
                                      </p:tavLst>
                                    </p:anim>
                                    <p:anim calcmode="lin" valueType="num">
                                      <p:cBhvr additive="base">
                                        <p:cTn id="202" dur="2000" fill="hold"/>
                                        <p:tgtEl>
                                          <p:spTgt spid="11"/>
                                        </p:tgtEl>
                                        <p:attrNameLst>
                                          <p:attrName>ppt_y</p:attrName>
                                        </p:attrNameLst>
                                      </p:cBhvr>
                                      <p:tavLst>
                                        <p:tav tm="0">
                                          <p:val>
                                            <p:strVal val="1+#ppt_h/2"/>
                                          </p:val>
                                        </p:tav>
                                        <p:tav tm="100000">
                                          <p:val>
                                            <p:strVal val="#ppt_y"/>
                                          </p:val>
                                        </p:tav>
                                      </p:tavLst>
                                    </p:anim>
                                  </p:childTnLst>
                                </p:cTn>
                              </p:par>
                              <p:par>
                                <p:cTn id="203" presetID="2" presetClass="entr" presetSubtype="6" fill="hold" grpId="0" nodeType="withEffect">
                                  <p:stCondLst>
                                    <p:cond delay="0"/>
                                  </p:stCondLst>
                                  <p:childTnLst>
                                    <p:set>
                                      <p:cBhvr>
                                        <p:cTn id="204" dur="1" fill="hold">
                                          <p:stCondLst>
                                            <p:cond delay="0"/>
                                          </p:stCondLst>
                                        </p:cTn>
                                        <p:tgtEl>
                                          <p:spTgt spid="21"/>
                                        </p:tgtEl>
                                        <p:attrNameLst>
                                          <p:attrName>style.visibility</p:attrName>
                                        </p:attrNameLst>
                                      </p:cBhvr>
                                      <p:to>
                                        <p:strVal val="visible"/>
                                      </p:to>
                                    </p:set>
                                    <p:anim calcmode="lin" valueType="num">
                                      <p:cBhvr additive="base">
                                        <p:cTn id="205" dur="2000" fill="hold"/>
                                        <p:tgtEl>
                                          <p:spTgt spid="21"/>
                                        </p:tgtEl>
                                        <p:attrNameLst>
                                          <p:attrName>ppt_x</p:attrName>
                                        </p:attrNameLst>
                                      </p:cBhvr>
                                      <p:tavLst>
                                        <p:tav tm="0">
                                          <p:val>
                                            <p:strVal val="1+#ppt_w/2"/>
                                          </p:val>
                                        </p:tav>
                                        <p:tav tm="100000">
                                          <p:val>
                                            <p:strVal val="#ppt_x"/>
                                          </p:val>
                                        </p:tav>
                                      </p:tavLst>
                                    </p:anim>
                                    <p:anim calcmode="lin" valueType="num">
                                      <p:cBhvr additive="base">
                                        <p:cTn id="206" dur="2000" fill="hold"/>
                                        <p:tgtEl>
                                          <p:spTgt spid="21"/>
                                        </p:tgtEl>
                                        <p:attrNameLst>
                                          <p:attrName>ppt_y</p:attrName>
                                        </p:attrNameLst>
                                      </p:cBhvr>
                                      <p:tavLst>
                                        <p:tav tm="0">
                                          <p:val>
                                            <p:strVal val="1+#ppt_h/2"/>
                                          </p:val>
                                        </p:tav>
                                        <p:tav tm="100000">
                                          <p:val>
                                            <p:strVal val="#ppt_y"/>
                                          </p:val>
                                        </p:tav>
                                      </p:tavLst>
                                    </p:anim>
                                  </p:childTnLst>
                                </p:cTn>
                              </p:par>
                              <p:par>
                                <p:cTn id="207" presetID="2" presetClass="entr" presetSubtype="6" fill="hold" grpId="0" nodeType="withEffect">
                                  <p:stCondLst>
                                    <p:cond delay="0"/>
                                  </p:stCondLst>
                                  <p:childTnLst>
                                    <p:set>
                                      <p:cBhvr>
                                        <p:cTn id="208" dur="1" fill="hold">
                                          <p:stCondLst>
                                            <p:cond delay="0"/>
                                          </p:stCondLst>
                                        </p:cTn>
                                        <p:tgtEl>
                                          <p:spTgt spid="31"/>
                                        </p:tgtEl>
                                        <p:attrNameLst>
                                          <p:attrName>style.visibility</p:attrName>
                                        </p:attrNameLst>
                                      </p:cBhvr>
                                      <p:to>
                                        <p:strVal val="visible"/>
                                      </p:to>
                                    </p:set>
                                    <p:anim calcmode="lin" valueType="num">
                                      <p:cBhvr additive="base">
                                        <p:cTn id="209" dur="2000" fill="hold"/>
                                        <p:tgtEl>
                                          <p:spTgt spid="31"/>
                                        </p:tgtEl>
                                        <p:attrNameLst>
                                          <p:attrName>ppt_x</p:attrName>
                                        </p:attrNameLst>
                                      </p:cBhvr>
                                      <p:tavLst>
                                        <p:tav tm="0">
                                          <p:val>
                                            <p:strVal val="1+#ppt_w/2"/>
                                          </p:val>
                                        </p:tav>
                                        <p:tav tm="100000">
                                          <p:val>
                                            <p:strVal val="#ppt_x"/>
                                          </p:val>
                                        </p:tav>
                                      </p:tavLst>
                                    </p:anim>
                                    <p:anim calcmode="lin" valueType="num">
                                      <p:cBhvr additive="base">
                                        <p:cTn id="210" dur="2000" fill="hold"/>
                                        <p:tgtEl>
                                          <p:spTgt spid="31"/>
                                        </p:tgtEl>
                                        <p:attrNameLst>
                                          <p:attrName>ppt_y</p:attrName>
                                        </p:attrNameLst>
                                      </p:cBhvr>
                                      <p:tavLst>
                                        <p:tav tm="0">
                                          <p:val>
                                            <p:strVal val="1+#ppt_h/2"/>
                                          </p:val>
                                        </p:tav>
                                        <p:tav tm="100000">
                                          <p:val>
                                            <p:strVal val="#ppt_y"/>
                                          </p:val>
                                        </p:tav>
                                      </p:tavLst>
                                    </p:anim>
                                  </p:childTnLst>
                                </p:cTn>
                              </p:par>
                              <p:par>
                                <p:cTn id="211" presetID="2" presetClass="entr" presetSubtype="6" fill="hold" grpId="0" nodeType="withEffect">
                                  <p:stCondLst>
                                    <p:cond delay="0"/>
                                  </p:stCondLst>
                                  <p:childTnLst>
                                    <p:set>
                                      <p:cBhvr>
                                        <p:cTn id="212" dur="1" fill="hold">
                                          <p:stCondLst>
                                            <p:cond delay="0"/>
                                          </p:stCondLst>
                                        </p:cTn>
                                        <p:tgtEl>
                                          <p:spTgt spid="41"/>
                                        </p:tgtEl>
                                        <p:attrNameLst>
                                          <p:attrName>style.visibility</p:attrName>
                                        </p:attrNameLst>
                                      </p:cBhvr>
                                      <p:to>
                                        <p:strVal val="visible"/>
                                      </p:to>
                                    </p:set>
                                    <p:anim calcmode="lin" valueType="num">
                                      <p:cBhvr additive="base">
                                        <p:cTn id="213" dur="2000" fill="hold"/>
                                        <p:tgtEl>
                                          <p:spTgt spid="41"/>
                                        </p:tgtEl>
                                        <p:attrNameLst>
                                          <p:attrName>ppt_x</p:attrName>
                                        </p:attrNameLst>
                                      </p:cBhvr>
                                      <p:tavLst>
                                        <p:tav tm="0">
                                          <p:val>
                                            <p:strVal val="1+#ppt_w/2"/>
                                          </p:val>
                                        </p:tav>
                                        <p:tav tm="100000">
                                          <p:val>
                                            <p:strVal val="#ppt_x"/>
                                          </p:val>
                                        </p:tav>
                                      </p:tavLst>
                                    </p:anim>
                                    <p:anim calcmode="lin" valueType="num">
                                      <p:cBhvr additive="base">
                                        <p:cTn id="214" dur="2000" fill="hold"/>
                                        <p:tgtEl>
                                          <p:spTgt spid="41"/>
                                        </p:tgtEl>
                                        <p:attrNameLst>
                                          <p:attrName>ppt_y</p:attrName>
                                        </p:attrNameLst>
                                      </p:cBhvr>
                                      <p:tavLst>
                                        <p:tav tm="0">
                                          <p:val>
                                            <p:strVal val="1+#ppt_h/2"/>
                                          </p:val>
                                        </p:tav>
                                        <p:tav tm="100000">
                                          <p:val>
                                            <p:strVal val="#ppt_y"/>
                                          </p:val>
                                        </p:tav>
                                      </p:tavLst>
                                    </p:anim>
                                  </p:childTnLst>
                                </p:cTn>
                              </p:par>
                              <p:par>
                                <p:cTn id="215" presetID="2" presetClass="entr" presetSubtype="6" fill="hold" grpId="0" nodeType="withEffect">
                                  <p:stCondLst>
                                    <p:cond delay="0"/>
                                  </p:stCondLst>
                                  <p:childTnLst>
                                    <p:set>
                                      <p:cBhvr>
                                        <p:cTn id="216" dur="1" fill="hold">
                                          <p:stCondLst>
                                            <p:cond delay="0"/>
                                          </p:stCondLst>
                                        </p:cTn>
                                        <p:tgtEl>
                                          <p:spTgt spid="51"/>
                                        </p:tgtEl>
                                        <p:attrNameLst>
                                          <p:attrName>style.visibility</p:attrName>
                                        </p:attrNameLst>
                                      </p:cBhvr>
                                      <p:to>
                                        <p:strVal val="visible"/>
                                      </p:to>
                                    </p:set>
                                    <p:anim calcmode="lin" valueType="num">
                                      <p:cBhvr additive="base">
                                        <p:cTn id="217" dur="2000" fill="hold"/>
                                        <p:tgtEl>
                                          <p:spTgt spid="51"/>
                                        </p:tgtEl>
                                        <p:attrNameLst>
                                          <p:attrName>ppt_x</p:attrName>
                                        </p:attrNameLst>
                                      </p:cBhvr>
                                      <p:tavLst>
                                        <p:tav tm="0">
                                          <p:val>
                                            <p:strVal val="1+#ppt_w/2"/>
                                          </p:val>
                                        </p:tav>
                                        <p:tav tm="100000">
                                          <p:val>
                                            <p:strVal val="#ppt_x"/>
                                          </p:val>
                                        </p:tav>
                                      </p:tavLst>
                                    </p:anim>
                                    <p:anim calcmode="lin" valueType="num">
                                      <p:cBhvr additive="base">
                                        <p:cTn id="218" dur="2000" fill="hold"/>
                                        <p:tgtEl>
                                          <p:spTgt spid="51"/>
                                        </p:tgtEl>
                                        <p:attrNameLst>
                                          <p:attrName>ppt_y</p:attrName>
                                        </p:attrNameLst>
                                      </p:cBhvr>
                                      <p:tavLst>
                                        <p:tav tm="0">
                                          <p:val>
                                            <p:strVal val="1+#ppt_h/2"/>
                                          </p:val>
                                        </p:tav>
                                        <p:tav tm="100000">
                                          <p:val>
                                            <p:strVal val="#ppt_y"/>
                                          </p:val>
                                        </p:tav>
                                      </p:tavLst>
                                    </p:anim>
                                  </p:childTnLst>
                                </p:cTn>
                              </p:par>
                              <p:par>
                                <p:cTn id="219" presetID="2" presetClass="entr" presetSubtype="6" fill="hold" grpId="0" nodeType="withEffect">
                                  <p:stCondLst>
                                    <p:cond delay="0"/>
                                  </p:stCondLst>
                                  <p:childTnLst>
                                    <p:set>
                                      <p:cBhvr>
                                        <p:cTn id="220" dur="1" fill="hold">
                                          <p:stCondLst>
                                            <p:cond delay="0"/>
                                          </p:stCondLst>
                                        </p:cTn>
                                        <p:tgtEl>
                                          <p:spTgt spid="61"/>
                                        </p:tgtEl>
                                        <p:attrNameLst>
                                          <p:attrName>style.visibility</p:attrName>
                                        </p:attrNameLst>
                                      </p:cBhvr>
                                      <p:to>
                                        <p:strVal val="visible"/>
                                      </p:to>
                                    </p:set>
                                    <p:anim calcmode="lin" valueType="num">
                                      <p:cBhvr additive="base">
                                        <p:cTn id="221" dur="2000" fill="hold"/>
                                        <p:tgtEl>
                                          <p:spTgt spid="61"/>
                                        </p:tgtEl>
                                        <p:attrNameLst>
                                          <p:attrName>ppt_x</p:attrName>
                                        </p:attrNameLst>
                                      </p:cBhvr>
                                      <p:tavLst>
                                        <p:tav tm="0">
                                          <p:val>
                                            <p:strVal val="1+#ppt_w/2"/>
                                          </p:val>
                                        </p:tav>
                                        <p:tav tm="100000">
                                          <p:val>
                                            <p:strVal val="#ppt_x"/>
                                          </p:val>
                                        </p:tav>
                                      </p:tavLst>
                                    </p:anim>
                                    <p:anim calcmode="lin" valueType="num">
                                      <p:cBhvr additive="base">
                                        <p:cTn id="222" dur="2000" fill="hold"/>
                                        <p:tgtEl>
                                          <p:spTgt spid="61"/>
                                        </p:tgtEl>
                                        <p:attrNameLst>
                                          <p:attrName>ppt_y</p:attrName>
                                        </p:attrNameLst>
                                      </p:cBhvr>
                                      <p:tavLst>
                                        <p:tav tm="0">
                                          <p:val>
                                            <p:strVal val="1+#ppt_h/2"/>
                                          </p:val>
                                        </p:tav>
                                        <p:tav tm="100000">
                                          <p:val>
                                            <p:strVal val="#ppt_y"/>
                                          </p:val>
                                        </p:tav>
                                      </p:tavLst>
                                    </p:anim>
                                  </p:childTnLst>
                                </p:cTn>
                              </p:par>
                              <p:par>
                                <p:cTn id="223" presetID="2" presetClass="entr" presetSubtype="6" fill="hold" grpId="0" nodeType="withEffect">
                                  <p:stCondLst>
                                    <p:cond delay="0"/>
                                  </p:stCondLst>
                                  <p:childTnLst>
                                    <p:set>
                                      <p:cBhvr>
                                        <p:cTn id="224" dur="1" fill="hold">
                                          <p:stCondLst>
                                            <p:cond delay="0"/>
                                          </p:stCondLst>
                                        </p:cTn>
                                        <p:tgtEl>
                                          <p:spTgt spid="71"/>
                                        </p:tgtEl>
                                        <p:attrNameLst>
                                          <p:attrName>style.visibility</p:attrName>
                                        </p:attrNameLst>
                                      </p:cBhvr>
                                      <p:to>
                                        <p:strVal val="visible"/>
                                      </p:to>
                                    </p:set>
                                    <p:anim calcmode="lin" valueType="num">
                                      <p:cBhvr additive="base">
                                        <p:cTn id="225" dur="2000" fill="hold"/>
                                        <p:tgtEl>
                                          <p:spTgt spid="71"/>
                                        </p:tgtEl>
                                        <p:attrNameLst>
                                          <p:attrName>ppt_x</p:attrName>
                                        </p:attrNameLst>
                                      </p:cBhvr>
                                      <p:tavLst>
                                        <p:tav tm="0">
                                          <p:val>
                                            <p:strVal val="1+#ppt_w/2"/>
                                          </p:val>
                                        </p:tav>
                                        <p:tav tm="100000">
                                          <p:val>
                                            <p:strVal val="#ppt_x"/>
                                          </p:val>
                                        </p:tav>
                                      </p:tavLst>
                                    </p:anim>
                                    <p:anim calcmode="lin" valueType="num">
                                      <p:cBhvr additive="base">
                                        <p:cTn id="226" dur="2000" fill="hold"/>
                                        <p:tgtEl>
                                          <p:spTgt spid="71"/>
                                        </p:tgtEl>
                                        <p:attrNameLst>
                                          <p:attrName>ppt_y</p:attrName>
                                        </p:attrNameLst>
                                      </p:cBhvr>
                                      <p:tavLst>
                                        <p:tav tm="0">
                                          <p:val>
                                            <p:strVal val="1+#ppt_h/2"/>
                                          </p:val>
                                        </p:tav>
                                        <p:tav tm="100000">
                                          <p:val>
                                            <p:strVal val="#ppt_y"/>
                                          </p:val>
                                        </p:tav>
                                      </p:tavLst>
                                    </p:anim>
                                  </p:childTnLst>
                                </p:cTn>
                              </p:par>
                              <p:par>
                                <p:cTn id="227" presetID="2" presetClass="entr" presetSubtype="6" fill="hold" grpId="0" nodeType="withEffect">
                                  <p:stCondLst>
                                    <p:cond delay="0"/>
                                  </p:stCondLst>
                                  <p:childTnLst>
                                    <p:set>
                                      <p:cBhvr>
                                        <p:cTn id="228" dur="1" fill="hold">
                                          <p:stCondLst>
                                            <p:cond delay="0"/>
                                          </p:stCondLst>
                                        </p:cTn>
                                        <p:tgtEl>
                                          <p:spTgt spid="81"/>
                                        </p:tgtEl>
                                        <p:attrNameLst>
                                          <p:attrName>style.visibility</p:attrName>
                                        </p:attrNameLst>
                                      </p:cBhvr>
                                      <p:to>
                                        <p:strVal val="visible"/>
                                      </p:to>
                                    </p:set>
                                    <p:anim calcmode="lin" valueType="num">
                                      <p:cBhvr additive="base">
                                        <p:cTn id="229" dur="2000" fill="hold"/>
                                        <p:tgtEl>
                                          <p:spTgt spid="81"/>
                                        </p:tgtEl>
                                        <p:attrNameLst>
                                          <p:attrName>ppt_x</p:attrName>
                                        </p:attrNameLst>
                                      </p:cBhvr>
                                      <p:tavLst>
                                        <p:tav tm="0">
                                          <p:val>
                                            <p:strVal val="1+#ppt_w/2"/>
                                          </p:val>
                                        </p:tav>
                                        <p:tav tm="100000">
                                          <p:val>
                                            <p:strVal val="#ppt_x"/>
                                          </p:val>
                                        </p:tav>
                                      </p:tavLst>
                                    </p:anim>
                                    <p:anim calcmode="lin" valueType="num">
                                      <p:cBhvr additive="base">
                                        <p:cTn id="230" dur="2000" fill="hold"/>
                                        <p:tgtEl>
                                          <p:spTgt spid="81"/>
                                        </p:tgtEl>
                                        <p:attrNameLst>
                                          <p:attrName>ppt_y</p:attrName>
                                        </p:attrNameLst>
                                      </p:cBhvr>
                                      <p:tavLst>
                                        <p:tav tm="0">
                                          <p:val>
                                            <p:strVal val="1+#ppt_h/2"/>
                                          </p:val>
                                        </p:tav>
                                        <p:tav tm="100000">
                                          <p:val>
                                            <p:strVal val="#ppt_y"/>
                                          </p:val>
                                        </p:tav>
                                      </p:tavLst>
                                    </p:anim>
                                  </p:childTnLst>
                                </p:cTn>
                              </p:par>
                              <p:par>
                                <p:cTn id="231" presetID="2" presetClass="entr" presetSubtype="6" fill="hold" grpId="0" nodeType="withEffect">
                                  <p:stCondLst>
                                    <p:cond delay="0"/>
                                  </p:stCondLst>
                                  <p:childTnLst>
                                    <p:set>
                                      <p:cBhvr>
                                        <p:cTn id="232" dur="1" fill="hold">
                                          <p:stCondLst>
                                            <p:cond delay="0"/>
                                          </p:stCondLst>
                                        </p:cTn>
                                        <p:tgtEl>
                                          <p:spTgt spid="5"/>
                                        </p:tgtEl>
                                        <p:attrNameLst>
                                          <p:attrName>style.visibility</p:attrName>
                                        </p:attrNameLst>
                                      </p:cBhvr>
                                      <p:to>
                                        <p:strVal val="visible"/>
                                      </p:to>
                                    </p:set>
                                    <p:anim calcmode="lin" valueType="num">
                                      <p:cBhvr additive="base">
                                        <p:cTn id="233" dur="2000" fill="hold"/>
                                        <p:tgtEl>
                                          <p:spTgt spid="5"/>
                                        </p:tgtEl>
                                        <p:attrNameLst>
                                          <p:attrName>ppt_x</p:attrName>
                                        </p:attrNameLst>
                                      </p:cBhvr>
                                      <p:tavLst>
                                        <p:tav tm="0">
                                          <p:val>
                                            <p:strVal val="1+#ppt_w/2"/>
                                          </p:val>
                                        </p:tav>
                                        <p:tav tm="100000">
                                          <p:val>
                                            <p:strVal val="#ppt_x"/>
                                          </p:val>
                                        </p:tav>
                                      </p:tavLst>
                                    </p:anim>
                                    <p:anim calcmode="lin" valueType="num">
                                      <p:cBhvr additive="base">
                                        <p:cTn id="234" dur="2000" fill="hold"/>
                                        <p:tgtEl>
                                          <p:spTgt spid="5"/>
                                        </p:tgtEl>
                                        <p:attrNameLst>
                                          <p:attrName>ppt_y</p:attrName>
                                        </p:attrNameLst>
                                      </p:cBhvr>
                                      <p:tavLst>
                                        <p:tav tm="0">
                                          <p:val>
                                            <p:strVal val="1+#ppt_h/2"/>
                                          </p:val>
                                        </p:tav>
                                        <p:tav tm="100000">
                                          <p:val>
                                            <p:strVal val="#ppt_y"/>
                                          </p:val>
                                        </p:tav>
                                      </p:tavLst>
                                    </p:anim>
                                  </p:childTnLst>
                                </p:cTn>
                              </p:par>
                              <p:par>
                                <p:cTn id="235" presetID="2" presetClass="entr" presetSubtype="6" fill="hold" grpId="0" nodeType="withEffect">
                                  <p:stCondLst>
                                    <p:cond delay="0"/>
                                  </p:stCondLst>
                                  <p:childTnLst>
                                    <p:set>
                                      <p:cBhvr>
                                        <p:cTn id="236" dur="1" fill="hold">
                                          <p:stCondLst>
                                            <p:cond delay="0"/>
                                          </p:stCondLst>
                                        </p:cTn>
                                        <p:tgtEl>
                                          <p:spTgt spid="15"/>
                                        </p:tgtEl>
                                        <p:attrNameLst>
                                          <p:attrName>style.visibility</p:attrName>
                                        </p:attrNameLst>
                                      </p:cBhvr>
                                      <p:to>
                                        <p:strVal val="visible"/>
                                      </p:to>
                                    </p:set>
                                    <p:anim calcmode="lin" valueType="num">
                                      <p:cBhvr additive="base">
                                        <p:cTn id="237" dur="2000" fill="hold"/>
                                        <p:tgtEl>
                                          <p:spTgt spid="15"/>
                                        </p:tgtEl>
                                        <p:attrNameLst>
                                          <p:attrName>ppt_x</p:attrName>
                                        </p:attrNameLst>
                                      </p:cBhvr>
                                      <p:tavLst>
                                        <p:tav tm="0">
                                          <p:val>
                                            <p:strVal val="1+#ppt_w/2"/>
                                          </p:val>
                                        </p:tav>
                                        <p:tav tm="100000">
                                          <p:val>
                                            <p:strVal val="#ppt_x"/>
                                          </p:val>
                                        </p:tav>
                                      </p:tavLst>
                                    </p:anim>
                                    <p:anim calcmode="lin" valueType="num">
                                      <p:cBhvr additive="base">
                                        <p:cTn id="238" dur="2000" fill="hold"/>
                                        <p:tgtEl>
                                          <p:spTgt spid="15"/>
                                        </p:tgtEl>
                                        <p:attrNameLst>
                                          <p:attrName>ppt_y</p:attrName>
                                        </p:attrNameLst>
                                      </p:cBhvr>
                                      <p:tavLst>
                                        <p:tav tm="0">
                                          <p:val>
                                            <p:strVal val="1+#ppt_h/2"/>
                                          </p:val>
                                        </p:tav>
                                        <p:tav tm="100000">
                                          <p:val>
                                            <p:strVal val="#ppt_y"/>
                                          </p:val>
                                        </p:tav>
                                      </p:tavLst>
                                    </p:anim>
                                  </p:childTnLst>
                                </p:cTn>
                              </p:par>
                              <p:par>
                                <p:cTn id="239" presetID="2" presetClass="entr" presetSubtype="6" fill="hold" grpId="0" nodeType="withEffect">
                                  <p:stCondLst>
                                    <p:cond delay="0"/>
                                  </p:stCondLst>
                                  <p:childTnLst>
                                    <p:set>
                                      <p:cBhvr>
                                        <p:cTn id="240" dur="1" fill="hold">
                                          <p:stCondLst>
                                            <p:cond delay="0"/>
                                          </p:stCondLst>
                                        </p:cTn>
                                        <p:tgtEl>
                                          <p:spTgt spid="25"/>
                                        </p:tgtEl>
                                        <p:attrNameLst>
                                          <p:attrName>style.visibility</p:attrName>
                                        </p:attrNameLst>
                                      </p:cBhvr>
                                      <p:to>
                                        <p:strVal val="visible"/>
                                      </p:to>
                                    </p:set>
                                    <p:anim calcmode="lin" valueType="num">
                                      <p:cBhvr additive="base">
                                        <p:cTn id="241" dur="2000" fill="hold"/>
                                        <p:tgtEl>
                                          <p:spTgt spid="25"/>
                                        </p:tgtEl>
                                        <p:attrNameLst>
                                          <p:attrName>ppt_x</p:attrName>
                                        </p:attrNameLst>
                                      </p:cBhvr>
                                      <p:tavLst>
                                        <p:tav tm="0">
                                          <p:val>
                                            <p:strVal val="1+#ppt_w/2"/>
                                          </p:val>
                                        </p:tav>
                                        <p:tav tm="100000">
                                          <p:val>
                                            <p:strVal val="#ppt_x"/>
                                          </p:val>
                                        </p:tav>
                                      </p:tavLst>
                                    </p:anim>
                                    <p:anim calcmode="lin" valueType="num">
                                      <p:cBhvr additive="base">
                                        <p:cTn id="242" dur="2000" fill="hold"/>
                                        <p:tgtEl>
                                          <p:spTgt spid="25"/>
                                        </p:tgtEl>
                                        <p:attrNameLst>
                                          <p:attrName>ppt_y</p:attrName>
                                        </p:attrNameLst>
                                      </p:cBhvr>
                                      <p:tavLst>
                                        <p:tav tm="0">
                                          <p:val>
                                            <p:strVal val="1+#ppt_h/2"/>
                                          </p:val>
                                        </p:tav>
                                        <p:tav tm="100000">
                                          <p:val>
                                            <p:strVal val="#ppt_y"/>
                                          </p:val>
                                        </p:tav>
                                      </p:tavLst>
                                    </p:anim>
                                  </p:childTnLst>
                                </p:cTn>
                              </p:par>
                              <p:par>
                                <p:cTn id="243" presetID="2" presetClass="entr" presetSubtype="6" fill="hold" grpId="0" nodeType="withEffect">
                                  <p:stCondLst>
                                    <p:cond delay="0"/>
                                  </p:stCondLst>
                                  <p:childTnLst>
                                    <p:set>
                                      <p:cBhvr>
                                        <p:cTn id="244" dur="1" fill="hold">
                                          <p:stCondLst>
                                            <p:cond delay="0"/>
                                          </p:stCondLst>
                                        </p:cTn>
                                        <p:tgtEl>
                                          <p:spTgt spid="35"/>
                                        </p:tgtEl>
                                        <p:attrNameLst>
                                          <p:attrName>style.visibility</p:attrName>
                                        </p:attrNameLst>
                                      </p:cBhvr>
                                      <p:to>
                                        <p:strVal val="visible"/>
                                      </p:to>
                                    </p:set>
                                    <p:anim calcmode="lin" valueType="num">
                                      <p:cBhvr additive="base">
                                        <p:cTn id="245" dur="2000" fill="hold"/>
                                        <p:tgtEl>
                                          <p:spTgt spid="35"/>
                                        </p:tgtEl>
                                        <p:attrNameLst>
                                          <p:attrName>ppt_x</p:attrName>
                                        </p:attrNameLst>
                                      </p:cBhvr>
                                      <p:tavLst>
                                        <p:tav tm="0">
                                          <p:val>
                                            <p:strVal val="1+#ppt_w/2"/>
                                          </p:val>
                                        </p:tav>
                                        <p:tav tm="100000">
                                          <p:val>
                                            <p:strVal val="#ppt_x"/>
                                          </p:val>
                                        </p:tav>
                                      </p:tavLst>
                                    </p:anim>
                                    <p:anim calcmode="lin" valueType="num">
                                      <p:cBhvr additive="base">
                                        <p:cTn id="246" dur="2000" fill="hold"/>
                                        <p:tgtEl>
                                          <p:spTgt spid="35"/>
                                        </p:tgtEl>
                                        <p:attrNameLst>
                                          <p:attrName>ppt_y</p:attrName>
                                        </p:attrNameLst>
                                      </p:cBhvr>
                                      <p:tavLst>
                                        <p:tav tm="0">
                                          <p:val>
                                            <p:strVal val="1+#ppt_h/2"/>
                                          </p:val>
                                        </p:tav>
                                        <p:tav tm="100000">
                                          <p:val>
                                            <p:strVal val="#ppt_y"/>
                                          </p:val>
                                        </p:tav>
                                      </p:tavLst>
                                    </p:anim>
                                  </p:childTnLst>
                                </p:cTn>
                              </p:par>
                              <p:par>
                                <p:cTn id="247" presetID="2" presetClass="entr" presetSubtype="6" fill="hold" grpId="0" nodeType="withEffect">
                                  <p:stCondLst>
                                    <p:cond delay="0"/>
                                  </p:stCondLst>
                                  <p:childTnLst>
                                    <p:set>
                                      <p:cBhvr>
                                        <p:cTn id="248" dur="1" fill="hold">
                                          <p:stCondLst>
                                            <p:cond delay="0"/>
                                          </p:stCondLst>
                                        </p:cTn>
                                        <p:tgtEl>
                                          <p:spTgt spid="45"/>
                                        </p:tgtEl>
                                        <p:attrNameLst>
                                          <p:attrName>style.visibility</p:attrName>
                                        </p:attrNameLst>
                                      </p:cBhvr>
                                      <p:to>
                                        <p:strVal val="visible"/>
                                      </p:to>
                                    </p:set>
                                    <p:anim calcmode="lin" valueType="num">
                                      <p:cBhvr additive="base">
                                        <p:cTn id="249" dur="2000" fill="hold"/>
                                        <p:tgtEl>
                                          <p:spTgt spid="45"/>
                                        </p:tgtEl>
                                        <p:attrNameLst>
                                          <p:attrName>ppt_x</p:attrName>
                                        </p:attrNameLst>
                                      </p:cBhvr>
                                      <p:tavLst>
                                        <p:tav tm="0">
                                          <p:val>
                                            <p:strVal val="1+#ppt_w/2"/>
                                          </p:val>
                                        </p:tav>
                                        <p:tav tm="100000">
                                          <p:val>
                                            <p:strVal val="#ppt_x"/>
                                          </p:val>
                                        </p:tav>
                                      </p:tavLst>
                                    </p:anim>
                                    <p:anim calcmode="lin" valueType="num">
                                      <p:cBhvr additive="base">
                                        <p:cTn id="250" dur="2000" fill="hold"/>
                                        <p:tgtEl>
                                          <p:spTgt spid="45"/>
                                        </p:tgtEl>
                                        <p:attrNameLst>
                                          <p:attrName>ppt_y</p:attrName>
                                        </p:attrNameLst>
                                      </p:cBhvr>
                                      <p:tavLst>
                                        <p:tav tm="0">
                                          <p:val>
                                            <p:strVal val="1+#ppt_h/2"/>
                                          </p:val>
                                        </p:tav>
                                        <p:tav tm="100000">
                                          <p:val>
                                            <p:strVal val="#ppt_y"/>
                                          </p:val>
                                        </p:tav>
                                      </p:tavLst>
                                    </p:anim>
                                  </p:childTnLst>
                                </p:cTn>
                              </p:par>
                              <p:par>
                                <p:cTn id="251" presetID="2" presetClass="entr" presetSubtype="6" fill="hold" grpId="0" nodeType="withEffect">
                                  <p:stCondLst>
                                    <p:cond delay="0"/>
                                  </p:stCondLst>
                                  <p:childTnLst>
                                    <p:set>
                                      <p:cBhvr>
                                        <p:cTn id="252" dur="1" fill="hold">
                                          <p:stCondLst>
                                            <p:cond delay="0"/>
                                          </p:stCondLst>
                                        </p:cTn>
                                        <p:tgtEl>
                                          <p:spTgt spid="55"/>
                                        </p:tgtEl>
                                        <p:attrNameLst>
                                          <p:attrName>style.visibility</p:attrName>
                                        </p:attrNameLst>
                                      </p:cBhvr>
                                      <p:to>
                                        <p:strVal val="visible"/>
                                      </p:to>
                                    </p:set>
                                    <p:anim calcmode="lin" valueType="num">
                                      <p:cBhvr additive="base">
                                        <p:cTn id="253" dur="2000" fill="hold"/>
                                        <p:tgtEl>
                                          <p:spTgt spid="55"/>
                                        </p:tgtEl>
                                        <p:attrNameLst>
                                          <p:attrName>ppt_x</p:attrName>
                                        </p:attrNameLst>
                                      </p:cBhvr>
                                      <p:tavLst>
                                        <p:tav tm="0">
                                          <p:val>
                                            <p:strVal val="1+#ppt_w/2"/>
                                          </p:val>
                                        </p:tav>
                                        <p:tav tm="100000">
                                          <p:val>
                                            <p:strVal val="#ppt_x"/>
                                          </p:val>
                                        </p:tav>
                                      </p:tavLst>
                                    </p:anim>
                                    <p:anim calcmode="lin" valueType="num">
                                      <p:cBhvr additive="base">
                                        <p:cTn id="254" dur="2000" fill="hold"/>
                                        <p:tgtEl>
                                          <p:spTgt spid="55"/>
                                        </p:tgtEl>
                                        <p:attrNameLst>
                                          <p:attrName>ppt_y</p:attrName>
                                        </p:attrNameLst>
                                      </p:cBhvr>
                                      <p:tavLst>
                                        <p:tav tm="0">
                                          <p:val>
                                            <p:strVal val="1+#ppt_h/2"/>
                                          </p:val>
                                        </p:tav>
                                        <p:tav tm="100000">
                                          <p:val>
                                            <p:strVal val="#ppt_y"/>
                                          </p:val>
                                        </p:tav>
                                      </p:tavLst>
                                    </p:anim>
                                  </p:childTnLst>
                                </p:cTn>
                              </p:par>
                              <p:par>
                                <p:cTn id="255" presetID="2" presetClass="entr" presetSubtype="6"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1+#ppt_w/2"/>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6" fill="hold" grpId="0" nodeType="withEffect">
                                  <p:stCondLst>
                                    <p:cond delay="0"/>
                                  </p:stCondLst>
                                  <p:childTnLst>
                                    <p:set>
                                      <p:cBhvr>
                                        <p:cTn id="260" dur="1" fill="hold">
                                          <p:stCondLst>
                                            <p:cond delay="0"/>
                                          </p:stCondLst>
                                        </p:cTn>
                                        <p:tgtEl>
                                          <p:spTgt spid="75"/>
                                        </p:tgtEl>
                                        <p:attrNameLst>
                                          <p:attrName>style.visibility</p:attrName>
                                        </p:attrNameLst>
                                      </p:cBhvr>
                                      <p:to>
                                        <p:strVal val="visible"/>
                                      </p:to>
                                    </p:set>
                                    <p:anim calcmode="lin" valueType="num">
                                      <p:cBhvr additive="base">
                                        <p:cTn id="261" dur="2000" fill="hold"/>
                                        <p:tgtEl>
                                          <p:spTgt spid="75"/>
                                        </p:tgtEl>
                                        <p:attrNameLst>
                                          <p:attrName>ppt_x</p:attrName>
                                        </p:attrNameLst>
                                      </p:cBhvr>
                                      <p:tavLst>
                                        <p:tav tm="0">
                                          <p:val>
                                            <p:strVal val="1+#ppt_w/2"/>
                                          </p:val>
                                        </p:tav>
                                        <p:tav tm="100000">
                                          <p:val>
                                            <p:strVal val="#ppt_x"/>
                                          </p:val>
                                        </p:tav>
                                      </p:tavLst>
                                    </p:anim>
                                    <p:anim calcmode="lin" valueType="num">
                                      <p:cBhvr additive="base">
                                        <p:cTn id="262" dur="2000" fill="hold"/>
                                        <p:tgtEl>
                                          <p:spTgt spid="75"/>
                                        </p:tgtEl>
                                        <p:attrNameLst>
                                          <p:attrName>ppt_y</p:attrName>
                                        </p:attrNameLst>
                                      </p:cBhvr>
                                      <p:tavLst>
                                        <p:tav tm="0">
                                          <p:val>
                                            <p:strVal val="1+#ppt_h/2"/>
                                          </p:val>
                                        </p:tav>
                                        <p:tav tm="100000">
                                          <p:val>
                                            <p:strVal val="#ppt_y"/>
                                          </p:val>
                                        </p:tav>
                                      </p:tavLst>
                                    </p:anim>
                                  </p:childTnLst>
                                </p:cTn>
                              </p:par>
                              <p:par>
                                <p:cTn id="263" presetID="2" presetClass="entr" presetSubtype="6" fill="hold" grpId="0" nodeType="withEffect">
                                  <p:stCondLst>
                                    <p:cond delay="0"/>
                                  </p:stCondLst>
                                  <p:childTnLst>
                                    <p:set>
                                      <p:cBhvr>
                                        <p:cTn id="264" dur="1" fill="hold">
                                          <p:stCondLst>
                                            <p:cond delay="0"/>
                                          </p:stCondLst>
                                        </p:cTn>
                                        <p:tgtEl>
                                          <p:spTgt spid="13"/>
                                        </p:tgtEl>
                                        <p:attrNameLst>
                                          <p:attrName>style.visibility</p:attrName>
                                        </p:attrNameLst>
                                      </p:cBhvr>
                                      <p:to>
                                        <p:strVal val="visible"/>
                                      </p:to>
                                    </p:set>
                                    <p:anim calcmode="lin" valueType="num">
                                      <p:cBhvr additive="base">
                                        <p:cTn id="265" dur="2000" fill="hold"/>
                                        <p:tgtEl>
                                          <p:spTgt spid="13"/>
                                        </p:tgtEl>
                                        <p:attrNameLst>
                                          <p:attrName>ppt_x</p:attrName>
                                        </p:attrNameLst>
                                      </p:cBhvr>
                                      <p:tavLst>
                                        <p:tav tm="0">
                                          <p:val>
                                            <p:strVal val="1+#ppt_w/2"/>
                                          </p:val>
                                        </p:tav>
                                        <p:tav tm="100000">
                                          <p:val>
                                            <p:strVal val="#ppt_x"/>
                                          </p:val>
                                        </p:tav>
                                      </p:tavLst>
                                    </p:anim>
                                    <p:anim calcmode="lin" valueType="num">
                                      <p:cBhvr additive="base">
                                        <p:cTn id="266" dur="2000" fill="hold"/>
                                        <p:tgtEl>
                                          <p:spTgt spid="13"/>
                                        </p:tgtEl>
                                        <p:attrNameLst>
                                          <p:attrName>ppt_y</p:attrName>
                                        </p:attrNameLst>
                                      </p:cBhvr>
                                      <p:tavLst>
                                        <p:tav tm="0">
                                          <p:val>
                                            <p:strVal val="1+#ppt_h/2"/>
                                          </p:val>
                                        </p:tav>
                                        <p:tav tm="100000">
                                          <p:val>
                                            <p:strVal val="#ppt_y"/>
                                          </p:val>
                                        </p:tav>
                                      </p:tavLst>
                                    </p:anim>
                                  </p:childTnLst>
                                </p:cTn>
                              </p:par>
                              <p:par>
                                <p:cTn id="267" presetID="2" presetClass="entr" presetSubtype="6" fill="hold" grpId="0" nodeType="withEffect">
                                  <p:stCondLst>
                                    <p:cond delay="0"/>
                                  </p:stCondLst>
                                  <p:childTnLst>
                                    <p:set>
                                      <p:cBhvr>
                                        <p:cTn id="268" dur="1" fill="hold">
                                          <p:stCondLst>
                                            <p:cond delay="0"/>
                                          </p:stCondLst>
                                        </p:cTn>
                                        <p:tgtEl>
                                          <p:spTgt spid="23"/>
                                        </p:tgtEl>
                                        <p:attrNameLst>
                                          <p:attrName>style.visibility</p:attrName>
                                        </p:attrNameLst>
                                      </p:cBhvr>
                                      <p:to>
                                        <p:strVal val="visible"/>
                                      </p:to>
                                    </p:set>
                                    <p:anim calcmode="lin" valueType="num">
                                      <p:cBhvr additive="base">
                                        <p:cTn id="269" dur="2000" fill="hold"/>
                                        <p:tgtEl>
                                          <p:spTgt spid="23"/>
                                        </p:tgtEl>
                                        <p:attrNameLst>
                                          <p:attrName>ppt_x</p:attrName>
                                        </p:attrNameLst>
                                      </p:cBhvr>
                                      <p:tavLst>
                                        <p:tav tm="0">
                                          <p:val>
                                            <p:strVal val="1+#ppt_w/2"/>
                                          </p:val>
                                        </p:tav>
                                        <p:tav tm="100000">
                                          <p:val>
                                            <p:strVal val="#ppt_x"/>
                                          </p:val>
                                        </p:tav>
                                      </p:tavLst>
                                    </p:anim>
                                    <p:anim calcmode="lin" valueType="num">
                                      <p:cBhvr additive="base">
                                        <p:cTn id="270" dur="2000" fill="hold"/>
                                        <p:tgtEl>
                                          <p:spTgt spid="23"/>
                                        </p:tgtEl>
                                        <p:attrNameLst>
                                          <p:attrName>ppt_y</p:attrName>
                                        </p:attrNameLst>
                                      </p:cBhvr>
                                      <p:tavLst>
                                        <p:tav tm="0">
                                          <p:val>
                                            <p:strVal val="1+#ppt_h/2"/>
                                          </p:val>
                                        </p:tav>
                                        <p:tav tm="100000">
                                          <p:val>
                                            <p:strVal val="#ppt_y"/>
                                          </p:val>
                                        </p:tav>
                                      </p:tavLst>
                                    </p:anim>
                                  </p:childTnLst>
                                </p:cTn>
                              </p:par>
                              <p:par>
                                <p:cTn id="271" presetID="2" presetClass="entr" presetSubtype="6" fill="hold" grpId="0" nodeType="withEffect">
                                  <p:stCondLst>
                                    <p:cond delay="0"/>
                                  </p:stCondLst>
                                  <p:childTnLst>
                                    <p:set>
                                      <p:cBhvr>
                                        <p:cTn id="272" dur="1" fill="hold">
                                          <p:stCondLst>
                                            <p:cond delay="0"/>
                                          </p:stCondLst>
                                        </p:cTn>
                                        <p:tgtEl>
                                          <p:spTgt spid="33"/>
                                        </p:tgtEl>
                                        <p:attrNameLst>
                                          <p:attrName>style.visibility</p:attrName>
                                        </p:attrNameLst>
                                      </p:cBhvr>
                                      <p:to>
                                        <p:strVal val="visible"/>
                                      </p:to>
                                    </p:set>
                                    <p:anim calcmode="lin" valueType="num">
                                      <p:cBhvr additive="base">
                                        <p:cTn id="273" dur="2000" fill="hold"/>
                                        <p:tgtEl>
                                          <p:spTgt spid="33"/>
                                        </p:tgtEl>
                                        <p:attrNameLst>
                                          <p:attrName>ppt_x</p:attrName>
                                        </p:attrNameLst>
                                      </p:cBhvr>
                                      <p:tavLst>
                                        <p:tav tm="0">
                                          <p:val>
                                            <p:strVal val="1+#ppt_w/2"/>
                                          </p:val>
                                        </p:tav>
                                        <p:tav tm="100000">
                                          <p:val>
                                            <p:strVal val="#ppt_x"/>
                                          </p:val>
                                        </p:tav>
                                      </p:tavLst>
                                    </p:anim>
                                    <p:anim calcmode="lin" valueType="num">
                                      <p:cBhvr additive="base">
                                        <p:cTn id="274" dur="2000" fill="hold"/>
                                        <p:tgtEl>
                                          <p:spTgt spid="33"/>
                                        </p:tgtEl>
                                        <p:attrNameLst>
                                          <p:attrName>ppt_y</p:attrName>
                                        </p:attrNameLst>
                                      </p:cBhvr>
                                      <p:tavLst>
                                        <p:tav tm="0">
                                          <p:val>
                                            <p:strVal val="1+#ppt_h/2"/>
                                          </p:val>
                                        </p:tav>
                                        <p:tav tm="100000">
                                          <p:val>
                                            <p:strVal val="#ppt_y"/>
                                          </p:val>
                                        </p:tav>
                                      </p:tavLst>
                                    </p:anim>
                                  </p:childTnLst>
                                </p:cTn>
                              </p:par>
                              <p:par>
                                <p:cTn id="275" presetID="2" presetClass="entr" presetSubtype="6" fill="hold" grpId="0" nodeType="withEffect">
                                  <p:stCondLst>
                                    <p:cond delay="0"/>
                                  </p:stCondLst>
                                  <p:childTnLst>
                                    <p:set>
                                      <p:cBhvr>
                                        <p:cTn id="276" dur="1" fill="hold">
                                          <p:stCondLst>
                                            <p:cond delay="0"/>
                                          </p:stCondLst>
                                        </p:cTn>
                                        <p:tgtEl>
                                          <p:spTgt spid="43"/>
                                        </p:tgtEl>
                                        <p:attrNameLst>
                                          <p:attrName>style.visibility</p:attrName>
                                        </p:attrNameLst>
                                      </p:cBhvr>
                                      <p:to>
                                        <p:strVal val="visible"/>
                                      </p:to>
                                    </p:set>
                                    <p:anim calcmode="lin" valueType="num">
                                      <p:cBhvr additive="base">
                                        <p:cTn id="277" dur="2000" fill="hold"/>
                                        <p:tgtEl>
                                          <p:spTgt spid="43"/>
                                        </p:tgtEl>
                                        <p:attrNameLst>
                                          <p:attrName>ppt_x</p:attrName>
                                        </p:attrNameLst>
                                      </p:cBhvr>
                                      <p:tavLst>
                                        <p:tav tm="0">
                                          <p:val>
                                            <p:strVal val="1+#ppt_w/2"/>
                                          </p:val>
                                        </p:tav>
                                        <p:tav tm="100000">
                                          <p:val>
                                            <p:strVal val="#ppt_x"/>
                                          </p:val>
                                        </p:tav>
                                      </p:tavLst>
                                    </p:anim>
                                    <p:anim calcmode="lin" valueType="num">
                                      <p:cBhvr additive="base">
                                        <p:cTn id="278" dur="2000" fill="hold"/>
                                        <p:tgtEl>
                                          <p:spTgt spid="43"/>
                                        </p:tgtEl>
                                        <p:attrNameLst>
                                          <p:attrName>ppt_y</p:attrName>
                                        </p:attrNameLst>
                                      </p:cBhvr>
                                      <p:tavLst>
                                        <p:tav tm="0">
                                          <p:val>
                                            <p:strVal val="1+#ppt_h/2"/>
                                          </p:val>
                                        </p:tav>
                                        <p:tav tm="100000">
                                          <p:val>
                                            <p:strVal val="#ppt_y"/>
                                          </p:val>
                                        </p:tav>
                                      </p:tavLst>
                                    </p:anim>
                                  </p:childTnLst>
                                </p:cTn>
                              </p:par>
                              <p:par>
                                <p:cTn id="279" presetID="2" presetClass="entr" presetSubtype="6" fill="hold" grpId="0" nodeType="withEffect">
                                  <p:stCondLst>
                                    <p:cond delay="0"/>
                                  </p:stCondLst>
                                  <p:childTnLst>
                                    <p:set>
                                      <p:cBhvr>
                                        <p:cTn id="280" dur="1" fill="hold">
                                          <p:stCondLst>
                                            <p:cond delay="0"/>
                                          </p:stCondLst>
                                        </p:cTn>
                                        <p:tgtEl>
                                          <p:spTgt spid="53"/>
                                        </p:tgtEl>
                                        <p:attrNameLst>
                                          <p:attrName>style.visibility</p:attrName>
                                        </p:attrNameLst>
                                      </p:cBhvr>
                                      <p:to>
                                        <p:strVal val="visible"/>
                                      </p:to>
                                    </p:set>
                                    <p:anim calcmode="lin" valueType="num">
                                      <p:cBhvr additive="base">
                                        <p:cTn id="281" dur="2000" fill="hold"/>
                                        <p:tgtEl>
                                          <p:spTgt spid="53"/>
                                        </p:tgtEl>
                                        <p:attrNameLst>
                                          <p:attrName>ppt_x</p:attrName>
                                        </p:attrNameLst>
                                      </p:cBhvr>
                                      <p:tavLst>
                                        <p:tav tm="0">
                                          <p:val>
                                            <p:strVal val="1+#ppt_w/2"/>
                                          </p:val>
                                        </p:tav>
                                        <p:tav tm="100000">
                                          <p:val>
                                            <p:strVal val="#ppt_x"/>
                                          </p:val>
                                        </p:tav>
                                      </p:tavLst>
                                    </p:anim>
                                    <p:anim calcmode="lin" valueType="num">
                                      <p:cBhvr additive="base">
                                        <p:cTn id="282" dur="2000" fill="hold"/>
                                        <p:tgtEl>
                                          <p:spTgt spid="53"/>
                                        </p:tgtEl>
                                        <p:attrNameLst>
                                          <p:attrName>ppt_y</p:attrName>
                                        </p:attrNameLst>
                                      </p:cBhvr>
                                      <p:tavLst>
                                        <p:tav tm="0">
                                          <p:val>
                                            <p:strVal val="1+#ppt_h/2"/>
                                          </p:val>
                                        </p:tav>
                                        <p:tav tm="100000">
                                          <p:val>
                                            <p:strVal val="#ppt_y"/>
                                          </p:val>
                                        </p:tav>
                                      </p:tavLst>
                                    </p:anim>
                                  </p:childTnLst>
                                </p:cTn>
                              </p:par>
                              <p:par>
                                <p:cTn id="283" presetID="2" presetClass="entr" presetSubtype="6" fill="hold" grpId="0" nodeType="withEffect">
                                  <p:stCondLst>
                                    <p:cond delay="0"/>
                                  </p:stCondLst>
                                  <p:childTnLst>
                                    <p:set>
                                      <p:cBhvr>
                                        <p:cTn id="284" dur="1" fill="hold">
                                          <p:stCondLst>
                                            <p:cond delay="0"/>
                                          </p:stCondLst>
                                        </p:cTn>
                                        <p:tgtEl>
                                          <p:spTgt spid="63"/>
                                        </p:tgtEl>
                                        <p:attrNameLst>
                                          <p:attrName>style.visibility</p:attrName>
                                        </p:attrNameLst>
                                      </p:cBhvr>
                                      <p:to>
                                        <p:strVal val="visible"/>
                                      </p:to>
                                    </p:set>
                                    <p:anim calcmode="lin" valueType="num">
                                      <p:cBhvr additive="base">
                                        <p:cTn id="285" dur="2000" fill="hold"/>
                                        <p:tgtEl>
                                          <p:spTgt spid="63"/>
                                        </p:tgtEl>
                                        <p:attrNameLst>
                                          <p:attrName>ppt_x</p:attrName>
                                        </p:attrNameLst>
                                      </p:cBhvr>
                                      <p:tavLst>
                                        <p:tav tm="0">
                                          <p:val>
                                            <p:strVal val="1+#ppt_w/2"/>
                                          </p:val>
                                        </p:tav>
                                        <p:tav tm="100000">
                                          <p:val>
                                            <p:strVal val="#ppt_x"/>
                                          </p:val>
                                        </p:tav>
                                      </p:tavLst>
                                    </p:anim>
                                    <p:anim calcmode="lin" valueType="num">
                                      <p:cBhvr additive="base">
                                        <p:cTn id="286" dur="2000" fill="hold"/>
                                        <p:tgtEl>
                                          <p:spTgt spid="63"/>
                                        </p:tgtEl>
                                        <p:attrNameLst>
                                          <p:attrName>ppt_y</p:attrName>
                                        </p:attrNameLst>
                                      </p:cBhvr>
                                      <p:tavLst>
                                        <p:tav tm="0">
                                          <p:val>
                                            <p:strVal val="1+#ppt_h/2"/>
                                          </p:val>
                                        </p:tav>
                                        <p:tav tm="100000">
                                          <p:val>
                                            <p:strVal val="#ppt_y"/>
                                          </p:val>
                                        </p:tav>
                                      </p:tavLst>
                                    </p:anim>
                                  </p:childTnLst>
                                </p:cTn>
                              </p:par>
                              <p:par>
                                <p:cTn id="287" presetID="2" presetClass="entr" presetSubtype="6" fill="hold" grpId="0" nodeType="withEffect">
                                  <p:stCondLst>
                                    <p:cond delay="0"/>
                                  </p:stCondLst>
                                  <p:childTnLst>
                                    <p:set>
                                      <p:cBhvr>
                                        <p:cTn id="288" dur="1" fill="hold">
                                          <p:stCondLst>
                                            <p:cond delay="0"/>
                                          </p:stCondLst>
                                        </p:cTn>
                                        <p:tgtEl>
                                          <p:spTgt spid="73"/>
                                        </p:tgtEl>
                                        <p:attrNameLst>
                                          <p:attrName>style.visibility</p:attrName>
                                        </p:attrNameLst>
                                      </p:cBhvr>
                                      <p:to>
                                        <p:strVal val="visible"/>
                                      </p:to>
                                    </p:set>
                                    <p:anim calcmode="lin" valueType="num">
                                      <p:cBhvr additive="base">
                                        <p:cTn id="289" dur="2000" fill="hold"/>
                                        <p:tgtEl>
                                          <p:spTgt spid="73"/>
                                        </p:tgtEl>
                                        <p:attrNameLst>
                                          <p:attrName>ppt_x</p:attrName>
                                        </p:attrNameLst>
                                      </p:cBhvr>
                                      <p:tavLst>
                                        <p:tav tm="0">
                                          <p:val>
                                            <p:strVal val="1+#ppt_w/2"/>
                                          </p:val>
                                        </p:tav>
                                        <p:tav tm="100000">
                                          <p:val>
                                            <p:strVal val="#ppt_x"/>
                                          </p:val>
                                        </p:tav>
                                      </p:tavLst>
                                    </p:anim>
                                    <p:anim calcmode="lin" valueType="num">
                                      <p:cBhvr additive="base">
                                        <p:cTn id="290" dur="2000" fill="hold"/>
                                        <p:tgtEl>
                                          <p:spTgt spid="73"/>
                                        </p:tgtEl>
                                        <p:attrNameLst>
                                          <p:attrName>ppt_y</p:attrName>
                                        </p:attrNameLst>
                                      </p:cBhvr>
                                      <p:tavLst>
                                        <p:tav tm="0">
                                          <p:val>
                                            <p:strVal val="1+#ppt_h/2"/>
                                          </p:val>
                                        </p:tav>
                                        <p:tav tm="100000">
                                          <p:val>
                                            <p:strVal val="#ppt_y"/>
                                          </p:val>
                                        </p:tav>
                                      </p:tavLst>
                                    </p:anim>
                                  </p:childTnLst>
                                </p:cTn>
                              </p:par>
                              <p:par>
                                <p:cTn id="291" presetID="2" presetClass="entr" presetSubtype="6" fill="hold" grpId="0" nodeType="withEffect">
                                  <p:stCondLst>
                                    <p:cond delay="0"/>
                                  </p:stCondLst>
                                  <p:childTnLst>
                                    <p:set>
                                      <p:cBhvr>
                                        <p:cTn id="292" dur="1" fill="hold">
                                          <p:stCondLst>
                                            <p:cond delay="0"/>
                                          </p:stCondLst>
                                        </p:cTn>
                                        <p:tgtEl>
                                          <p:spTgt spid="83"/>
                                        </p:tgtEl>
                                        <p:attrNameLst>
                                          <p:attrName>style.visibility</p:attrName>
                                        </p:attrNameLst>
                                      </p:cBhvr>
                                      <p:to>
                                        <p:strVal val="visible"/>
                                      </p:to>
                                    </p:set>
                                    <p:anim calcmode="lin" valueType="num">
                                      <p:cBhvr additive="base">
                                        <p:cTn id="293" dur="2000" fill="hold"/>
                                        <p:tgtEl>
                                          <p:spTgt spid="83"/>
                                        </p:tgtEl>
                                        <p:attrNameLst>
                                          <p:attrName>ppt_x</p:attrName>
                                        </p:attrNameLst>
                                      </p:cBhvr>
                                      <p:tavLst>
                                        <p:tav tm="0">
                                          <p:val>
                                            <p:strVal val="1+#ppt_w/2"/>
                                          </p:val>
                                        </p:tav>
                                        <p:tav tm="100000">
                                          <p:val>
                                            <p:strVal val="#ppt_x"/>
                                          </p:val>
                                        </p:tav>
                                      </p:tavLst>
                                    </p:anim>
                                    <p:anim calcmode="lin" valueType="num">
                                      <p:cBhvr additive="base">
                                        <p:cTn id="294" dur="2000" fill="hold"/>
                                        <p:tgtEl>
                                          <p:spTgt spid="83"/>
                                        </p:tgtEl>
                                        <p:attrNameLst>
                                          <p:attrName>ppt_y</p:attrName>
                                        </p:attrNameLst>
                                      </p:cBhvr>
                                      <p:tavLst>
                                        <p:tav tm="0">
                                          <p:val>
                                            <p:strVal val="1+#ppt_h/2"/>
                                          </p:val>
                                        </p:tav>
                                        <p:tav tm="100000">
                                          <p:val>
                                            <p:strVal val="#ppt_y"/>
                                          </p:val>
                                        </p:tav>
                                      </p:tavLst>
                                    </p:anim>
                                  </p:childTnLst>
                                </p:cTn>
                              </p:par>
                              <p:par>
                                <p:cTn id="295" presetID="2" presetClass="entr" presetSubtype="6" fill="hold" grpId="0" nodeType="withEffect">
                                  <p:stCondLst>
                                    <p:cond delay="0"/>
                                  </p:stCondLst>
                                  <p:childTnLst>
                                    <p:set>
                                      <p:cBhvr>
                                        <p:cTn id="296" dur="1" fill="hold">
                                          <p:stCondLst>
                                            <p:cond delay="0"/>
                                          </p:stCondLst>
                                        </p:cTn>
                                        <p:tgtEl>
                                          <p:spTgt spid="9"/>
                                        </p:tgtEl>
                                        <p:attrNameLst>
                                          <p:attrName>style.visibility</p:attrName>
                                        </p:attrNameLst>
                                      </p:cBhvr>
                                      <p:to>
                                        <p:strVal val="visible"/>
                                      </p:to>
                                    </p:set>
                                    <p:anim calcmode="lin" valueType="num">
                                      <p:cBhvr additive="base">
                                        <p:cTn id="297" dur="2000" fill="hold"/>
                                        <p:tgtEl>
                                          <p:spTgt spid="9"/>
                                        </p:tgtEl>
                                        <p:attrNameLst>
                                          <p:attrName>ppt_x</p:attrName>
                                        </p:attrNameLst>
                                      </p:cBhvr>
                                      <p:tavLst>
                                        <p:tav tm="0">
                                          <p:val>
                                            <p:strVal val="1+#ppt_w/2"/>
                                          </p:val>
                                        </p:tav>
                                        <p:tav tm="100000">
                                          <p:val>
                                            <p:strVal val="#ppt_x"/>
                                          </p:val>
                                        </p:tav>
                                      </p:tavLst>
                                    </p:anim>
                                    <p:anim calcmode="lin" valueType="num">
                                      <p:cBhvr additive="base">
                                        <p:cTn id="298" dur="2000" fill="hold"/>
                                        <p:tgtEl>
                                          <p:spTgt spid="9"/>
                                        </p:tgtEl>
                                        <p:attrNameLst>
                                          <p:attrName>ppt_y</p:attrName>
                                        </p:attrNameLst>
                                      </p:cBhvr>
                                      <p:tavLst>
                                        <p:tav tm="0">
                                          <p:val>
                                            <p:strVal val="1+#ppt_h/2"/>
                                          </p:val>
                                        </p:tav>
                                        <p:tav tm="100000">
                                          <p:val>
                                            <p:strVal val="#ppt_y"/>
                                          </p:val>
                                        </p:tav>
                                      </p:tavLst>
                                    </p:anim>
                                  </p:childTnLst>
                                </p:cTn>
                              </p:par>
                              <p:par>
                                <p:cTn id="299" presetID="2" presetClass="entr" presetSubtype="6" fill="hold" grpId="0" nodeType="withEffect">
                                  <p:stCondLst>
                                    <p:cond delay="0"/>
                                  </p:stCondLst>
                                  <p:childTnLst>
                                    <p:set>
                                      <p:cBhvr>
                                        <p:cTn id="300" dur="1" fill="hold">
                                          <p:stCondLst>
                                            <p:cond delay="0"/>
                                          </p:stCondLst>
                                        </p:cTn>
                                        <p:tgtEl>
                                          <p:spTgt spid="19"/>
                                        </p:tgtEl>
                                        <p:attrNameLst>
                                          <p:attrName>style.visibility</p:attrName>
                                        </p:attrNameLst>
                                      </p:cBhvr>
                                      <p:to>
                                        <p:strVal val="visible"/>
                                      </p:to>
                                    </p:set>
                                    <p:anim calcmode="lin" valueType="num">
                                      <p:cBhvr additive="base">
                                        <p:cTn id="301" dur="2000" fill="hold"/>
                                        <p:tgtEl>
                                          <p:spTgt spid="19"/>
                                        </p:tgtEl>
                                        <p:attrNameLst>
                                          <p:attrName>ppt_x</p:attrName>
                                        </p:attrNameLst>
                                      </p:cBhvr>
                                      <p:tavLst>
                                        <p:tav tm="0">
                                          <p:val>
                                            <p:strVal val="1+#ppt_w/2"/>
                                          </p:val>
                                        </p:tav>
                                        <p:tav tm="100000">
                                          <p:val>
                                            <p:strVal val="#ppt_x"/>
                                          </p:val>
                                        </p:tav>
                                      </p:tavLst>
                                    </p:anim>
                                    <p:anim calcmode="lin" valueType="num">
                                      <p:cBhvr additive="base">
                                        <p:cTn id="302" dur="2000" fill="hold"/>
                                        <p:tgtEl>
                                          <p:spTgt spid="19"/>
                                        </p:tgtEl>
                                        <p:attrNameLst>
                                          <p:attrName>ppt_y</p:attrName>
                                        </p:attrNameLst>
                                      </p:cBhvr>
                                      <p:tavLst>
                                        <p:tav tm="0">
                                          <p:val>
                                            <p:strVal val="1+#ppt_h/2"/>
                                          </p:val>
                                        </p:tav>
                                        <p:tav tm="100000">
                                          <p:val>
                                            <p:strVal val="#ppt_y"/>
                                          </p:val>
                                        </p:tav>
                                      </p:tavLst>
                                    </p:anim>
                                  </p:childTnLst>
                                </p:cTn>
                              </p:par>
                              <p:par>
                                <p:cTn id="303" presetID="2" presetClass="entr" presetSubtype="6" fill="hold" grpId="0" nodeType="withEffect">
                                  <p:stCondLst>
                                    <p:cond delay="0"/>
                                  </p:stCondLst>
                                  <p:childTnLst>
                                    <p:set>
                                      <p:cBhvr>
                                        <p:cTn id="304" dur="1" fill="hold">
                                          <p:stCondLst>
                                            <p:cond delay="0"/>
                                          </p:stCondLst>
                                        </p:cTn>
                                        <p:tgtEl>
                                          <p:spTgt spid="29"/>
                                        </p:tgtEl>
                                        <p:attrNameLst>
                                          <p:attrName>style.visibility</p:attrName>
                                        </p:attrNameLst>
                                      </p:cBhvr>
                                      <p:to>
                                        <p:strVal val="visible"/>
                                      </p:to>
                                    </p:set>
                                    <p:anim calcmode="lin" valueType="num">
                                      <p:cBhvr additive="base">
                                        <p:cTn id="305" dur="2000" fill="hold"/>
                                        <p:tgtEl>
                                          <p:spTgt spid="29"/>
                                        </p:tgtEl>
                                        <p:attrNameLst>
                                          <p:attrName>ppt_x</p:attrName>
                                        </p:attrNameLst>
                                      </p:cBhvr>
                                      <p:tavLst>
                                        <p:tav tm="0">
                                          <p:val>
                                            <p:strVal val="1+#ppt_w/2"/>
                                          </p:val>
                                        </p:tav>
                                        <p:tav tm="100000">
                                          <p:val>
                                            <p:strVal val="#ppt_x"/>
                                          </p:val>
                                        </p:tav>
                                      </p:tavLst>
                                    </p:anim>
                                    <p:anim calcmode="lin" valueType="num">
                                      <p:cBhvr additive="base">
                                        <p:cTn id="306" dur="2000" fill="hold"/>
                                        <p:tgtEl>
                                          <p:spTgt spid="29"/>
                                        </p:tgtEl>
                                        <p:attrNameLst>
                                          <p:attrName>ppt_y</p:attrName>
                                        </p:attrNameLst>
                                      </p:cBhvr>
                                      <p:tavLst>
                                        <p:tav tm="0">
                                          <p:val>
                                            <p:strVal val="1+#ppt_h/2"/>
                                          </p:val>
                                        </p:tav>
                                        <p:tav tm="100000">
                                          <p:val>
                                            <p:strVal val="#ppt_y"/>
                                          </p:val>
                                        </p:tav>
                                      </p:tavLst>
                                    </p:anim>
                                  </p:childTnLst>
                                </p:cTn>
                              </p:par>
                              <p:par>
                                <p:cTn id="307" presetID="2" presetClass="entr" presetSubtype="6" fill="hold" grpId="0" nodeType="withEffect">
                                  <p:stCondLst>
                                    <p:cond delay="0"/>
                                  </p:stCondLst>
                                  <p:childTnLst>
                                    <p:set>
                                      <p:cBhvr>
                                        <p:cTn id="308" dur="1" fill="hold">
                                          <p:stCondLst>
                                            <p:cond delay="0"/>
                                          </p:stCondLst>
                                        </p:cTn>
                                        <p:tgtEl>
                                          <p:spTgt spid="39"/>
                                        </p:tgtEl>
                                        <p:attrNameLst>
                                          <p:attrName>style.visibility</p:attrName>
                                        </p:attrNameLst>
                                      </p:cBhvr>
                                      <p:to>
                                        <p:strVal val="visible"/>
                                      </p:to>
                                    </p:set>
                                    <p:anim calcmode="lin" valueType="num">
                                      <p:cBhvr additive="base">
                                        <p:cTn id="309" dur="2000" fill="hold"/>
                                        <p:tgtEl>
                                          <p:spTgt spid="39"/>
                                        </p:tgtEl>
                                        <p:attrNameLst>
                                          <p:attrName>ppt_x</p:attrName>
                                        </p:attrNameLst>
                                      </p:cBhvr>
                                      <p:tavLst>
                                        <p:tav tm="0">
                                          <p:val>
                                            <p:strVal val="1+#ppt_w/2"/>
                                          </p:val>
                                        </p:tav>
                                        <p:tav tm="100000">
                                          <p:val>
                                            <p:strVal val="#ppt_x"/>
                                          </p:val>
                                        </p:tav>
                                      </p:tavLst>
                                    </p:anim>
                                    <p:anim calcmode="lin" valueType="num">
                                      <p:cBhvr additive="base">
                                        <p:cTn id="310" dur="2000" fill="hold"/>
                                        <p:tgtEl>
                                          <p:spTgt spid="39"/>
                                        </p:tgtEl>
                                        <p:attrNameLst>
                                          <p:attrName>ppt_y</p:attrName>
                                        </p:attrNameLst>
                                      </p:cBhvr>
                                      <p:tavLst>
                                        <p:tav tm="0">
                                          <p:val>
                                            <p:strVal val="1+#ppt_h/2"/>
                                          </p:val>
                                        </p:tav>
                                        <p:tav tm="100000">
                                          <p:val>
                                            <p:strVal val="#ppt_y"/>
                                          </p:val>
                                        </p:tav>
                                      </p:tavLst>
                                    </p:anim>
                                  </p:childTnLst>
                                </p:cTn>
                              </p:par>
                              <p:par>
                                <p:cTn id="311" presetID="2" presetClass="entr" presetSubtype="6" fill="hold" grpId="0" nodeType="withEffect">
                                  <p:stCondLst>
                                    <p:cond delay="0"/>
                                  </p:stCondLst>
                                  <p:childTnLst>
                                    <p:set>
                                      <p:cBhvr>
                                        <p:cTn id="312" dur="1" fill="hold">
                                          <p:stCondLst>
                                            <p:cond delay="0"/>
                                          </p:stCondLst>
                                        </p:cTn>
                                        <p:tgtEl>
                                          <p:spTgt spid="49"/>
                                        </p:tgtEl>
                                        <p:attrNameLst>
                                          <p:attrName>style.visibility</p:attrName>
                                        </p:attrNameLst>
                                      </p:cBhvr>
                                      <p:to>
                                        <p:strVal val="visible"/>
                                      </p:to>
                                    </p:set>
                                    <p:anim calcmode="lin" valueType="num">
                                      <p:cBhvr additive="base">
                                        <p:cTn id="313" dur="2000" fill="hold"/>
                                        <p:tgtEl>
                                          <p:spTgt spid="49"/>
                                        </p:tgtEl>
                                        <p:attrNameLst>
                                          <p:attrName>ppt_x</p:attrName>
                                        </p:attrNameLst>
                                      </p:cBhvr>
                                      <p:tavLst>
                                        <p:tav tm="0">
                                          <p:val>
                                            <p:strVal val="1+#ppt_w/2"/>
                                          </p:val>
                                        </p:tav>
                                        <p:tav tm="100000">
                                          <p:val>
                                            <p:strVal val="#ppt_x"/>
                                          </p:val>
                                        </p:tav>
                                      </p:tavLst>
                                    </p:anim>
                                    <p:anim calcmode="lin" valueType="num">
                                      <p:cBhvr additive="base">
                                        <p:cTn id="314" dur="2000" fill="hold"/>
                                        <p:tgtEl>
                                          <p:spTgt spid="49"/>
                                        </p:tgtEl>
                                        <p:attrNameLst>
                                          <p:attrName>ppt_y</p:attrName>
                                        </p:attrNameLst>
                                      </p:cBhvr>
                                      <p:tavLst>
                                        <p:tav tm="0">
                                          <p:val>
                                            <p:strVal val="1+#ppt_h/2"/>
                                          </p:val>
                                        </p:tav>
                                        <p:tav tm="100000">
                                          <p:val>
                                            <p:strVal val="#ppt_y"/>
                                          </p:val>
                                        </p:tav>
                                      </p:tavLst>
                                    </p:anim>
                                  </p:childTnLst>
                                </p:cTn>
                              </p:par>
                              <p:par>
                                <p:cTn id="315" presetID="2" presetClass="entr" presetSubtype="6" fill="hold" grpId="0" nodeType="withEffect">
                                  <p:stCondLst>
                                    <p:cond delay="0"/>
                                  </p:stCondLst>
                                  <p:childTnLst>
                                    <p:set>
                                      <p:cBhvr>
                                        <p:cTn id="316" dur="1" fill="hold">
                                          <p:stCondLst>
                                            <p:cond delay="0"/>
                                          </p:stCondLst>
                                        </p:cTn>
                                        <p:tgtEl>
                                          <p:spTgt spid="59"/>
                                        </p:tgtEl>
                                        <p:attrNameLst>
                                          <p:attrName>style.visibility</p:attrName>
                                        </p:attrNameLst>
                                      </p:cBhvr>
                                      <p:to>
                                        <p:strVal val="visible"/>
                                      </p:to>
                                    </p:set>
                                    <p:anim calcmode="lin" valueType="num">
                                      <p:cBhvr additive="base">
                                        <p:cTn id="317" dur="2000" fill="hold"/>
                                        <p:tgtEl>
                                          <p:spTgt spid="59"/>
                                        </p:tgtEl>
                                        <p:attrNameLst>
                                          <p:attrName>ppt_x</p:attrName>
                                        </p:attrNameLst>
                                      </p:cBhvr>
                                      <p:tavLst>
                                        <p:tav tm="0">
                                          <p:val>
                                            <p:strVal val="1+#ppt_w/2"/>
                                          </p:val>
                                        </p:tav>
                                        <p:tav tm="100000">
                                          <p:val>
                                            <p:strVal val="#ppt_x"/>
                                          </p:val>
                                        </p:tav>
                                      </p:tavLst>
                                    </p:anim>
                                    <p:anim calcmode="lin" valueType="num">
                                      <p:cBhvr additive="base">
                                        <p:cTn id="318" dur="2000" fill="hold"/>
                                        <p:tgtEl>
                                          <p:spTgt spid="59"/>
                                        </p:tgtEl>
                                        <p:attrNameLst>
                                          <p:attrName>ppt_y</p:attrName>
                                        </p:attrNameLst>
                                      </p:cBhvr>
                                      <p:tavLst>
                                        <p:tav tm="0">
                                          <p:val>
                                            <p:strVal val="1+#ppt_h/2"/>
                                          </p:val>
                                        </p:tav>
                                        <p:tav tm="100000">
                                          <p:val>
                                            <p:strVal val="#ppt_y"/>
                                          </p:val>
                                        </p:tav>
                                      </p:tavLst>
                                    </p:anim>
                                  </p:childTnLst>
                                </p:cTn>
                              </p:par>
                              <p:par>
                                <p:cTn id="319" presetID="2" presetClass="entr" presetSubtype="6" fill="hold" grpId="0" nodeType="withEffect">
                                  <p:stCondLst>
                                    <p:cond delay="0"/>
                                  </p:stCondLst>
                                  <p:childTnLst>
                                    <p:set>
                                      <p:cBhvr>
                                        <p:cTn id="320" dur="1" fill="hold">
                                          <p:stCondLst>
                                            <p:cond delay="0"/>
                                          </p:stCondLst>
                                        </p:cTn>
                                        <p:tgtEl>
                                          <p:spTgt spid="69"/>
                                        </p:tgtEl>
                                        <p:attrNameLst>
                                          <p:attrName>style.visibility</p:attrName>
                                        </p:attrNameLst>
                                      </p:cBhvr>
                                      <p:to>
                                        <p:strVal val="visible"/>
                                      </p:to>
                                    </p:set>
                                    <p:anim calcmode="lin" valueType="num">
                                      <p:cBhvr additive="base">
                                        <p:cTn id="321" dur="2000" fill="hold"/>
                                        <p:tgtEl>
                                          <p:spTgt spid="69"/>
                                        </p:tgtEl>
                                        <p:attrNameLst>
                                          <p:attrName>ppt_x</p:attrName>
                                        </p:attrNameLst>
                                      </p:cBhvr>
                                      <p:tavLst>
                                        <p:tav tm="0">
                                          <p:val>
                                            <p:strVal val="1+#ppt_w/2"/>
                                          </p:val>
                                        </p:tav>
                                        <p:tav tm="100000">
                                          <p:val>
                                            <p:strVal val="#ppt_x"/>
                                          </p:val>
                                        </p:tav>
                                      </p:tavLst>
                                    </p:anim>
                                    <p:anim calcmode="lin" valueType="num">
                                      <p:cBhvr additive="base">
                                        <p:cTn id="322" dur="2000" fill="hold"/>
                                        <p:tgtEl>
                                          <p:spTgt spid="69"/>
                                        </p:tgtEl>
                                        <p:attrNameLst>
                                          <p:attrName>ppt_y</p:attrName>
                                        </p:attrNameLst>
                                      </p:cBhvr>
                                      <p:tavLst>
                                        <p:tav tm="0">
                                          <p:val>
                                            <p:strVal val="1+#ppt_h/2"/>
                                          </p:val>
                                        </p:tav>
                                        <p:tav tm="100000">
                                          <p:val>
                                            <p:strVal val="#ppt_y"/>
                                          </p:val>
                                        </p:tav>
                                      </p:tavLst>
                                    </p:anim>
                                  </p:childTnLst>
                                </p:cTn>
                              </p:par>
                              <p:par>
                                <p:cTn id="323" presetID="2" presetClass="entr" presetSubtype="6" fill="hold" grpId="0" nodeType="withEffect">
                                  <p:stCondLst>
                                    <p:cond delay="0"/>
                                  </p:stCondLst>
                                  <p:childTnLst>
                                    <p:set>
                                      <p:cBhvr>
                                        <p:cTn id="324" dur="1" fill="hold">
                                          <p:stCondLst>
                                            <p:cond delay="0"/>
                                          </p:stCondLst>
                                        </p:cTn>
                                        <p:tgtEl>
                                          <p:spTgt spid="79"/>
                                        </p:tgtEl>
                                        <p:attrNameLst>
                                          <p:attrName>style.visibility</p:attrName>
                                        </p:attrNameLst>
                                      </p:cBhvr>
                                      <p:to>
                                        <p:strVal val="visible"/>
                                      </p:to>
                                    </p:set>
                                    <p:anim calcmode="lin" valueType="num">
                                      <p:cBhvr additive="base">
                                        <p:cTn id="325" dur="2000" fill="hold"/>
                                        <p:tgtEl>
                                          <p:spTgt spid="79"/>
                                        </p:tgtEl>
                                        <p:attrNameLst>
                                          <p:attrName>ppt_x</p:attrName>
                                        </p:attrNameLst>
                                      </p:cBhvr>
                                      <p:tavLst>
                                        <p:tav tm="0">
                                          <p:val>
                                            <p:strVal val="1+#ppt_w/2"/>
                                          </p:val>
                                        </p:tav>
                                        <p:tav tm="100000">
                                          <p:val>
                                            <p:strVal val="#ppt_x"/>
                                          </p:val>
                                        </p:tav>
                                      </p:tavLst>
                                    </p:anim>
                                    <p:anim calcmode="lin" valueType="num">
                                      <p:cBhvr additive="base">
                                        <p:cTn id="326" dur="2000" fill="hold"/>
                                        <p:tgtEl>
                                          <p:spTgt spid="79"/>
                                        </p:tgtEl>
                                        <p:attrNameLst>
                                          <p:attrName>ppt_y</p:attrName>
                                        </p:attrNameLst>
                                      </p:cBhvr>
                                      <p:tavLst>
                                        <p:tav tm="0">
                                          <p:val>
                                            <p:strVal val="1+#ppt_h/2"/>
                                          </p:val>
                                        </p:tav>
                                        <p:tav tm="100000">
                                          <p:val>
                                            <p:strVal val="#ppt_y"/>
                                          </p:val>
                                        </p:tav>
                                      </p:tavLst>
                                    </p:anim>
                                  </p:childTnLst>
                                </p:cTn>
                              </p:par>
                              <p:par>
                                <p:cTn id="327" presetID="3" presetClass="entr" presetSubtype="10" fill="hold" grpId="3" nodeType="withEffect">
                                  <p:stCondLst>
                                    <p:cond delay="0"/>
                                  </p:stCondLst>
                                  <p:childTnLst>
                                    <p:set>
                                      <p:cBhvr>
                                        <p:cTn id="328" dur="1" fill="hold">
                                          <p:stCondLst>
                                            <p:cond delay="0"/>
                                          </p:stCondLst>
                                        </p:cTn>
                                        <p:tgtEl>
                                          <p:spTgt spid="4"/>
                                        </p:tgtEl>
                                        <p:attrNameLst>
                                          <p:attrName>style.visibility</p:attrName>
                                        </p:attrNameLst>
                                      </p:cBhvr>
                                      <p:to>
                                        <p:strVal val="visible"/>
                                      </p:to>
                                    </p:set>
                                    <p:animEffect transition="in" filter="blinds(horizontal)">
                                      <p:cBhvr>
                                        <p:cTn id="329" dur="2000"/>
                                        <p:tgtEl>
                                          <p:spTgt spid="4"/>
                                        </p:tgtEl>
                                      </p:cBhvr>
                                    </p:animEffect>
                                  </p:childTnLst>
                                </p:cTn>
                              </p:par>
                              <p:par>
                                <p:cTn id="330" presetID="3" presetClass="entr" presetSubtype="10" fill="hold" grpId="3" nodeType="withEffect">
                                  <p:stCondLst>
                                    <p:cond delay="0"/>
                                  </p:stCondLst>
                                  <p:childTnLst>
                                    <p:set>
                                      <p:cBhvr>
                                        <p:cTn id="331" dur="1" fill="hold">
                                          <p:stCondLst>
                                            <p:cond delay="0"/>
                                          </p:stCondLst>
                                        </p:cTn>
                                        <p:tgtEl>
                                          <p:spTgt spid="5"/>
                                        </p:tgtEl>
                                        <p:attrNameLst>
                                          <p:attrName>style.visibility</p:attrName>
                                        </p:attrNameLst>
                                      </p:cBhvr>
                                      <p:to>
                                        <p:strVal val="visible"/>
                                      </p:to>
                                    </p:set>
                                    <p:animEffect transition="in" filter="blinds(horizontal)">
                                      <p:cBhvr>
                                        <p:cTn id="332" dur="2000"/>
                                        <p:tgtEl>
                                          <p:spTgt spid="5"/>
                                        </p:tgtEl>
                                      </p:cBhvr>
                                    </p:animEffect>
                                  </p:childTnLst>
                                </p:cTn>
                              </p:par>
                              <p:par>
                                <p:cTn id="333" presetID="3" presetClass="entr" presetSubtype="10" fill="hold" grpId="3" nodeType="withEffect">
                                  <p:stCondLst>
                                    <p:cond delay="0"/>
                                  </p:stCondLst>
                                  <p:childTnLst>
                                    <p:set>
                                      <p:cBhvr>
                                        <p:cTn id="334" dur="1" fill="hold">
                                          <p:stCondLst>
                                            <p:cond delay="0"/>
                                          </p:stCondLst>
                                        </p:cTn>
                                        <p:tgtEl>
                                          <p:spTgt spid="6"/>
                                        </p:tgtEl>
                                        <p:attrNameLst>
                                          <p:attrName>style.visibility</p:attrName>
                                        </p:attrNameLst>
                                      </p:cBhvr>
                                      <p:to>
                                        <p:strVal val="visible"/>
                                      </p:to>
                                    </p:set>
                                    <p:animEffect transition="in" filter="blinds(horizontal)">
                                      <p:cBhvr>
                                        <p:cTn id="335" dur="2000"/>
                                        <p:tgtEl>
                                          <p:spTgt spid="6"/>
                                        </p:tgtEl>
                                      </p:cBhvr>
                                    </p:animEffect>
                                  </p:childTnLst>
                                </p:cTn>
                              </p:par>
                              <p:par>
                                <p:cTn id="336" presetID="3" presetClass="entr" presetSubtype="10" fill="hold" grpId="3" nodeType="withEffect">
                                  <p:stCondLst>
                                    <p:cond delay="0"/>
                                  </p:stCondLst>
                                  <p:childTnLst>
                                    <p:set>
                                      <p:cBhvr>
                                        <p:cTn id="337" dur="1" fill="hold">
                                          <p:stCondLst>
                                            <p:cond delay="0"/>
                                          </p:stCondLst>
                                        </p:cTn>
                                        <p:tgtEl>
                                          <p:spTgt spid="7"/>
                                        </p:tgtEl>
                                        <p:attrNameLst>
                                          <p:attrName>style.visibility</p:attrName>
                                        </p:attrNameLst>
                                      </p:cBhvr>
                                      <p:to>
                                        <p:strVal val="visible"/>
                                      </p:to>
                                    </p:set>
                                    <p:animEffect transition="in" filter="blinds(horizontal)">
                                      <p:cBhvr>
                                        <p:cTn id="338" dur="2000"/>
                                        <p:tgtEl>
                                          <p:spTgt spid="7"/>
                                        </p:tgtEl>
                                      </p:cBhvr>
                                    </p:animEffect>
                                  </p:childTnLst>
                                </p:cTn>
                              </p:par>
                              <p:par>
                                <p:cTn id="339" presetID="3" presetClass="entr" presetSubtype="10" fill="hold" grpId="3" nodeType="withEffect">
                                  <p:stCondLst>
                                    <p:cond delay="0"/>
                                  </p:stCondLst>
                                  <p:childTnLst>
                                    <p:set>
                                      <p:cBhvr>
                                        <p:cTn id="340" dur="1" fill="hold">
                                          <p:stCondLst>
                                            <p:cond delay="0"/>
                                          </p:stCondLst>
                                        </p:cTn>
                                        <p:tgtEl>
                                          <p:spTgt spid="8"/>
                                        </p:tgtEl>
                                        <p:attrNameLst>
                                          <p:attrName>style.visibility</p:attrName>
                                        </p:attrNameLst>
                                      </p:cBhvr>
                                      <p:to>
                                        <p:strVal val="visible"/>
                                      </p:to>
                                    </p:set>
                                    <p:animEffect transition="in" filter="blinds(horizontal)">
                                      <p:cBhvr>
                                        <p:cTn id="341" dur="2000"/>
                                        <p:tgtEl>
                                          <p:spTgt spid="8"/>
                                        </p:tgtEl>
                                      </p:cBhvr>
                                    </p:animEffect>
                                  </p:childTnLst>
                                </p:cTn>
                              </p:par>
                              <p:par>
                                <p:cTn id="342" presetID="3" presetClass="entr" presetSubtype="10" fill="hold" grpId="3" nodeType="withEffect">
                                  <p:stCondLst>
                                    <p:cond delay="0"/>
                                  </p:stCondLst>
                                  <p:childTnLst>
                                    <p:set>
                                      <p:cBhvr>
                                        <p:cTn id="343" dur="1" fill="hold">
                                          <p:stCondLst>
                                            <p:cond delay="0"/>
                                          </p:stCondLst>
                                        </p:cTn>
                                        <p:tgtEl>
                                          <p:spTgt spid="9"/>
                                        </p:tgtEl>
                                        <p:attrNameLst>
                                          <p:attrName>style.visibility</p:attrName>
                                        </p:attrNameLst>
                                      </p:cBhvr>
                                      <p:to>
                                        <p:strVal val="visible"/>
                                      </p:to>
                                    </p:set>
                                    <p:animEffect transition="in" filter="blinds(horizontal)">
                                      <p:cBhvr>
                                        <p:cTn id="344" dur="2000"/>
                                        <p:tgtEl>
                                          <p:spTgt spid="9"/>
                                        </p:tgtEl>
                                      </p:cBhvr>
                                    </p:animEffect>
                                  </p:childTnLst>
                                </p:cTn>
                              </p:par>
                              <p:par>
                                <p:cTn id="345" presetID="3" presetClass="entr" presetSubtype="10" fill="hold" grpId="3" nodeType="withEffect">
                                  <p:stCondLst>
                                    <p:cond delay="0"/>
                                  </p:stCondLst>
                                  <p:childTnLst>
                                    <p:set>
                                      <p:cBhvr>
                                        <p:cTn id="346" dur="1" fill="hold">
                                          <p:stCondLst>
                                            <p:cond delay="0"/>
                                          </p:stCondLst>
                                        </p:cTn>
                                        <p:tgtEl>
                                          <p:spTgt spid="10"/>
                                        </p:tgtEl>
                                        <p:attrNameLst>
                                          <p:attrName>style.visibility</p:attrName>
                                        </p:attrNameLst>
                                      </p:cBhvr>
                                      <p:to>
                                        <p:strVal val="visible"/>
                                      </p:to>
                                    </p:set>
                                    <p:animEffect transition="in" filter="blinds(horizontal)">
                                      <p:cBhvr>
                                        <p:cTn id="347" dur="2000"/>
                                        <p:tgtEl>
                                          <p:spTgt spid="10"/>
                                        </p:tgtEl>
                                      </p:cBhvr>
                                    </p:animEffect>
                                  </p:childTnLst>
                                </p:cTn>
                              </p:par>
                              <p:par>
                                <p:cTn id="348" presetID="3" presetClass="entr" presetSubtype="10" fill="hold" grpId="3" nodeType="withEffect">
                                  <p:stCondLst>
                                    <p:cond delay="0"/>
                                  </p:stCondLst>
                                  <p:childTnLst>
                                    <p:set>
                                      <p:cBhvr>
                                        <p:cTn id="349" dur="1" fill="hold">
                                          <p:stCondLst>
                                            <p:cond delay="0"/>
                                          </p:stCondLst>
                                        </p:cTn>
                                        <p:tgtEl>
                                          <p:spTgt spid="11"/>
                                        </p:tgtEl>
                                        <p:attrNameLst>
                                          <p:attrName>style.visibility</p:attrName>
                                        </p:attrNameLst>
                                      </p:cBhvr>
                                      <p:to>
                                        <p:strVal val="visible"/>
                                      </p:to>
                                    </p:set>
                                    <p:animEffect transition="in" filter="blinds(horizontal)">
                                      <p:cBhvr>
                                        <p:cTn id="350" dur="2000"/>
                                        <p:tgtEl>
                                          <p:spTgt spid="11"/>
                                        </p:tgtEl>
                                      </p:cBhvr>
                                    </p:animEffect>
                                  </p:childTnLst>
                                </p:cTn>
                              </p:par>
                              <p:par>
                                <p:cTn id="351" presetID="3" presetClass="entr" presetSubtype="10" fill="hold" grpId="3" nodeType="withEffect">
                                  <p:stCondLst>
                                    <p:cond delay="0"/>
                                  </p:stCondLst>
                                  <p:childTnLst>
                                    <p:set>
                                      <p:cBhvr>
                                        <p:cTn id="352" dur="1" fill="hold">
                                          <p:stCondLst>
                                            <p:cond delay="0"/>
                                          </p:stCondLst>
                                        </p:cTn>
                                        <p:tgtEl>
                                          <p:spTgt spid="12"/>
                                        </p:tgtEl>
                                        <p:attrNameLst>
                                          <p:attrName>style.visibility</p:attrName>
                                        </p:attrNameLst>
                                      </p:cBhvr>
                                      <p:to>
                                        <p:strVal val="visible"/>
                                      </p:to>
                                    </p:set>
                                    <p:animEffect transition="in" filter="blinds(horizontal)">
                                      <p:cBhvr>
                                        <p:cTn id="353" dur="2000"/>
                                        <p:tgtEl>
                                          <p:spTgt spid="12"/>
                                        </p:tgtEl>
                                      </p:cBhvr>
                                    </p:animEffect>
                                  </p:childTnLst>
                                </p:cTn>
                              </p:par>
                              <p:par>
                                <p:cTn id="354" presetID="3" presetClass="entr" presetSubtype="10" fill="hold" grpId="3" nodeType="withEffect">
                                  <p:stCondLst>
                                    <p:cond delay="0"/>
                                  </p:stCondLst>
                                  <p:childTnLst>
                                    <p:set>
                                      <p:cBhvr>
                                        <p:cTn id="355" dur="1" fill="hold">
                                          <p:stCondLst>
                                            <p:cond delay="0"/>
                                          </p:stCondLst>
                                        </p:cTn>
                                        <p:tgtEl>
                                          <p:spTgt spid="13"/>
                                        </p:tgtEl>
                                        <p:attrNameLst>
                                          <p:attrName>style.visibility</p:attrName>
                                        </p:attrNameLst>
                                      </p:cBhvr>
                                      <p:to>
                                        <p:strVal val="visible"/>
                                      </p:to>
                                    </p:set>
                                    <p:animEffect transition="in" filter="blinds(horizontal)">
                                      <p:cBhvr>
                                        <p:cTn id="356" dur="2000"/>
                                        <p:tgtEl>
                                          <p:spTgt spid="13"/>
                                        </p:tgtEl>
                                      </p:cBhvr>
                                    </p:animEffect>
                                  </p:childTnLst>
                                </p:cTn>
                              </p:par>
                              <p:par>
                                <p:cTn id="357" presetID="3" presetClass="entr" presetSubtype="10" fill="hold" grpId="3" nodeType="withEffect">
                                  <p:stCondLst>
                                    <p:cond delay="0"/>
                                  </p:stCondLst>
                                  <p:childTnLst>
                                    <p:set>
                                      <p:cBhvr>
                                        <p:cTn id="358" dur="1" fill="hold">
                                          <p:stCondLst>
                                            <p:cond delay="0"/>
                                          </p:stCondLst>
                                        </p:cTn>
                                        <p:tgtEl>
                                          <p:spTgt spid="14"/>
                                        </p:tgtEl>
                                        <p:attrNameLst>
                                          <p:attrName>style.visibility</p:attrName>
                                        </p:attrNameLst>
                                      </p:cBhvr>
                                      <p:to>
                                        <p:strVal val="visible"/>
                                      </p:to>
                                    </p:set>
                                    <p:animEffect transition="in" filter="blinds(horizontal)">
                                      <p:cBhvr>
                                        <p:cTn id="359" dur="2000"/>
                                        <p:tgtEl>
                                          <p:spTgt spid="14"/>
                                        </p:tgtEl>
                                      </p:cBhvr>
                                    </p:animEffect>
                                  </p:childTnLst>
                                </p:cTn>
                              </p:par>
                              <p:par>
                                <p:cTn id="360" presetID="3" presetClass="entr" presetSubtype="10" fill="hold" grpId="3" nodeType="withEffect">
                                  <p:stCondLst>
                                    <p:cond delay="0"/>
                                  </p:stCondLst>
                                  <p:childTnLst>
                                    <p:set>
                                      <p:cBhvr>
                                        <p:cTn id="361" dur="1" fill="hold">
                                          <p:stCondLst>
                                            <p:cond delay="0"/>
                                          </p:stCondLst>
                                        </p:cTn>
                                        <p:tgtEl>
                                          <p:spTgt spid="15"/>
                                        </p:tgtEl>
                                        <p:attrNameLst>
                                          <p:attrName>style.visibility</p:attrName>
                                        </p:attrNameLst>
                                      </p:cBhvr>
                                      <p:to>
                                        <p:strVal val="visible"/>
                                      </p:to>
                                    </p:set>
                                    <p:animEffect transition="in" filter="blinds(horizontal)">
                                      <p:cBhvr>
                                        <p:cTn id="362" dur="2000"/>
                                        <p:tgtEl>
                                          <p:spTgt spid="15"/>
                                        </p:tgtEl>
                                      </p:cBhvr>
                                    </p:animEffect>
                                  </p:childTnLst>
                                </p:cTn>
                              </p:par>
                              <p:par>
                                <p:cTn id="363" presetID="3" presetClass="entr" presetSubtype="10" fill="hold" grpId="3" nodeType="withEffect">
                                  <p:stCondLst>
                                    <p:cond delay="0"/>
                                  </p:stCondLst>
                                  <p:childTnLst>
                                    <p:set>
                                      <p:cBhvr>
                                        <p:cTn id="364" dur="1" fill="hold">
                                          <p:stCondLst>
                                            <p:cond delay="0"/>
                                          </p:stCondLst>
                                        </p:cTn>
                                        <p:tgtEl>
                                          <p:spTgt spid="16"/>
                                        </p:tgtEl>
                                        <p:attrNameLst>
                                          <p:attrName>style.visibility</p:attrName>
                                        </p:attrNameLst>
                                      </p:cBhvr>
                                      <p:to>
                                        <p:strVal val="visible"/>
                                      </p:to>
                                    </p:set>
                                    <p:animEffect transition="in" filter="blinds(horizontal)">
                                      <p:cBhvr>
                                        <p:cTn id="365" dur="2000"/>
                                        <p:tgtEl>
                                          <p:spTgt spid="16"/>
                                        </p:tgtEl>
                                      </p:cBhvr>
                                    </p:animEffect>
                                  </p:childTnLst>
                                </p:cTn>
                              </p:par>
                              <p:par>
                                <p:cTn id="366" presetID="3" presetClass="entr" presetSubtype="10" fill="hold" grpId="3" nodeType="withEffect">
                                  <p:stCondLst>
                                    <p:cond delay="0"/>
                                  </p:stCondLst>
                                  <p:childTnLst>
                                    <p:set>
                                      <p:cBhvr>
                                        <p:cTn id="367" dur="1" fill="hold">
                                          <p:stCondLst>
                                            <p:cond delay="0"/>
                                          </p:stCondLst>
                                        </p:cTn>
                                        <p:tgtEl>
                                          <p:spTgt spid="17"/>
                                        </p:tgtEl>
                                        <p:attrNameLst>
                                          <p:attrName>style.visibility</p:attrName>
                                        </p:attrNameLst>
                                      </p:cBhvr>
                                      <p:to>
                                        <p:strVal val="visible"/>
                                      </p:to>
                                    </p:set>
                                    <p:animEffect transition="in" filter="blinds(horizontal)">
                                      <p:cBhvr>
                                        <p:cTn id="368" dur="2000"/>
                                        <p:tgtEl>
                                          <p:spTgt spid="17"/>
                                        </p:tgtEl>
                                      </p:cBhvr>
                                    </p:animEffect>
                                  </p:childTnLst>
                                </p:cTn>
                              </p:par>
                              <p:par>
                                <p:cTn id="369" presetID="3" presetClass="entr" presetSubtype="10" fill="hold" grpId="3" nodeType="withEffect">
                                  <p:stCondLst>
                                    <p:cond delay="0"/>
                                  </p:stCondLst>
                                  <p:childTnLst>
                                    <p:set>
                                      <p:cBhvr>
                                        <p:cTn id="370" dur="1" fill="hold">
                                          <p:stCondLst>
                                            <p:cond delay="0"/>
                                          </p:stCondLst>
                                        </p:cTn>
                                        <p:tgtEl>
                                          <p:spTgt spid="18"/>
                                        </p:tgtEl>
                                        <p:attrNameLst>
                                          <p:attrName>style.visibility</p:attrName>
                                        </p:attrNameLst>
                                      </p:cBhvr>
                                      <p:to>
                                        <p:strVal val="visible"/>
                                      </p:to>
                                    </p:set>
                                    <p:animEffect transition="in" filter="blinds(horizontal)">
                                      <p:cBhvr>
                                        <p:cTn id="371" dur="2000"/>
                                        <p:tgtEl>
                                          <p:spTgt spid="18"/>
                                        </p:tgtEl>
                                      </p:cBhvr>
                                    </p:animEffect>
                                  </p:childTnLst>
                                </p:cTn>
                              </p:par>
                              <p:par>
                                <p:cTn id="372" presetID="3" presetClass="entr" presetSubtype="10" fill="hold" grpId="3" nodeType="withEffect">
                                  <p:stCondLst>
                                    <p:cond delay="0"/>
                                  </p:stCondLst>
                                  <p:childTnLst>
                                    <p:set>
                                      <p:cBhvr>
                                        <p:cTn id="373" dur="1" fill="hold">
                                          <p:stCondLst>
                                            <p:cond delay="0"/>
                                          </p:stCondLst>
                                        </p:cTn>
                                        <p:tgtEl>
                                          <p:spTgt spid="19"/>
                                        </p:tgtEl>
                                        <p:attrNameLst>
                                          <p:attrName>style.visibility</p:attrName>
                                        </p:attrNameLst>
                                      </p:cBhvr>
                                      <p:to>
                                        <p:strVal val="visible"/>
                                      </p:to>
                                    </p:set>
                                    <p:animEffect transition="in" filter="blinds(horizontal)">
                                      <p:cBhvr>
                                        <p:cTn id="374" dur="2000"/>
                                        <p:tgtEl>
                                          <p:spTgt spid="19"/>
                                        </p:tgtEl>
                                      </p:cBhvr>
                                    </p:animEffect>
                                  </p:childTnLst>
                                </p:cTn>
                              </p:par>
                              <p:par>
                                <p:cTn id="375" presetID="3" presetClass="entr" presetSubtype="10" fill="hold" grpId="3" nodeType="withEffect">
                                  <p:stCondLst>
                                    <p:cond delay="0"/>
                                  </p:stCondLst>
                                  <p:childTnLst>
                                    <p:set>
                                      <p:cBhvr>
                                        <p:cTn id="376" dur="1" fill="hold">
                                          <p:stCondLst>
                                            <p:cond delay="0"/>
                                          </p:stCondLst>
                                        </p:cTn>
                                        <p:tgtEl>
                                          <p:spTgt spid="20"/>
                                        </p:tgtEl>
                                        <p:attrNameLst>
                                          <p:attrName>style.visibility</p:attrName>
                                        </p:attrNameLst>
                                      </p:cBhvr>
                                      <p:to>
                                        <p:strVal val="visible"/>
                                      </p:to>
                                    </p:set>
                                    <p:animEffect transition="in" filter="blinds(horizontal)">
                                      <p:cBhvr>
                                        <p:cTn id="377" dur="2000"/>
                                        <p:tgtEl>
                                          <p:spTgt spid="20"/>
                                        </p:tgtEl>
                                      </p:cBhvr>
                                    </p:animEffect>
                                  </p:childTnLst>
                                </p:cTn>
                              </p:par>
                              <p:par>
                                <p:cTn id="378" presetID="3" presetClass="entr" presetSubtype="10" fill="hold" grpId="3" nodeType="withEffect">
                                  <p:stCondLst>
                                    <p:cond delay="0"/>
                                  </p:stCondLst>
                                  <p:childTnLst>
                                    <p:set>
                                      <p:cBhvr>
                                        <p:cTn id="379" dur="1" fill="hold">
                                          <p:stCondLst>
                                            <p:cond delay="0"/>
                                          </p:stCondLst>
                                        </p:cTn>
                                        <p:tgtEl>
                                          <p:spTgt spid="21"/>
                                        </p:tgtEl>
                                        <p:attrNameLst>
                                          <p:attrName>style.visibility</p:attrName>
                                        </p:attrNameLst>
                                      </p:cBhvr>
                                      <p:to>
                                        <p:strVal val="visible"/>
                                      </p:to>
                                    </p:set>
                                    <p:animEffect transition="in" filter="blinds(horizontal)">
                                      <p:cBhvr>
                                        <p:cTn id="380" dur="2000"/>
                                        <p:tgtEl>
                                          <p:spTgt spid="21"/>
                                        </p:tgtEl>
                                      </p:cBhvr>
                                    </p:animEffect>
                                  </p:childTnLst>
                                </p:cTn>
                              </p:par>
                              <p:par>
                                <p:cTn id="381" presetID="3" presetClass="entr" presetSubtype="10" fill="hold" grpId="3" nodeType="withEffect">
                                  <p:stCondLst>
                                    <p:cond delay="0"/>
                                  </p:stCondLst>
                                  <p:childTnLst>
                                    <p:set>
                                      <p:cBhvr>
                                        <p:cTn id="382" dur="1" fill="hold">
                                          <p:stCondLst>
                                            <p:cond delay="0"/>
                                          </p:stCondLst>
                                        </p:cTn>
                                        <p:tgtEl>
                                          <p:spTgt spid="22"/>
                                        </p:tgtEl>
                                        <p:attrNameLst>
                                          <p:attrName>style.visibility</p:attrName>
                                        </p:attrNameLst>
                                      </p:cBhvr>
                                      <p:to>
                                        <p:strVal val="visible"/>
                                      </p:to>
                                    </p:set>
                                    <p:animEffect transition="in" filter="blinds(horizontal)">
                                      <p:cBhvr>
                                        <p:cTn id="383" dur="2000"/>
                                        <p:tgtEl>
                                          <p:spTgt spid="22"/>
                                        </p:tgtEl>
                                      </p:cBhvr>
                                    </p:animEffect>
                                  </p:childTnLst>
                                </p:cTn>
                              </p:par>
                              <p:par>
                                <p:cTn id="384" presetID="3" presetClass="entr" presetSubtype="10" fill="hold" grpId="3" nodeType="withEffect">
                                  <p:stCondLst>
                                    <p:cond delay="0"/>
                                  </p:stCondLst>
                                  <p:childTnLst>
                                    <p:set>
                                      <p:cBhvr>
                                        <p:cTn id="385" dur="1" fill="hold">
                                          <p:stCondLst>
                                            <p:cond delay="0"/>
                                          </p:stCondLst>
                                        </p:cTn>
                                        <p:tgtEl>
                                          <p:spTgt spid="23"/>
                                        </p:tgtEl>
                                        <p:attrNameLst>
                                          <p:attrName>style.visibility</p:attrName>
                                        </p:attrNameLst>
                                      </p:cBhvr>
                                      <p:to>
                                        <p:strVal val="visible"/>
                                      </p:to>
                                    </p:set>
                                    <p:animEffect transition="in" filter="blinds(horizontal)">
                                      <p:cBhvr>
                                        <p:cTn id="386" dur="2000"/>
                                        <p:tgtEl>
                                          <p:spTgt spid="23"/>
                                        </p:tgtEl>
                                      </p:cBhvr>
                                    </p:animEffect>
                                  </p:childTnLst>
                                </p:cTn>
                              </p:par>
                              <p:par>
                                <p:cTn id="387" presetID="3" presetClass="entr" presetSubtype="10" fill="hold" grpId="3" nodeType="withEffect">
                                  <p:stCondLst>
                                    <p:cond delay="0"/>
                                  </p:stCondLst>
                                  <p:childTnLst>
                                    <p:set>
                                      <p:cBhvr>
                                        <p:cTn id="388" dur="1" fill="hold">
                                          <p:stCondLst>
                                            <p:cond delay="0"/>
                                          </p:stCondLst>
                                        </p:cTn>
                                        <p:tgtEl>
                                          <p:spTgt spid="24"/>
                                        </p:tgtEl>
                                        <p:attrNameLst>
                                          <p:attrName>style.visibility</p:attrName>
                                        </p:attrNameLst>
                                      </p:cBhvr>
                                      <p:to>
                                        <p:strVal val="visible"/>
                                      </p:to>
                                    </p:set>
                                    <p:animEffect transition="in" filter="blinds(horizontal)">
                                      <p:cBhvr>
                                        <p:cTn id="389" dur="2000"/>
                                        <p:tgtEl>
                                          <p:spTgt spid="24"/>
                                        </p:tgtEl>
                                      </p:cBhvr>
                                    </p:animEffect>
                                  </p:childTnLst>
                                </p:cTn>
                              </p:par>
                              <p:par>
                                <p:cTn id="390" presetID="3" presetClass="entr" presetSubtype="10" fill="hold" grpId="3" nodeType="withEffect">
                                  <p:stCondLst>
                                    <p:cond delay="0"/>
                                  </p:stCondLst>
                                  <p:childTnLst>
                                    <p:set>
                                      <p:cBhvr>
                                        <p:cTn id="391" dur="1" fill="hold">
                                          <p:stCondLst>
                                            <p:cond delay="0"/>
                                          </p:stCondLst>
                                        </p:cTn>
                                        <p:tgtEl>
                                          <p:spTgt spid="25"/>
                                        </p:tgtEl>
                                        <p:attrNameLst>
                                          <p:attrName>style.visibility</p:attrName>
                                        </p:attrNameLst>
                                      </p:cBhvr>
                                      <p:to>
                                        <p:strVal val="visible"/>
                                      </p:to>
                                    </p:set>
                                    <p:animEffect transition="in" filter="blinds(horizontal)">
                                      <p:cBhvr>
                                        <p:cTn id="392" dur="2000"/>
                                        <p:tgtEl>
                                          <p:spTgt spid="25"/>
                                        </p:tgtEl>
                                      </p:cBhvr>
                                    </p:animEffect>
                                  </p:childTnLst>
                                </p:cTn>
                              </p:par>
                              <p:par>
                                <p:cTn id="393" presetID="3" presetClass="entr" presetSubtype="10" fill="hold" grpId="3" nodeType="withEffect">
                                  <p:stCondLst>
                                    <p:cond delay="0"/>
                                  </p:stCondLst>
                                  <p:childTnLst>
                                    <p:set>
                                      <p:cBhvr>
                                        <p:cTn id="394" dur="1" fill="hold">
                                          <p:stCondLst>
                                            <p:cond delay="0"/>
                                          </p:stCondLst>
                                        </p:cTn>
                                        <p:tgtEl>
                                          <p:spTgt spid="26"/>
                                        </p:tgtEl>
                                        <p:attrNameLst>
                                          <p:attrName>style.visibility</p:attrName>
                                        </p:attrNameLst>
                                      </p:cBhvr>
                                      <p:to>
                                        <p:strVal val="visible"/>
                                      </p:to>
                                    </p:set>
                                    <p:animEffect transition="in" filter="blinds(horizontal)">
                                      <p:cBhvr>
                                        <p:cTn id="395" dur="2000"/>
                                        <p:tgtEl>
                                          <p:spTgt spid="26"/>
                                        </p:tgtEl>
                                      </p:cBhvr>
                                    </p:animEffect>
                                  </p:childTnLst>
                                </p:cTn>
                              </p:par>
                              <p:par>
                                <p:cTn id="396" presetID="3" presetClass="entr" presetSubtype="10" fill="hold" grpId="3" nodeType="withEffect">
                                  <p:stCondLst>
                                    <p:cond delay="0"/>
                                  </p:stCondLst>
                                  <p:childTnLst>
                                    <p:set>
                                      <p:cBhvr>
                                        <p:cTn id="397" dur="1" fill="hold">
                                          <p:stCondLst>
                                            <p:cond delay="0"/>
                                          </p:stCondLst>
                                        </p:cTn>
                                        <p:tgtEl>
                                          <p:spTgt spid="27"/>
                                        </p:tgtEl>
                                        <p:attrNameLst>
                                          <p:attrName>style.visibility</p:attrName>
                                        </p:attrNameLst>
                                      </p:cBhvr>
                                      <p:to>
                                        <p:strVal val="visible"/>
                                      </p:to>
                                    </p:set>
                                    <p:animEffect transition="in" filter="blinds(horizontal)">
                                      <p:cBhvr>
                                        <p:cTn id="398" dur="2000"/>
                                        <p:tgtEl>
                                          <p:spTgt spid="27"/>
                                        </p:tgtEl>
                                      </p:cBhvr>
                                    </p:animEffect>
                                  </p:childTnLst>
                                </p:cTn>
                              </p:par>
                              <p:par>
                                <p:cTn id="399" presetID="3" presetClass="entr" presetSubtype="10" fill="hold" grpId="3" nodeType="withEffect">
                                  <p:stCondLst>
                                    <p:cond delay="0"/>
                                  </p:stCondLst>
                                  <p:childTnLst>
                                    <p:set>
                                      <p:cBhvr>
                                        <p:cTn id="400" dur="1" fill="hold">
                                          <p:stCondLst>
                                            <p:cond delay="0"/>
                                          </p:stCondLst>
                                        </p:cTn>
                                        <p:tgtEl>
                                          <p:spTgt spid="28"/>
                                        </p:tgtEl>
                                        <p:attrNameLst>
                                          <p:attrName>style.visibility</p:attrName>
                                        </p:attrNameLst>
                                      </p:cBhvr>
                                      <p:to>
                                        <p:strVal val="visible"/>
                                      </p:to>
                                    </p:set>
                                    <p:animEffect transition="in" filter="blinds(horizontal)">
                                      <p:cBhvr>
                                        <p:cTn id="401" dur="2000"/>
                                        <p:tgtEl>
                                          <p:spTgt spid="28"/>
                                        </p:tgtEl>
                                      </p:cBhvr>
                                    </p:animEffect>
                                  </p:childTnLst>
                                </p:cTn>
                              </p:par>
                              <p:par>
                                <p:cTn id="402" presetID="3" presetClass="entr" presetSubtype="10" fill="hold" grpId="3" nodeType="withEffect">
                                  <p:stCondLst>
                                    <p:cond delay="0"/>
                                  </p:stCondLst>
                                  <p:childTnLst>
                                    <p:set>
                                      <p:cBhvr>
                                        <p:cTn id="403" dur="1" fill="hold">
                                          <p:stCondLst>
                                            <p:cond delay="0"/>
                                          </p:stCondLst>
                                        </p:cTn>
                                        <p:tgtEl>
                                          <p:spTgt spid="29"/>
                                        </p:tgtEl>
                                        <p:attrNameLst>
                                          <p:attrName>style.visibility</p:attrName>
                                        </p:attrNameLst>
                                      </p:cBhvr>
                                      <p:to>
                                        <p:strVal val="visible"/>
                                      </p:to>
                                    </p:set>
                                    <p:animEffect transition="in" filter="blinds(horizontal)">
                                      <p:cBhvr>
                                        <p:cTn id="404" dur="2000"/>
                                        <p:tgtEl>
                                          <p:spTgt spid="29"/>
                                        </p:tgtEl>
                                      </p:cBhvr>
                                    </p:animEffect>
                                  </p:childTnLst>
                                </p:cTn>
                              </p:par>
                              <p:par>
                                <p:cTn id="405" presetID="3" presetClass="entr" presetSubtype="10" fill="hold" grpId="3" nodeType="withEffect">
                                  <p:stCondLst>
                                    <p:cond delay="0"/>
                                  </p:stCondLst>
                                  <p:childTnLst>
                                    <p:set>
                                      <p:cBhvr>
                                        <p:cTn id="406" dur="1" fill="hold">
                                          <p:stCondLst>
                                            <p:cond delay="0"/>
                                          </p:stCondLst>
                                        </p:cTn>
                                        <p:tgtEl>
                                          <p:spTgt spid="30"/>
                                        </p:tgtEl>
                                        <p:attrNameLst>
                                          <p:attrName>style.visibility</p:attrName>
                                        </p:attrNameLst>
                                      </p:cBhvr>
                                      <p:to>
                                        <p:strVal val="visible"/>
                                      </p:to>
                                    </p:set>
                                    <p:animEffect transition="in" filter="blinds(horizontal)">
                                      <p:cBhvr>
                                        <p:cTn id="407" dur="2000"/>
                                        <p:tgtEl>
                                          <p:spTgt spid="30"/>
                                        </p:tgtEl>
                                      </p:cBhvr>
                                    </p:animEffect>
                                  </p:childTnLst>
                                </p:cTn>
                              </p:par>
                              <p:par>
                                <p:cTn id="408" presetID="3" presetClass="entr" presetSubtype="10" fill="hold" grpId="3" nodeType="withEffect">
                                  <p:stCondLst>
                                    <p:cond delay="0"/>
                                  </p:stCondLst>
                                  <p:childTnLst>
                                    <p:set>
                                      <p:cBhvr>
                                        <p:cTn id="409" dur="1" fill="hold">
                                          <p:stCondLst>
                                            <p:cond delay="0"/>
                                          </p:stCondLst>
                                        </p:cTn>
                                        <p:tgtEl>
                                          <p:spTgt spid="31"/>
                                        </p:tgtEl>
                                        <p:attrNameLst>
                                          <p:attrName>style.visibility</p:attrName>
                                        </p:attrNameLst>
                                      </p:cBhvr>
                                      <p:to>
                                        <p:strVal val="visible"/>
                                      </p:to>
                                    </p:set>
                                    <p:animEffect transition="in" filter="blinds(horizontal)">
                                      <p:cBhvr>
                                        <p:cTn id="410" dur="2000"/>
                                        <p:tgtEl>
                                          <p:spTgt spid="31"/>
                                        </p:tgtEl>
                                      </p:cBhvr>
                                    </p:animEffect>
                                  </p:childTnLst>
                                </p:cTn>
                              </p:par>
                              <p:par>
                                <p:cTn id="411" presetID="3" presetClass="entr" presetSubtype="10" fill="hold" grpId="3" nodeType="withEffect">
                                  <p:stCondLst>
                                    <p:cond delay="0"/>
                                  </p:stCondLst>
                                  <p:childTnLst>
                                    <p:set>
                                      <p:cBhvr>
                                        <p:cTn id="412" dur="1" fill="hold">
                                          <p:stCondLst>
                                            <p:cond delay="0"/>
                                          </p:stCondLst>
                                        </p:cTn>
                                        <p:tgtEl>
                                          <p:spTgt spid="32"/>
                                        </p:tgtEl>
                                        <p:attrNameLst>
                                          <p:attrName>style.visibility</p:attrName>
                                        </p:attrNameLst>
                                      </p:cBhvr>
                                      <p:to>
                                        <p:strVal val="visible"/>
                                      </p:to>
                                    </p:set>
                                    <p:animEffect transition="in" filter="blinds(horizontal)">
                                      <p:cBhvr>
                                        <p:cTn id="413" dur="2000"/>
                                        <p:tgtEl>
                                          <p:spTgt spid="32"/>
                                        </p:tgtEl>
                                      </p:cBhvr>
                                    </p:animEffect>
                                  </p:childTnLst>
                                </p:cTn>
                              </p:par>
                              <p:par>
                                <p:cTn id="414" presetID="3" presetClass="entr" presetSubtype="10" fill="hold" grpId="3" nodeType="withEffect">
                                  <p:stCondLst>
                                    <p:cond delay="0"/>
                                  </p:stCondLst>
                                  <p:childTnLst>
                                    <p:set>
                                      <p:cBhvr>
                                        <p:cTn id="415" dur="1" fill="hold">
                                          <p:stCondLst>
                                            <p:cond delay="0"/>
                                          </p:stCondLst>
                                        </p:cTn>
                                        <p:tgtEl>
                                          <p:spTgt spid="33"/>
                                        </p:tgtEl>
                                        <p:attrNameLst>
                                          <p:attrName>style.visibility</p:attrName>
                                        </p:attrNameLst>
                                      </p:cBhvr>
                                      <p:to>
                                        <p:strVal val="visible"/>
                                      </p:to>
                                    </p:set>
                                    <p:animEffect transition="in" filter="blinds(horizontal)">
                                      <p:cBhvr>
                                        <p:cTn id="416" dur="2000"/>
                                        <p:tgtEl>
                                          <p:spTgt spid="33"/>
                                        </p:tgtEl>
                                      </p:cBhvr>
                                    </p:animEffect>
                                  </p:childTnLst>
                                </p:cTn>
                              </p:par>
                              <p:par>
                                <p:cTn id="417" presetID="3" presetClass="entr" presetSubtype="10" fill="hold" grpId="3" nodeType="withEffect">
                                  <p:stCondLst>
                                    <p:cond delay="0"/>
                                  </p:stCondLst>
                                  <p:childTnLst>
                                    <p:set>
                                      <p:cBhvr>
                                        <p:cTn id="418" dur="1" fill="hold">
                                          <p:stCondLst>
                                            <p:cond delay="0"/>
                                          </p:stCondLst>
                                        </p:cTn>
                                        <p:tgtEl>
                                          <p:spTgt spid="34"/>
                                        </p:tgtEl>
                                        <p:attrNameLst>
                                          <p:attrName>style.visibility</p:attrName>
                                        </p:attrNameLst>
                                      </p:cBhvr>
                                      <p:to>
                                        <p:strVal val="visible"/>
                                      </p:to>
                                    </p:set>
                                    <p:animEffect transition="in" filter="blinds(horizontal)">
                                      <p:cBhvr>
                                        <p:cTn id="419" dur="2000"/>
                                        <p:tgtEl>
                                          <p:spTgt spid="34"/>
                                        </p:tgtEl>
                                      </p:cBhvr>
                                    </p:animEffect>
                                  </p:childTnLst>
                                </p:cTn>
                              </p:par>
                              <p:par>
                                <p:cTn id="420" presetID="3" presetClass="entr" presetSubtype="10" fill="hold" grpId="3" nodeType="withEffect">
                                  <p:stCondLst>
                                    <p:cond delay="0"/>
                                  </p:stCondLst>
                                  <p:childTnLst>
                                    <p:set>
                                      <p:cBhvr>
                                        <p:cTn id="421" dur="1" fill="hold">
                                          <p:stCondLst>
                                            <p:cond delay="0"/>
                                          </p:stCondLst>
                                        </p:cTn>
                                        <p:tgtEl>
                                          <p:spTgt spid="35"/>
                                        </p:tgtEl>
                                        <p:attrNameLst>
                                          <p:attrName>style.visibility</p:attrName>
                                        </p:attrNameLst>
                                      </p:cBhvr>
                                      <p:to>
                                        <p:strVal val="visible"/>
                                      </p:to>
                                    </p:set>
                                    <p:animEffect transition="in" filter="blinds(horizontal)">
                                      <p:cBhvr>
                                        <p:cTn id="422" dur="2000"/>
                                        <p:tgtEl>
                                          <p:spTgt spid="35"/>
                                        </p:tgtEl>
                                      </p:cBhvr>
                                    </p:animEffect>
                                  </p:childTnLst>
                                </p:cTn>
                              </p:par>
                              <p:par>
                                <p:cTn id="423" presetID="3" presetClass="entr" presetSubtype="10" fill="hold" grpId="3" nodeType="withEffect">
                                  <p:stCondLst>
                                    <p:cond delay="0"/>
                                  </p:stCondLst>
                                  <p:childTnLst>
                                    <p:set>
                                      <p:cBhvr>
                                        <p:cTn id="424" dur="1" fill="hold">
                                          <p:stCondLst>
                                            <p:cond delay="0"/>
                                          </p:stCondLst>
                                        </p:cTn>
                                        <p:tgtEl>
                                          <p:spTgt spid="36"/>
                                        </p:tgtEl>
                                        <p:attrNameLst>
                                          <p:attrName>style.visibility</p:attrName>
                                        </p:attrNameLst>
                                      </p:cBhvr>
                                      <p:to>
                                        <p:strVal val="visible"/>
                                      </p:to>
                                    </p:set>
                                    <p:animEffect transition="in" filter="blinds(horizontal)">
                                      <p:cBhvr>
                                        <p:cTn id="425" dur="2000"/>
                                        <p:tgtEl>
                                          <p:spTgt spid="36"/>
                                        </p:tgtEl>
                                      </p:cBhvr>
                                    </p:animEffect>
                                  </p:childTnLst>
                                </p:cTn>
                              </p:par>
                              <p:par>
                                <p:cTn id="426" presetID="3" presetClass="entr" presetSubtype="10" fill="hold" grpId="3" nodeType="withEffect">
                                  <p:stCondLst>
                                    <p:cond delay="0"/>
                                  </p:stCondLst>
                                  <p:childTnLst>
                                    <p:set>
                                      <p:cBhvr>
                                        <p:cTn id="427" dur="1" fill="hold">
                                          <p:stCondLst>
                                            <p:cond delay="0"/>
                                          </p:stCondLst>
                                        </p:cTn>
                                        <p:tgtEl>
                                          <p:spTgt spid="37"/>
                                        </p:tgtEl>
                                        <p:attrNameLst>
                                          <p:attrName>style.visibility</p:attrName>
                                        </p:attrNameLst>
                                      </p:cBhvr>
                                      <p:to>
                                        <p:strVal val="visible"/>
                                      </p:to>
                                    </p:set>
                                    <p:animEffect transition="in" filter="blinds(horizontal)">
                                      <p:cBhvr>
                                        <p:cTn id="428" dur="2000"/>
                                        <p:tgtEl>
                                          <p:spTgt spid="37"/>
                                        </p:tgtEl>
                                      </p:cBhvr>
                                    </p:animEffect>
                                  </p:childTnLst>
                                </p:cTn>
                              </p:par>
                              <p:par>
                                <p:cTn id="429" presetID="3" presetClass="entr" presetSubtype="10" fill="hold" grpId="3" nodeType="withEffect">
                                  <p:stCondLst>
                                    <p:cond delay="0"/>
                                  </p:stCondLst>
                                  <p:childTnLst>
                                    <p:set>
                                      <p:cBhvr>
                                        <p:cTn id="430" dur="1" fill="hold">
                                          <p:stCondLst>
                                            <p:cond delay="0"/>
                                          </p:stCondLst>
                                        </p:cTn>
                                        <p:tgtEl>
                                          <p:spTgt spid="38"/>
                                        </p:tgtEl>
                                        <p:attrNameLst>
                                          <p:attrName>style.visibility</p:attrName>
                                        </p:attrNameLst>
                                      </p:cBhvr>
                                      <p:to>
                                        <p:strVal val="visible"/>
                                      </p:to>
                                    </p:set>
                                    <p:animEffect transition="in" filter="blinds(horizontal)">
                                      <p:cBhvr>
                                        <p:cTn id="431" dur="2000"/>
                                        <p:tgtEl>
                                          <p:spTgt spid="38"/>
                                        </p:tgtEl>
                                      </p:cBhvr>
                                    </p:animEffect>
                                  </p:childTnLst>
                                </p:cTn>
                              </p:par>
                              <p:par>
                                <p:cTn id="432" presetID="3" presetClass="entr" presetSubtype="10" fill="hold" grpId="3" nodeType="withEffect">
                                  <p:stCondLst>
                                    <p:cond delay="0"/>
                                  </p:stCondLst>
                                  <p:childTnLst>
                                    <p:set>
                                      <p:cBhvr>
                                        <p:cTn id="433" dur="1" fill="hold">
                                          <p:stCondLst>
                                            <p:cond delay="0"/>
                                          </p:stCondLst>
                                        </p:cTn>
                                        <p:tgtEl>
                                          <p:spTgt spid="39"/>
                                        </p:tgtEl>
                                        <p:attrNameLst>
                                          <p:attrName>style.visibility</p:attrName>
                                        </p:attrNameLst>
                                      </p:cBhvr>
                                      <p:to>
                                        <p:strVal val="visible"/>
                                      </p:to>
                                    </p:set>
                                    <p:animEffect transition="in" filter="blinds(horizontal)">
                                      <p:cBhvr>
                                        <p:cTn id="434" dur="2000"/>
                                        <p:tgtEl>
                                          <p:spTgt spid="39"/>
                                        </p:tgtEl>
                                      </p:cBhvr>
                                    </p:animEffect>
                                  </p:childTnLst>
                                </p:cTn>
                              </p:par>
                              <p:par>
                                <p:cTn id="435" presetID="3" presetClass="entr" presetSubtype="10" fill="hold" grpId="3" nodeType="withEffect">
                                  <p:stCondLst>
                                    <p:cond delay="0"/>
                                  </p:stCondLst>
                                  <p:childTnLst>
                                    <p:set>
                                      <p:cBhvr>
                                        <p:cTn id="436" dur="1" fill="hold">
                                          <p:stCondLst>
                                            <p:cond delay="0"/>
                                          </p:stCondLst>
                                        </p:cTn>
                                        <p:tgtEl>
                                          <p:spTgt spid="40"/>
                                        </p:tgtEl>
                                        <p:attrNameLst>
                                          <p:attrName>style.visibility</p:attrName>
                                        </p:attrNameLst>
                                      </p:cBhvr>
                                      <p:to>
                                        <p:strVal val="visible"/>
                                      </p:to>
                                    </p:set>
                                    <p:animEffect transition="in" filter="blinds(horizontal)">
                                      <p:cBhvr>
                                        <p:cTn id="437" dur="2000"/>
                                        <p:tgtEl>
                                          <p:spTgt spid="40"/>
                                        </p:tgtEl>
                                      </p:cBhvr>
                                    </p:animEffect>
                                  </p:childTnLst>
                                </p:cTn>
                              </p:par>
                              <p:par>
                                <p:cTn id="438" presetID="3" presetClass="entr" presetSubtype="10" fill="hold" grpId="3" nodeType="withEffect">
                                  <p:stCondLst>
                                    <p:cond delay="0"/>
                                  </p:stCondLst>
                                  <p:childTnLst>
                                    <p:set>
                                      <p:cBhvr>
                                        <p:cTn id="439" dur="1" fill="hold">
                                          <p:stCondLst>
                                            <p:cond delay="0"/>
                                          </p:stCondLst>
                                        </p:cTn>
                                        <p:tgtEl>
                                          <p:spTgt spid="41"/>
                                        </p:tgtEl>
                                        <p:attrNameLst>
                                          <p:attrName>style.visibility</p:attrName>
                                        </p:attrNameLst>
                                      </p:cBhvr>
                                      <p:to>
                                        <p:strVal val="visible"/>
                                      </p:to>
                                    </p:set>
                                    <p:animEffect transition="in" filter="blinds(horizontal)">
                                      <p:cBhvr>
                                        <p:cTn id="440" dur="2000"/>
                                        <p:tgtEl>
                                          <p:spTgt spid="41"/>
                                        </p:tgtEl>
                                      </p:cBhvr>
                                    </p:animEffect>
                                  </p:childTnLst>
                                </p:cTn>
                              </p:par>
                              <p:par>
                                <p:cTn id="441" presetID="3" presetClass="entr" presetSubtype="10" fill="hold" grpId="3" nodeType="withEffect">
                                  <p:stCondLst>
                                    <p:cond delay="0"/>
                                  </p:stCondLst>
                                  <p:childTnLst>
                                    <p:set>
                                      <p:cBhvr>
                                        <p:cTn id="442" dur="1" fill="hold">
                                          <p:stCondLst>
                                            <p:cond delay="0"/>
                                          </p:stCondLst>
                                        </p:cTn>
                                        <p:tgtEl>
                                          <p:spTgt spid="42"/>
                                        </p:tgtEl>
                                        <p:attrNameLst>
                                          <p:attrName>style.visibility</p:attrName>
                                        </p:attrNameLst>
                                      </p:cBhvr>
                                      <p:to>
                                        <p:strVal val="visible"/>
                                      </p:to>
                                    </p:set>
                                    <p:animEffect transition="in" filter="blinds(horizontal)">
                                      <p:cBhvr>
                                        <p:cTn id="443" dur="2000"/>
                                        <p:tgtEl>
                                          <p:spTgt spid="42"/>
                                        </p:tgtEl>
                                      </p:cBhvr>
                                    </p:animEffect>
                                  </p:childTnLst>
                                </p:cTn>
                              </p:par>
                              <p:par>
                                <p:cTn id="444" presetID="3" presetClass="entr" presetSubtype="10" fill="hold" grpId="3" nodeType="withEffect">
                                  <p:stCondLst>
                                    <p:cond delay="0"/>
                                  </p:stCondLst>
                                  <p:childTnLst>
                                    <p:set>
                                      <p:cBhvr>
                                        <p:cTn id="445" dur="1" fill="hold">
                                          <p:stCondLst>
                                            <p:cond delay="0"/>
                                          </p:stCondLst>
                                        </p:cTn>
                                        <p:tgtEl>
                                          <p:spTgt spid="43"/>
                                        </p:tgtEl>
                                        <p:attrNameLst>
                                          <p:attrName>style.visibility</p:attrName>
                                        </p:attrNameLst>
                                      </p:cBhvr>
                                      <p:to>
                                        <p:strVal val="visible"/>
                                      </p:to>
                                    </p:set>
                                    <p:animEffect transition="in" filter="blinds(horizontal)">
                                      <p:cBhvr>
                                        <p:cTn id="446" dur="2000"/>
                                        <p:tgtEl>
                                          <p:spTgt spid="43"/>
                                        </p:tgtEl>
                                      </p:cBhvr>
                                    </p:animEffect>
                                  </p:childTnLst>
                                </p:cTn>
                              </p:par>
                              <p:par>
                                <p:cTn id="447" presetID="3" presetClass="entr" presetSubtype="10" fill="hold" grpId="3" nodeType="withEffect">
                                  <p:stCondLst>
                                    <p:cond delay="0"/>
                                  </p:stCondLst>
                                  <p:childTnLst>
                                    <p:set>
                                      <p:cBhvr>
                                        <p:cTn id="448" dur="1" fill="hold">
                                          <p:stCondLst>
                                            <p:cond delay="0"/>
                                          </p:stCondLst>
                                        </p:cTn>
                                        <p:tgtEl>
                                          <p:spTgt spid="44"/>
                                        </p:tgtEl>
                                        <p:attrNameLst>
                                          <p:attrName>style.visibility</p:attrName>
                                        </p:attrNameLst>
                                      </p:cBhvr>
                                      <p:to>
                                        <p:strVal val="visible"/>
                                      </p:to>
                                    </p:set>
                                    <p:animEffect transition="in" filter="blinds(horizontal)">
                                      <p:cBhvr>
                                        <p:cTn id="449" dur="2000"/>
                                        <p:tgtEl>
                                          <p:spTgt spid="44"/>
                                        </p:tgtEl>
                                      </p:cBhvr>
                                    </p:animEffect>
                                  </p:childTnLst>
                                </p:cTn>
                              </p:par>
                              <p:par>
                                <p:cTn id="450" presetID="3" presetClass="entr" presetSubtype="10" fill="hold" grpId="3" nodeType="withEffect">
                                  <p:stCondLst>
                                    <p:cond delay="0"/>
                                  </p:stCondLst>
                                  <p:childTnLst>
                                    <p:set>
                                      <p:cBhvr>
                                        <p:cTn id="451" dur="1" fill="hold">
                                          <p:stCondLst>
                                            <p:cond delay="0"/>
                                          </p:stCondLst>
                                        </p:cTn>
                                        <p:tgtEl>
                                          <p:spTgt spid="45"/>
                                        </p:tgtEl>
                                        <p:attrNameLst>
                                          <p:attrName>style.visibility</p:attrName>
                                        </p:attrNameLst>
                                      </p:cBhvr>
                                      <p:to>
                                        <p:strVal val="visible"/>
                                      </p:to>
                                    </p:set>
                                    <p:animEffect transition="in" filter="blinds(horizontal)">
                                      <p:cBhvr>
                                        <p:cTn id="452" dur="2000"/>
                                        <p:tgtEl>
                                          <p:spTgt spid="45"/>
                                        </p:tgtEl>
                                      </p:cBhvr>
                                    </p:animEffect>
                                  </p:childTnLst>
                                </p:cTn>
                              </p:par>
                              <p:par>
                                <p:cTn id="453" presetID="3" presetClass="entr" presetSubtype="10" fill="hold" grpId="3" nodeType="withEffect">
                                  <p:stCondLst>
                                    <p:cond delay="0"/>
                                  </p:stCondLst>
                                  <p:childTnLst>
                                    <p:set>
                                      <p:cBhvr>
                                        <p:cTn id="454" dur="1" fill="hold">
                                          <p:stCondLst>
                                            <p:cond delay="0"/>
                                          </p:stCondLst>
                                        </p:cTn>
                                        <p:tgtEl>
                                          <p:spTgt spid="46"/>
                                        </p:tgtEl>
                                        <p:attrNameLst>
                                          <p:attrName>style.visibility</p:attrName>
                                        </p:attrNameLst>
                                      </p:cBhvr>
                                      <p:to>
                                        <p:strVal val="visible"/>
                                      </p:to>
                                    </p:set>
                                    <p:animEffect transition="in" filter="blinds(horizontal)">
                                      <p:cBhvr>
                                        <p:cTn id="455" dur="2000"/>
                                        <p:tgtEl>
                                          <p:spTgt spid="46"/>
                                        </p:tgtEl>
                                      </p:cBhvr>
                                    </p:animEffect>
                                  </p:childTnLst>
                                </p:cTn>
                              </p:par>
                              <p:par>
                                <p:cTn id="456" presetID="3" presetClass="entr" presetSubtype="10" fill="hold" grpId="3" nodeType="withEffect">
                                  <p:stCondLst>
                                    <p:cond delay="0"/>
                                  </p:stCondLst>
                                  <p:childTnLst>
                                    <p:set>
                                      <p:cBhvr>
                                        <p:cTn id="457" dur="1" fill="hold">
                                          <p:stCondLst>
                                            <p:cond delay="0"/>
                                          </p:stCondLst>
                                        </p:cTn>
                                        <p:tgtEl>
                                          <p:spTgt spid="47"/>
                                        </p:tgtEl>
                                        <p:attrNameLst>
                                          <p:attrName>style.visibility</p:attrName>
                                        </p:attrNameLst>
                                      </p:cBhvr>
                                      <p:to>
                                        <p:strVal val="visible"/>
                                      </p:to>
                                    </p:set>
                                    <p:animEffect transition="in" filter="blinds(horizontal)">
                                      <p:cBhvr>
                                        <p:cTn id="458" dur="2000"/>
                                        <p:tgtEl>
                                          <p:spTgt spid="47"/>
                                        </p:tgtEl>
                                      </p:cBhvr>
                                    </p:animEffect>
                                  </p:childTnLst>
                                </p:cTn>
                              </p:par>
                              <p:par>
                                <p:cTn id="459" presetID="3" presetClass="entr" presetSubtype="10" fill="hold" grpId="3" nodeType="withEffect">
                                  <p:stCondLst>
                                    <p:cond delay="0"/>
                                  </p:stCondLst>
                                  <p:childTnLst>
                                    <p:set>
                                      <p:cBhvr>
                                        <p:cTn id="460" dur="1" fill="hold">
                                          <p:stCondLst>
                                            <p:cond delay="0"/>
                                          </p:stCondLst>
                                        </p:cTn>
                                        <p:tgtEl>
                                          <p:spTgt spid="48"/>
                                        </p:tgtEl>
                                        <p:attrNameLst>
                                          <p:attrName>style.visibility</p:attrName>
                                        </p:attrNameLst>
                                      </p:cBhvr>
                                      <p:to>
                                        <p:strVal val="visible"/>
                                      </p:to>
                                    </p:set>
                                    <p:animEffect transition="in" filter="blinds(horizontal)">
                                      <p:cBhvr>
                                        <p:cTn id="461" dur="2000"/>
                                        <p:tgtEl>
                                          <p:spTgt spid="48"/>
                                        </p:tgtEl>
                                      </p:cBhvr>
                                    </p:animEffect>
                                  </p:childTnLst>
                                </p:cTn>
                              </p:par>
                              <p:par>
                                <p:cTn id="462" presetID="3" presetClass="entr" presetSubtype="10" fill="hold" grpId="3" nodeType="withEffect">
                                  <p:stCondLst>
                                    <p:cond delay="0"/>
                                  </p:stCondLst>
                                  <p:childTnLst>
                                    <p:set>
                                      <p:cBhvr>
                                        <p:cTn id="463" dur="1" fill="hold">
                                          <p:stCondLst>
                                            <p:cond delay="0"/>
                                          </p:stCondLst>
                                        </p:cTn>
                                        <p:tgtEl>
                                          <p:spTgt spid="49"/>
                                        </p:tgtEl>
                                        <p:attrNameLst>
                                          <p:attrName>style.visibility</p:attrName>
                                        </p:attrNameLst>
                                      </p:cBhvr>
                                      <p:to>
                                        <p:strVal val="visible"/>
                                      </p:to>
                                    </p:set>
                                    <p:animEffect transition="in" filter="blinds(horizontal)">
                                      <p:cBhvr>
                                        <p:cTn id="464" dur="2000"/>
                                        <p:tgtEl>
                                          <p:spTgt spid="49"/>
                                        </p:tgtEl>
                                      </p:cBhvr>
                                    </p:animEffect>
                                  </p:childTnLst>
                                </p:cTn>
                              </p:par>
                              <p:par>
                                <p:cTn id="465" presetID="3" presetClass="entr" presetSubtype="10" fill="hold" grpId="3" nodeType="withEffect">
                                  <p:stCondLst>
                                    <p:cond delay="0"/>
                                  </p:stCondLst>
                                  <p:childTnLst>
                                    <p:set>
                                      <p:cBhvr>
                                        <p:cTn id="466" dur="1" fill="hold">
                                          <p:stCondLst>
                                            <p:cond delay="0"/>
                                          </p:stCondLst>
                                        </p:cTn>
                                        <p:tgtEl>
                                          <p:spTgt spid="50"/>
                                        </p:tgtEl>
                                        <p:attrNameLst>
                                          <p:attrName>style.visibility</p:attrName>
                                        </p:attrNameLst>
                                      </p:cBhvr>
                                      <p:to>
                                        <p:strVal val="visible"/>
                                      </p:to>
                                    </p:set>
                                    <p:animEffect transition="in" filter="blinds(horizontal)">
                                      <p:cBhvr>
                                        <p:cTn id="467" dur="2000"/>
                                        <p:tgtEl>
                                          <p:spTgt spid="50"/>
                                        </p:tgtEl>
                                      </p:cBhvr>
                                    </p:animEffect>
                                  </p:childTnLst>
                                </p:cTn>
                              </p:par>
                              <p:par>
                                <p:cTn id="468" presetID="3" presetClass="entr" presetSubtype="10" fill="hold" grpId="3" nodeType="withEffect">
                                  <p:stCondLst>
                                    <p:cond delay="0"/>
                                  </p:stCondLst>
                                  <p:childTnLst>
                                    <p:set>
                                      <p:cBhvr>
                                        <p:cTn id="469" dur="1" fill="hold">
                                          <p:stCondLst>
                                            <p:cond delay="0"/>
                                          </p:stCondLst>
                                        </p:cTn>
                                        <p:tgtEl>
                                          <p:spTgt spid="51"/>
                                        </p:tgtEl>
                                        <p:attrNameLst>
                                          <p:attrName>style.visibility</p:attrName>
                                        </p:attrNameLst>
                                      </p:cBhvr>
                                      <p:to>
                                        <p:strVal val="visible"/>
                                      </p:to>
                                    </p:set>
                                    <p:animEffect transition="in" filter="blinds(horizontal)">
                                      <p:cBhvr>
                                        <p:cTn id="470" dur="2000"/>
                                        <p:tgtEl>
                                          <p:spTgt spid="51"/>
                                        </p:tgtEl>
                                      </p:cBhvr>
                                    </p:animEffect>
                                  </p:childTnLst>
                                </p:cTn>
                              </p:par>
                              <p:par>
                                <p:cTn id="471" presetID="3" presetClass="entr" presetSubtype="10" fill="hold" grpId="3" nodeType="withEffect">
                                  <p:stCondLst>
                                    <p:cond delay="0"/>
                                  </p:stCondLst>
                                  <p:childTnLst>
                                    <p:set>
                                      <p:cBhvr>
                                        <p:cTn id="472" dur="1" fill="hold">
                                          <p:stCondLst>
                                            <p:cond delay="0"/>
                                          </p:stCondLst>
                                        </p:cTn>
                                        <p:tgtEl>
                                          <p:spTgt spid="52"/>
                                        </p:tgtEl>
                                        <p:attrNameLst>
                                          <p:attrName>style.visibility</p:attrName>
                                        </p:attrNameLst>
                                      </p:cBhvr>
                                      <p:to>
                                        <p:strVal val="visible"/>
                                      </p:to>
                                    </p:set>
                                    <p:animEffect transition="in" filter="blinds(horizontal)">
                                      <p:cBhvr>
                                        <p:cTn id="473" dur="2000"/>
                                        <p:tgtEl>
                                          <p:spTgt spid="52"/>
                                        </p:tgtEl>
                                      </p:cBhvr>
                                    </p:animEffect>
                                  </p:childTnLst>
                                </p:cTn>
                              </p:par>
                              <p:par>
                                <p:cTn id="474" presetID="3" presetClass="entr" presetSubtype="10" fill="hold" grpId="3" nodeType="withEffect">
                                  <p:stCondLst>
                                    <p:cond delay="0"/>
                                  </p:stCondLst>
                                  <p:childTnLst>
                                    <p:set>
                                      <p:cBhvr>
                                        <p:cTn id="475" dur="1" fill="hold">
                                          <p:stCondLst>
                                            <p:cond delay="0"/>
                                          </p:stCondLst>
                                        </p:cTn>
                                        <p:tgtEl>
                                          <p:spTgt spid="53"/>
                                        </p:tgtEl>
                                        <p:attrNameLst>
                                          <p:attrName>style.visibility</p:attrName>
                                        </p:attrNameLst>
                                      </p:cBhvr>
                                      <p:to>
                                        <p:strVal val="visible"/>
                                      </p:to>
                                    </p:set>
                                    <p:animEffect transition="in" filter="blinds(horizontal)">
                                      <p:cBhvr>
                                        <p:cTn id="476" dur="2000"/>
                                        <p:tgtEl>
                                          <p:spTgt spid="53"/>
                                        </p:tgtEl>
                                      </p:cBhvr>
                                    </p:animEffect>
                                  </p:childTnLst>
                                </p:cTn>
                              </p:par>
                              <p:par>
                                <p:cTn id="477" presetID="3" presetClass="entr" presetSubtype="10" fill="hold" grpId="3" nodeType="withEffect">
                                  <p:stCondLst>
                                    <p:cond delay="0"/>
                                  </p:stCondLst>
                                  <p:childTnLst>
                                    <p:set>
                                      <p:cBhvr>
                                        <p:cTn id="478" dur="1" fill="hold">
                                          <p:stCondLst>
                                            <p:cond delay="0"/>
                                          </p:stCondLst>
                                        </p:cTn>
                                        <p:tgtEl>
                                          <p:spTgt spid="54"/>
                                        </p:tgtEl>
                                        <p:attrNameLst>
                                          <p:attrName>style.visibility</p:attrName>
                                        </p:attrNameLst>
                                      </p:cBhvr>
                                      <p:to>
                                        <p:strVal val="visible"/>
                                      </p:to>
                                    </p:set>
                                    <p:animEffect transition="in" filter="blinds(horizontal)">
                                      <p:cBhvr>
                                        <p:cTn id="479" dur="2000"/>
                                        <p:tgtEl>
                                          <p:spTgt spid="54"/>
                                        </p:tgtEl>
                                      </p:cBhvr>
                                    </p:animEffect>
                                  </p:childTnLst>
                                </p:cTn>
                              </p:par>
                              <p:par>
                                <p:cTn id="480" presetID="3" presetClass="entr" presetSubtype="10" fill="hold" grpId="3" nodeType="withEffect">
                                  <p:stCondLst>
                                    <p:cond delay="0"/>
                                  </p:stCondLst>
                                  <p:childTnLst>
                                    <p:set>
                                      <p:cBhvr>
                                        <p:cTn id="481" dur="1" fill="hold">
                                          <p:stCondLst>
                                            <p:cond delay="0"/>
                                          </p:stCondLst>
                                        </p:cTn>
                                        <p:tgtEl>
                                          <p:spTgt spid="55"/>
                                        </p:tgtEl>
                                        <p:attrNameLst>
                                          <p:attrName>style.visibility</p:attrName>
                                        </p:attrNameLst>
                                      </p:cBhvr>
                                      <p:to>
                                        <p:strVal val="visible"/>
                                      </p:to>
                                    </p:set>
                                    <p:animEffect transition="in" filter="blinds(horizontal)">
                                      <p:cBhvr>
                                        <p:cTn id="482" dur="2000"/>
                                        <p:tgtEl>
                                          <p:spTgt spid="55"/>
                                        </p:tgtEl>
                                      </p:cBhvr>
                                    </p:animEffect>
                                  </p:childTnLst>
                                </p:cTn>
                              </p:par>
                              <p:par>
                                <p:cTn id="483" presetID="3" presetClass="entr" presetSubtype="10" fill="hold" grpId="3" nodeType="withEffect">
                                  <p:stCondLst>
                                    <p:cond delay="0"/>
                                  </p:stCondLst>
                                  <p:childTnLst>
                                    <p:set>
                                      <p:cBhvr>
                                        <p:cTn id="484" dur="1" fill="hold">
                                          <p:stCondLst>
                                            <p:cond delay="0"/>
                                          </p:stCondLst>
                                        </p:cTn>
                                        <p:tgtEl>
                                          <p:spTgt spid="56"/>
                                        </p:tgtEl>
                                        <p:attrNameLst>
                                          <p:attrName>style.visibility</p:attrName>
                                        </p:attrNameLst>
                                      </p:cBhvr>
                                      <p:to>
                                        <p:strVal val="visible"/>
                                      </p:to>
                                    </p:set>
                                    <p:animEffect transition="in" filter="blinds(horizontal)">
                                      <p:cBhvr>
                                        <p:cTn id="485" dur="2000"/>
                                        <p:tgtEl>
                                          <p:spTgt spid="56"/>
                                        </p:tgtEl>
                                      </p:cBhvr>
                                    </p:animEffect>
                                  </p:childTnLst>
                                </p:cTn>
                              </p:par>
                              <p:par>
                                <p:cTn id="486" presetID="3" presetClass="entr" presetSubtype="10" fill="hold" grpId="3" nodeType="withEffect">
                                  <p:stCondLst>
                                    <p:cond delay="0"/>
                                  </p:stCondLst>
                                  <p:childTnLst>
                                    <p:set>
                                      <p:cBhvr>
                                        <p:cTn id="487" dur="1" fill="hold">
                                          <p:stCondLst>
                                            <p:cond delay="0"/>
                                          </p:stCondLst>
                                        </p:cTn>
                                        <p:tgtEl>
                                          <p:spTgt spid="57"/>
                                        </p:tgtEl>
                                        <p:attrNameLst>
                                          <p:attrName>style.visibility</p:attrName>
                                        </p:attrNameLst>
                                      </p:cBhvr>
                                      <p:to>
                                        <p:strVal val="visible"/>
                                      </p:to>
                                    </p:set>
                                    <p:animEffect transition="in" filter="blinds(horizontal)">
                                      <p:cBhvr>
                                        <p:cTn id="488" dur="2000"/>
                                        <p:tgtEl>
                                          <p:spTgt spid="57"/>
                                        </p:tgtEl>
                                      </p:cBhvr>
                                    </p:animEffect>
                                  </p:childTnLst>
                                </p:cTn>
                              </p:par>
                              <p:par>
                                <p:cTn id="489" presetID="3" presetClass="entr" presetSubtype="10" fill="hold" grpId="3" nodeType="withEffect">
                                  <p:stCondLst>
                                    <p:cond delay="0"/>
                                  </p:stCondLst>
                                  <p:childTnLst>
                                    <p:set>
                                      <p:cBhvr>
                                        <p:cTn id="490" dur="1" fill="hold">
                                          <p:stCondLst>
                                            <p:cond delay="0"/>
                                          </p:stCondLst>
                                        </p:cTn>
                                        <p:tgtEl>
                                          <p:spTgt spid="58"/>
                                        </p:tgtEl>
                                        <p:attrNameLst>
                                          <p:attrName>style.visibility</p:attrName>
                                        </p:attrNameLst>
                                      </p:cBhvr>
                                      <p:to>
                                        <p:strVal val="visible"/>
                                      </p:to>
                                    </p:set>
                                    <p:animEffect transition="in" filter="blinds(horizontal)">
                                      <p:cBhvr>
                                        <p:cTn id="491" dur="2000"/>
                                        <p:tgtEl>
                                          <p:spTgt spid="58"/>
                                        </p:tgtEl>
                                      </p:cBhvr>
                                    </p:animEffect>
                                  </p:childTnLst>
                                </p:cTn>
                              </p:par>
                              <p:par>
                                <p:cTn id="492" presetID="3" presetClass="entr" presetSubtype="10" fill="hold" grpId="3" nodeType="withEffect">
                                  <p:stCondLst>
                                    <p:cond delay="0"/>
                                  </p:stCondLst>
                                  <p:childTnLst>
                                    <p:set>
                                      <p:cBhvr>
                                        <p:cTn id="493" dur="1" fill="hold">
                                          <p:stCondLst>
                                            <p:cond delay="0"/>
                                          </p:stCondLst>
                                        </p:cTn>
                                        <p:tgtEl>
                                          <p:spTgt spid="59"/>
                                        </p:tgtEl>
                                        <p:attrNameLst>
                                          <p:attrName>style.visibility</p:attrName>
                                        </p:attrNameLst>
                                      </p:cBhvr>
                                      <p:to>
                                        <p:strVal val="visible"/>
                                      </p:to>
                                    </p:set>
                                    <p:animEffect transition="in" filter="blinds(horizontal)">
                                      <p:cBhvr>
                                        <p:cTn id="494" dur="2000"/>
                                        <p:tgtEl>
                                          <p:spTgt spid="59"/>
                                        </p:tgtEl>
                                      </p:cBhvr>
                                    </p:animEffect>
                                  </p:childTnLst>
                                </p:cTn>
                              </p:par>
                              <p:par>
                                <p:cTn id="495" presetID="3" presetClass="entr" presetSubtype="10" fill="hold" grpId="3" nodeType="withEffect">
                                  <p:stCondLst>
                                    <p:cond delay="0"/>
                                  </p:stCondLst>
                                  <p:childTnLst>
                                    <p:set>
                                      <p:cBhvr>
                                        <p:cTn id="496" dur="1" fill="hold">
                                          <p:stCondLst>
                                            <p:cond delay="0"/>
                                          </p:stCondLst>
                                        </p:cTn>
                                        <p:tgtEl>
                                          <p:spTgt spid="60"/>
                                        </p:tgtEl>
                                        <p:attrNameLst>
                                          <p:attrName>style.visibility</p:attrName>
                                        </p:attrNameLst>
                                      </p:cBhvr>
                                      <p:to>
                                        <p:strVal val="visible"/>
                                      </p:to>
                                    </p:set>
                                    <p:animEffect transition="in" filter="blinds(horizontal)">
                                      <p:cBhvr>
                                        <p:cTn id="497" dur="2000"/>
                                        <p:tgtEl>
                                          <p:spTgt spid="60"/>
                                        </p:tgtEl>
                                      </p:cBhvr>
                                    </p:animEffect>
                                  </p:childTnLst>
                                </p:cTn>
                              </p:par>
                              <p:par>
                                <p:cTn id="498" presetID="3" presetClass="entr" presetSubtype="10" fill="hold" grpId="3" nodeType="withEffect">
                                  <p:stCondLst>
                                    <p:cond delay="0"/>
                                  </p:stCondLst>
                                  <p:childTnLst>
                                    <p:set>
                                      <p:cBhvr>
                                        <p:cTn id="499" dur="1" fill="hold">
                                          <p:stCondLst>
                                            <p:cond delay="0"/>
                                          </p:stCondLst>
                                        </p:cTn>
                                        <p:tgtEl>
                                          <p:spTgt spid="61"/>
                                        </p:tgtEl>
                                        <p:attrNameLst>
                                          <p:attrName>style.visibility</p:attrName>
                                        </p:attrNameLst>
                                      </p:cBhvr>
                                      <p:to>
                                        <p:strVal val="visible"/>
                                      </p:to>
                                    </p:set>
                                    <p:animEffect transition="in" filter="blinds(horizontal)">
                                      <p:cBhvr>
                                        <p:cTn id="500" dur="2000"/>
                                        <p:tgtEl>
                                          <p:spTgt spid="61"/>
                                        </p:tgtEl>
                                      </p:cBhvr>
                                    </p:animEffect>
                                  </p:childTnLst>
                                </p:cTn>
                              </p:par>
                              <p:par>
                                <p:cTn id="501" presetID="3" presetClass="entr" presetSubtype="10" fill="hold" grpId="3" nodeType="withEffect">
                                  <p:stCondLst>
                                    <p:cond delay="0"/>
                                  </p:stCondLst>
                                  <p:childTnLst>
                                    <p:set>
                                      <p:cBhvr>
                                        <p:cTn id="502" dur="1" fill="hold">
                                          <p:stCondLst>
                                            <p:cond delay="0"/>
                                          </p:stCondLst>
                                        </p:cTn>
                                        <p:tgtEl>
                                          <p:spTgt spid="62"/>
                                        </p:tgtEl>
                                        <p:attrNameLst>
                                          <p:attrName>style.visibility</p:attrName>
                                        </p:attrNameLst>
                                      </p:cBhvr>
                                      <p:to>
                                        <p:strVal val="visible"/>
                                      </p:to>
                                    </p:set>
                                    <p:animEffect transition="in" filter="blinds(horizontal)">
                                      <p:cBhvr>
                                        <p:cTn id="503" dur="2000"/>
                                        <p:tgtEl>
                                          <p:spTgt spid="62"/>
                                        </p:tgtEl>
                                      </p:cBhvr>
                                    </p:animEffect>
                                  </p:childTnLst>
                                </p:cTn>
                              </p:par>
                              <p:par>
                                <p:cTn id="504" presetID="3" presetClass="entr" presetSubtype="10" fill="hold" grpId="3" nodeType="withEffect">
                                  <p:stCondLst>
                                    <p:cond delay="0"/>
                                  </p:stCondLst>
                                  <p:childTnLst>
                                    <p:set>
                                      <p:cBhvr>
                                        <p:cTn id="505" dur="1" fill="hold">
                                          <p:stCondLst>
                                            <p:cond delay="0"/>
                                          </p:stCondLst>
                                        </p:cTn>
                                        <p:tgtEl>
                                          <p:spTgt spid="63"/>
                                        </p:tgtEl>
                                        <p:attrNameLst>
                                          <p:attrName>style.visibility</p:attrName>
                                        </p:attrNameLst>
                                      </p:cBhvr>
                                      <p:to>
                                        <p:strVal val="visible"/>
                                      </p:to>
                                    </p:set>
                                    <p:animEffect transition="in" filter="blinds(horizontal)">
                                      <p:cBhvr>
                                        <p:cTn id="506" dur="2000"/>
                                        <p:tgtEl>
                                          <p:spTgt spid="63"/>
                                        </p:tgtEl>
                                      </p:cBhvr>
                                    </p:animEffect>
                                  </p:childTnLst>
                                </p:cTn>
                              </p:par>
                              <p:par>
                                <p:cTn id="507" presetID="3" presetClass="entr" presetSubtype="10" fill="hold" grpId="3" nodeType="withEffect">
                                  <p:stCondLst>
                                    <p:cond delay="0"/>
                                  </p:stCondLst>
                                  <p:childTnLst>
                                    <p:set>
                                      <p:cBhvr>
                                        <p:cTn id="508" dur="1" fill="hold">
                                          <p:stCondLst>
                                            <p:cond delay="0"/>
                                          </p:stCondLst>
                                        </p:cTn>
                                        <p:tgtEl>
                                          <p:spTgt spid="64"/>
                                        </p:tgtEl>
                                        <p:attrNameLst>
                                          <p:attrName>style.visibility</p:attrName>
                                        </p:attrNameLst>
                                      </p:cBhvr>
                                      <p:to>
                                        <p:strVal val="visible"/>
                                      </p:to>
                                    </p:set>
                                    <p:animEffect transition="in" filter="blinds(horizontal)">
                                      <p:cBhvr>
                                        <p:cTn id="509" dur="2000"/>
                                        <p:tgtEl>
                                          <p:spTgt spid="64"/>
                                        </p:tgtEl>
                                      </p:cBhvr>
                                    </p:animEffect>
                                  </p:childTnLst>
                                </p:cTn>
                              </p:par>
                              <p:par>
                                <p:cTn id="510" presetID="3" presetClass="entr" presetSubtype="10" fill="hold" grpId="3" nodeType="withEffect">
                                  <p:stCondLst>
                                    <p:cond delay="0"/>
                                  </p:stCondLst>
                                  <p:childTnLst>
                                    <p:set>
                                      <p:cBhvr>
                                        <p:cTn id="511" dur="1" fill="hold">
                                          <p:stCondLst>
                                            <p:cond delay="0"/>
                                          </p:stCondLst>
                                        </p:cTn>
                                        <p:tgtEl>
                                          <p:spTgt spid="65"/>
                                        </p:tgtEl>
                                        <p:attrNameLst>
                                          <p:attrName>style.visibility</p:attrName>
                                        </p:attrNameLst>
                                      </p:cBhvr>
                                      <p:to>
                                        <p:strVal val="visible"/>
                                      </p:to>
                                    </p:set>
                                    <p:animEffect transition="in" filter="blinds(horizontal)">
                                      <p:cBhvr>
                                        <p:cTn id="512" dur="2000"/>
                                        <p:tgtEl>
                                          <p:spTgt spid="65"/>
                                        </p:tgtEl>
                                      </p:cBhvr>
                                    </p:animEffect>
                                  </p:childTnLst>
                                </p:cTn>
                              </p:par>
                              <p:par>
                                <p:cTn id="513" presetID="3" presetClass="entr" presetSubtype="10" fill="hold" grpId="3" nodeType="withEffect">
                                  <p:stCondLst>
                                    <p:cond delay="0"/>
                                  </p:stCondLst>
                                  <p:childTnLst>
                                    <p:set>
                                      <p:cBhvr>
                                        <p:cTn id="514" dur="1" fill="hold">
                                          <p:stCondLst>
                                            <p:cond delay="0"/>
                                          </p:stCondLst>
                                        </p:cTn>
                                        <p:tgtEl>
                                          <p:spTgt spid="66"/>
                                        </p:tgtEl>
                                        <p:attrNameLst>
                                          <p:attrName>style.visibility</p:attrName>
                                        </p:attrNameLst>
                                      </p:cBhvr>
                                      <p:to>
                                        <p:strVal val="visible"/>
                                      </p:to>
                                    </p:set>
                                    <p:animEffect transition="in" filter="blinds(horizontal)">
                                      <p:cBhvr>
                                        <p:cTn id="515" dur="2000"/>
                                        <p:tgtEl>
                                          <p:spTgt spid="66"/>
                                        </p:tgtEl>
                                      </p:cBhvr>
                                    </p:animEffect>
                                  </p:childTnLst>
                                </p:cTn>
                              </p:par>
                              <p:par>
                                <p:cTn id="516" presetID="3" presetClass="entr" presetSubtype="10" fill="hold" grpId="3" nodeType="withEffect">
                                  <p:stCondLst>
                                    <p:cond delay="0"/>
                                  </p:stCondLst>
                                  <p:childTnLst>
                                    <p:set>
                                      <p:cBhvr>
                                        <p:cTn id="517" dur="1" fill="hold">
                                          <p:stCondLst>
                                            <p:cond delay="0"/>
                                          </p:stCondLst>
                                        </p:cTn>
                                        <p:tgtEl>
                                          <p:spTgt spid="67"/>
                                        </p:tgtEl>
                                        <p:attrNameLst>
                                          <p:attrName>style.visibility</p:attrName>
                                        </p:attrNameLst>
                                      </p:cBhvr>
                                      <p:to>
                                        <p:strVal val="visible"/>
                                      </p:to>
                                    </p:set>
                                    <p:animEffect transition="in" filter="blinds(horizontal)">
                                      <p:cBhvr>
                                        <p:cTn id="518" dur="2000"/>
                                        <p:tgtEl>
                                          <p:spTgt spid="67"/>
                                        </p:tgtEl>
                                      </p:cBhvr>
                                    </p:animEffect>
                                  </p:childTnLst>
                                </p:cTn>
                              </p:par>
                              <p:par>
                                <p:cTn id="519" presetID="3" presetClass="entr" presetSubtype="10" fill="hold" grpId="3" nodeType="withEffect">
                                  <p:stCondLst>
                                    <p:cond delay="0"/>
                                  </p:stCondLst>
                                  <p:childTnLst>
                                    <p:set>
                                      <p:cBhvr>
                                        <p:cTn id="520" dur="1" fill="hold">
                                          <p:stCondLst>
                                            <p:cond delay="0"/>
                                          </p:stCondLst>
                                        </p:cTn>
                                        <p:tgtEl>
                                          <p:spTgt spid="68"/>
                                        </p:tgtEl>
                                        <p:attrNameLst>
                                          <p:attrName>style.visibility</p:attrName>
                                        </p:attrNameLst>
                                      </p:cBhvr>
                                      <p:to>
                                        <p:strVal val="visible"/>
                                      </p:to>
                                    </p:set>
                                    <p:animEffect transition="in" filter="blinds(horizontal)">
                                      <p:cBhvr>
                                        <p:cTn id="521" dur="2000"/>
                                        <p:tgtEl>
                                          <p:spTgt spid="68"/>
                                        </p:tgtEl>
                                      </p:cBhvr>
                                    </p:animEffect>
                                  </p:childTnLst>
                                </p:cTn>
                              </p:par>
                              <p:par>
                                <p:cTn id="522" presetID="3" presetClass="entr" presetSubtype="10" fill="hold" grpId="3" nodeType="withEffect">
                                  <p:stCondLst>
                                    <p:cond delay="0"/>
                                  </p:stCondLst>
                                  <p:childTnLst>
                                    <p:set>
                                      <p:cBhvr>
                                        <p:cTn id="523" dur="1" fill="hold">
                                          <p:stCondLst>
                                            <p:cond delay="0"/>
                                          </p:stCondLst>
                                        </p:cTn>
                                        <p:tgtEl>
                                          <p:spTgt spid="69"/>
                                        </p:tgtEl>
                                        <p:attrNameLst>
                                          <p:attrName>style.visibility</p:attrName>
                                        </p:attrNameLst>
                                      </p:cBhvr>
                                      <p:to>
                                        <p:strVal val="visible"/>
                                      </p:to>
                                    </p:set>
                                    <p:animEffect transition="in" filter="blinds(horizontal)">
                                      <p:cBhvr>
                                        <p:cTn id="524" dur="2000"/>
                                        <p:tgtEl>
                                          <p:spTgt spid="69"/>
                                        </p:tgtEl>
                                      </p:cBhvr>
                                    </p:animEffect>
                                  </p:childTnLst>
                                </p:cTn>
                              </p:par>
                              <p:par>
                                <p:cTn id="525" presetID="3" presetClass="entr" presetSubtype="10" fill="hold" grpId="3" nodeType="withEffect">
                                  <p:stCondLst>
                                    <p:cond delay="0"/>
                                  </p:stCondLst>
                                  <p:childTnLst>
                                    <p:set>
                                      <p:cBhvr>
                                        <p:cTn id="526" dur="1" fill="hold">
                                          <p:stCondLst>
                                            <p:cond delay="0"/>
                                          </p:stCondLst>
                                        </p:cTn>
                                        <p:tgtEl>
                                          <p:spTgt spid="70"/>
                                        </p:tgtEl>
                                        <p:attrNameLst>
                                          <p:attrName>style.visibility</p:attrName>
                                        </p:attrNameLst>
                                      </p:cBhvr>
                                      <p:to>
                                        <p:strVal val="visible"/>
                                      </p:to>
                                    </p:set>
                                    <p:animEffect transition="in" filter="blinds(horizontal)">
                                      <p:cBhvr>
                                        <p:cTn id="527" dur="2000"/>
                                        <p:tgtEl>
                                          <p:spTgt spid="70"/>
                                        </p:tgtEl>
                                      </p:cBhvr>
                                    </p:animEffect>
                                  </p:childTnLst>
                                </p:cTn>
                              </p:par>
                              <p:par>
                                <p:cTn id="528" presetID="3" presetClass="entr" presetSubtype="10" fill="hold" grpId="3" nodeType="withEffect">
                                  <p:stCondLst>
                                    <p:cond delay="0"/>
                                  </p:stCondLst>
                                  <p:childTnLst>
                                    <p:set>
                                      <p:cBhvr>
                                        <p:cTn id="529" dur="1" fill="hold">
                                          <p:stCondLst>
                                            <p:cond delay="0"/>
                                          </p:stCondLst>
                                        </p:cTn>
                                        <p:tgtEl>
                                          <p:spTgt spid="71"/>
                                        </p:tgtEl>
                                        <p:attrNameLst>
                                          <p:attrName>style.visibility</p:attrName>
                                        </p:attrNameLst>
                                      </p:cBhvr>
                                      <p:to>
                                        <p:strVal val="visible"/>
                                      </p:to>
                                    </p:set>
                                    <p:animEffect transition="in" filter="blinds(horizontal)">
                                      <p:cBhvr>
                                        <p:cTn id="530" dur="2000"/>
                                        <p:tgtEl>
                                          <p:spTgt spid="71"/>
                                        </p:tgtEl>
                                      </p:cBhvr>
                                    </p:animEffect>
                                  </p:childTnLst>
                                </p:cTn>
                              </p:par>
                              <p:par>
                                <p:cTn id="531" presetID="3" presetClass="entr" presetSubtype="10" fill="hold" grpId="3" nodeType="withEffect">
                                  <p:stCondLst>
                                    <p:cond delay="0"/>
                                  </p:stCondLst>
                                  <p:childTnLst>
                                    <p:set>
                                      <p:cBhvr>
                                        <p:cTn id="532" dur="1" fill="hold">
                                          <p:stCondLst>
                                            <p:cond delay="0"/>
                                          </p:stCondLst>
                                        </p:cTn>
                                        <p:tgtEl>
                                          <p:spTgt spid="72"/>
                                        </p:tgtEl>
                                        <p:attrNameLst>
                                          <p:attrName>style.visibility</p:attrName>
                                        </p:attrNameLst>
                                      </p:cBhvr>
                                      <p:to>
                                        <p:strVal val="visible"/>
                                      </p:to>
                                    </p:set>
                                    <p:animEffect transition="in" filter="blinds(horizontal)">
                                      <p:cBhvr>
                                        <p:cTn id="533" dur="2000"/>
                                        <p:tgtEl>
                                          <p:spTgt spid="72"/>
                                        </p:tgtEl>
                                      </p:cBhvr>
                                    </p:animEffect>
                                  </p:childTnLst>
                                </p:cTn>
                              </p:par>
                              <p:par>
                                <p:cTn id="534" presetID="3" presetClass="entr" presetSubtype="10" fill="hold" grpId="3" nodeType="withEffect">
                                  <p:stCondLst>
                                    <p:cond delay="0"/>
                                  </p:stCondLst>
                                  <p:childTnLst>
                                    <p:set>
                                      <p:cBhvr>
                                        <p:cTn id="535" dur="1" fill="hold">
                                          <p:stCondLst>
                                            <p:cond delay="0"/>
                                          </p:stCondLst>
                                        </p:cTn>
                                        <p:tgtEl>
                                          <p:spTgt spid="73"/>
                                        </p:tgtEl>
                                        <p:attrNameLst>
                                          <p:attrName>style.visibility</p:attrName>
                                        </p:attrNameLst>
                                      </p:cBhvr>
                                      <p:to>
                                        <p:strVal val="visible"/>
                                      </p:to>
                                    </p:set>
                                    <p:animEffect transition="in" filter="blinds(horizontal)">
                                      <p:cBhvr>
                                        <p:cTn id="536" dur="2000"/>
                                        <p:tgtEl>
                                          <p:spTgt spid="73"/>
                                        </p:tgtEl>
                                      </p:cBhvr>
                                    </p:animEffect>
                                  </p:childTnLst>
                                </p:cTn>
                              </p:par>
                              <p:par>
                                <p:cTn id="537" presetID="3" presetClass="entr" presetSubtype="10" fill="hold" grpId="3" nodeType="withEffect">
                                  <p:stCondLst>
                                    <p:cond delay="0"/>
                                  </p:stCondLst>
                                  <p:childTnLst>
                                    <p:set>
                                      <p:cBhvr>
                                        <p:cTn id="538" dur="1" fill="hold">
                                          <p:stCondLst>
                                            <p:cond delay="0"/>
                                          </p:stCondLst>
                                        </p:cTn>
                                        <p:tgtEl>
                                          <p:spTgt spid="74"/>
                                        </p:tgtEl>
                                        <p:attrNameLst>
                                          <p:attrName>style.visibility</p:attrName>
                                        </p:attrNameLst>
                                      </p:cBhvr>
                                      <p:to>
                                        <p:strVal val="visible"/>
                                      </p:to>
                                    </p:set>
                                    <p:animEffect transition="in" filter="blinds(horizontal)">
                                      <p:cBhvr>
                                        <p:cTn id="539" dur="2000"/>
                                        <p:tgtEl>
                                          <p:spTgt spid="74"/>
                                        </p:tgtEl>
                                      </p:cBhvr>
                                    </p:animEffect>
                                  </p:childTnLst>
                                </p:cTn>
                              </p:par>
                              <p:par>
                                <p:cTn id="540" presetID="3" presetClass="entr" presetSubtype="10" fill="hold" grpId="3" nodeType="withEffect">
                                  <p:stCondLst>
                                    <p:cond delay="0"/>
                                  </p:stCondLst>
                                  <p:childTnLst>
                                    <p:set>
                                      <p:cBhvr>
                                        <p:cTn id="541" dur="1" fill="hold">
                                          <p:stCondLst>
                                            <p:cond delay="0"/>
                                          </p:stCondLst>
                                        </p:cTn>
                                        <p:tgtEl>
                                          <p:spTgt spid="75"/>
                                        </p:tgtEl>
                                        <p:attrNameLst>
                                          <p:attrName>style.visibility</p:attrName>
                                        </p:attrNameLst>
                                      </p:cBhvr>
                                      <p:to>
                                        <p:strVal val="visible"/>
                                      </p:to>
                                    </p:set>
                                    <p:animEffect transition="in" filter="blinds(horizontal)">
                                      <p:cBhvr>
                                        <p:cTn id="542" dur="2000"/>
                                        <p:tgtEl>
                                          <p:spTgt spid="75"/>
                                        </p:tgtEl>
                                      </p:cBhvr>
                                    </p:animEffect>
                                  </p:childTnLst>
                                </p:cTn>
                              </p:par>
                              <p:par>
                                <p:cTn id="543" presetID="3" presetClass="entr" presetSubtype="10" fill="hold" grpId="3" nodeType="withEffect">
                                  <p:stCondLst>
                                    <p:cond delay="0"/>
                                  </p:stCondLst>
                                  <p:childTnLst>
                                    <p:set>
                                      <p:cBhvr>
                                        <p:cTn id="544" dur="1" fill="hold">
                                          <p:stCondLst>
                                            <p:cond delay="0"/>
                                          </p:stCondLst>
                                        </p:cTn>
                                        <p:tgtEl>
                                          <p:spTgt spid="76"/>
                                        </p:tgtEl>
                                        <p:attrNameLst>
                                          <p:attrName>style.visibility</p:attrName>
                                        </p:attrNameLst>
                                      </p:cBhvr>
                                      <p:to>
                                        <p:strVal val="visible"/>
                                      </p:to>
                                    </p:set>
                                    <p:animEffect transition="in" filter="blinds(horizontal)">
                                      <p:cBhvr>
                                        <p:cTn id="545" dur="2000"/>
                                        <p:tgtEl>
                                          <p:spTgt spid="76"/>
                                        </p:tgtEl>
                                      </p:cBhvr>
                                    </p:animEffect>
                                  </p:childTnLst>
                                </p:cTn>
                              </p:par>
                              <p:par>
                                <p:cTn id="546" presetID="3" presetClass="entr" presetSubtype="10" fill="hold" grpId="3" nodeType="withEffect">
                                  <p:stCondLst>
                                    <p:cond delay="0"/>
                                  </p:stCondLst>
                                  <p:childTnLst>
                                    <p:set>
                                      <p:cBhvr>
                                        <p:cTn id="547" dur="1" fill="hold">
                                          <p:stCondLst>
                                            <p:cond delay="0"/>
                                          </p:stCondLst>
                                        </p:cTn>
                                        <p:tgtEl>
                                          <p:spTgt spid="77"/>
                                        </p:tgtEl>
                                        <p:attrNameLst>
                                          <p:attrName>style.visibility</p:attrName>
                                        </p:attrNameLst>
                                      </p:cBhvr>
                                      <p:to>
                                        <p:strVal val="visible"/>
                                      </p:to>
                                    </p:set>
                                    <p:animEffect transition="in" filter="blinds(horizontal)">
                                      <p:cBhvr>
                                        <p:cTn id="548" dur="2000"/>
                                        <p:tgtEl>
                                          <p:spTgt spid="77"/>
                                        </p:tgtEl>
                                      </p:cBhvr>
                                    </p:animEffect>
                                  </p:childTnLst>
                                </p:cTn>
                              </p:par>
                              <p:par>
                                <p:cTn id="549" presetID="3" presetClass="entr" presetSubtype="10" fill="hold" grpId="3" nodeType="withEffect">
                                  <p:stCondLst>
                                    <p:cond delay="0"/>
                                  </p:stCondLst>
                                  <p:childTnLst>
                                    <p:set>
                                      <p:cBhvr>
                                        <p:cTn id="550" dur="1" fill="hold">
                                          <p:stCondLst>
                                            <p:cond delay="0"/>
                                          </p:stCondLst>
                                        </p:cTn>
                                        <p:tgtEl>
                                          <p:spTgt spid="78"/>
                                        </p:tgtEl>
                                        <p:attrNameLst>
                                          <p:attrName>style.visibility</p:attrName>
                                        </p:attrNameLst>
                                      </p:cBhvr>
                                      <p:to>
                                        <p:strVal val="visible"/>
                                      </p:to>
                                    </p:set>
                                    <p:animEffect transition="in" filter="blinds(horizontal)">
                                      <p:cBhvr>
                                        <p:cTn id="551" dur="2000"/>
                                        <p:tgtEl>
                                          <p:spTgt spid="78"/>
                                        </p:tgtEl>
                                      </p:cBhvr>
                                    </p:animEffect>
                                  </p:childTnLst>
                                </p:cTn>
                              </p:par>
                              <p:par>
                                <p:cTn id="552" presetID="3" presetClass="entr" presetSubtype="10" fill="hold" grpId="3" nodeType="withEffect">
                                  <p:stCondLst>
                                    <p:cond delay="0"/>
                                  </p:stCondLst>
                                  <p:childTnLst>
                                    <p:set>
                                      <p:cBhvr>
                                        <p:cTn id="553" dur="1" fill="hold">
                                          <p:stCondLst>
                                            <p:cond delay="0"/>
                                          </p:stCondLst>
                                        </p:cTn>
                                        <p:tgtEl>
                                          <p:spTgt spid="79"/>
                                        </p:tgtEl>
                                        <p:attrNameLst>
                                          <p:attrName>style.visibility</p:attrName>
                                        </p:attrNameLst>
                                      </p:cBhvr>
                                      <p:to>
                                        <p:strVal val="visible"/>
                                      </p:to>
                                    </p:set>
                                    <p:animEffect transition="in" filter="blinds(horizontal)">
                                      <p:cBhvr>
                                        <p:cTn id="554" dur="2000"/>
                                        <p:tgtEl>
                                          <p:spTgt spid="79"/>
                                        </p:tgtEl>
                                      </p:cBhvr>
                                    </p:animEffect>
                                  </p:childTnLst>
                                </p:cTn>
                              </p:par>
                              <p:par>
                                <p:cTn id="555" presetID="3" presetClass="entr" presetSubtype="10" fill="hold" grpId="3" nodeType="withEffect">
                                  <p:stCondLst>
                                    <p:cond delay="0"/>
                                  </p:stCondLst>
                                  <p:childTnLst>
                                    <p:set>
                                      <p:cBhvr>
                                        <p:cTn id="556" dur="1" fill="hold">
                                          <p:stCondLst>
                                            <p:cond delay="0"/>
                                          </p:stCondLst>
                                        </p:cTn>
                                        <p:tgtEl>
                                          <p:spTgt spid="80"/>
                                        </p:tgtEl>
                                        <p:attrNameLst>
                                          <p:attrName>style.visibility</p:attrName>
                                        </p:attrNameLst>
                                      </p:cBhvr>
                                      <p:to>
                                        <p:strVal val="visible"/>
                                      </p:to>
                                    </p:set>
                                    <p:animEffect transition="in" filter="blinds(horizontal)">
                                      <p:cBhvr>
                                        <p:cTn id="557" dur="2000"/>
                                        <p:tgtEl>
                                          <p:spTgt spid="80"/>
                                        </p:tgtEl>
                                      </p:cBhvr>
                                    </p:animEffect>
                                  </p:childTnLst>
                                </p:cTn>
                              </p:par>
                              <p:par>
                                <p:cTn id="558" presetID="3" presetClass="entr" presetSubtype="10" fill="hold" grpId="3" nodeType="withEffect">
                                  <p:stCondLst>
                                    <p:cond delay="0"/>
                                  </p:stCondLst>
                                  <p:childTnLst>
                                    <p:set>
                                      <p:cBhvr>
                                        <p:cTn id="559" dur="1" fill="hold">
                                          <p:stCondLst>
                                            <p:cond delay="0"/>
                                          </p:stCondLst>
                                        </p:cTn>
                                        <p:tgtEl>
                                          <p:spTgt spid="81"/>
                                        </p:tgtEl>
                                        <p:attrNameLst>
                                          <p:attrName>style.visibility</p:attrName>
                                        </p:attrNameLst>
                                      </p:cBhvr>
                                      <p:to>
                                        <p:strVal val="visible"/>
                                      </p:to>
                                    </p:set>
                                    <p:animEffect transition="in" filter="blinds(horizontal)">
                                      <p:cBhvr>
                                        <p:cTn id="560" dur="2000"/>
                                        <p:tgtEl>
                                          <p:spTgt spid="81"/>
                                        </p:tgtEl>
                                      </p:cBhvr>
                                    </p:animEffect>
                                  </p:childTnLst>
                                </p:cTn>
                              </p:par>
                              <p:par>
                                <p:cTn id="561" presetID="3" presetClass="entr" presetSubtype="10" fill="hold" grpId="3" nodeType="withEffect">
                                  <p:stCondLst>
                                    <p:cond delay="0"/>
                                  </p:stCondLst>
                                  <p:childTnLst>
                                    <p:set>
                                      <p:cBhvr>
                                        <p:cTn id="562" dur="1" fill="hold">
                                          <p:stCondLst>
                                            <p:cond delay="0"/>
                                          </p:stCondLst>
                                        </p:cTn>
                                        <p:tgtEl>
                                          <p:spTgt spid="82"/>
                                        </p:tgtEl>
                                        <p:attrNameLst>
                                          <p:attrName>style.visibility</p:attrName>
                                        </p:attrNameLst>
                                      </p:cBhvr>
                                      <p:to>
                                        <p:strVal val="visible"/>
                                      </p:to>
                                    </p:set>
                                    <p:animEffect transition="in" filter="blinds(horizontal)">
                                      <p:cBhvr>
                                        <p:cTn id="563" dur="2000"/>
                                        <p:tgtEl>
                                          <p:spTgt spid="82"/>
                                        </p:tgtEl>
                                      </p:cBhvr>
                                    </p:animEffect>
                                  </p:childTnLst>
                                </p:cTn>
                              </p:par>
                              <p:par>
                                <p:cTn id="564" presetID="3" presetClass="entr" presetSubtype="10" fill="hold" grpId="3" nodeType="withEffect">
                                  <p:stCondLst>
                                    <p:cond delay="0"/>
                                  </p:stCondLst>
                                  <p:childTnLst>
                                    <p:set>
                                      <p:cBhvr>
                                        <p:cTn id="565" dur="1" fill="hold">
                                          <p:stCondLst>
                                            <p:cond delay="0"/>
                                          </p:stCondLst>
                                        </p:cTn>
                                        <p:tgtEl>
                                          <p:spTgt spid="83"/>
                                        </p:tgtEl>
                                        <p:attrNameLst>
                                          <p:attrName>style.visibility</p:attrName>
                                        </p:attrNameLst>
                                      </p:cBhvr>
                                      <p:to>
                                        <p:strVal val="visible"/>
                                      </p:to>
                                    </p:set>
                                    <p:animEffect transition="in" filter="blinds(horizontal)">
                                      <p:cBhvr>
                                        <p:cTn id="566" dur="2000"/>
                                        <p:tgtEl>
                                          <p:spTgt spid="83"/>
                                        </p:tgtEl>
                                      </p:cBhvr>
                                    </p:animEffect>
                                  </p:childTnLst>
                                </p:cTn>
                              </p:par>
                            </p:childTnLst>
                          </p:cTn>
                        </p:par>
                        <p:par>
                          <p:cTn id="567" fill="hold">
                            <p:stCondLst>
                              <p:cond delay="2000"/>
                            </p:stCondLst>
                            <p:childTnLst>
                              <p:par>
                                <p:cTn id="568" presetID="2" presetClass="exit" presetSubtype="12" fill="hold" grpId="1" nodeType="afterEffect">
                                  <p:stCondLst>
                                    <p:cond delay="0"/>
                                  </p:stCondLst>
                                  <p:childTnLst>
                                    <p:anim calcmode="lin" valueType="num">
                                      <p:cBhvr additive="base">
                                        <p:cTn id="569" dur="2000"/>
                                        <p:tgtEl>
                                          <p:spTgt spid="6"/>
                                        </p:tgtEl>
                                        <p:attrNameLst>
                                          <p:attrName>ppt_x</p:attrName>
                                        </p:attrNameLst>
                                      </p:cBhvr>
                                      <p:tavLst>
                                        <p:tav tm="0">
                                          <p:val>
                                            <p:strVal val="ppt_x"/>
                                          </p:val>
                                        </p:tav>
                                        <p:tav tm="100000">
                                          <p:val>
                                            <p:strVal val="0-ppt_w/2"/>
                                          </p:val>
                                        </p:tav>
                                      </p:tavLst>
                                    </p:anim>
                                    <p:anim calcmode="lin" valueType="num">
                                      <p:cBhvr additive="base">
                                        <p:cTn id="570" dur="2000"/>
                                        <p:tgtEl>
                                          <p:spTgt spid="6"/>
                                        </p:tgtEl>
                                        <p:attrNameLst>
                                          <p:attrName>ppt_y</p:attrName>
                                        </p:attrNameLst>
                                      </p:cBhvr>
                                      <p:tavLst>
                                        <p:tav tm="0">
                                          <p:val>
                                            <p:strVal val="ppt_y"/>
                                          </p:val>
                                        </p:tav>
                                        <p:tav tm="100000">
                                          <p:val>
                                            <p:strVal val="1+ppt_h/2"/>
                                          </p:val>
                                        </p:tav>
                                      </p:tavLst>
                                    </p:anim>
                                    <p:set>
                                      <p:cBhvr>
                                        <p:cTn id="571" dur="1" fill="hold">
                                          <p:stCondLst>
                                            <p:cond delay="1999"/>
                                          </p:stCondLst>
                                        </p:cTn>
                                        <p:tgtEl>
                                          <p:spTgt spid="6"/>
                                        </p:tgtEl>
                                        <p:attrNameLst>
                                          <p:attrName>style.visibility</p:attrName>
                                        </p:attrNameLst>
                                      </p:cBhvr>
                                      <p:to>
                                        <p:strVal val="hidden"/>
                                      </p:to>
                                    </p:set>
                                  </p:childTnLst>
                                </p:cTn>
                              </p:par>
                              <p:par>
                                <p:cTn id="572" presetID="2" presetClass="exit" presetSubtype="12" fill="hold" grpId="1" nodeType="withEffect">
                                  <p:stCondLst>
                                    <p:cond delay="0"/>
                                  </p:stCondLst>
                                  <p:childTnLst>
                                    <p:anim calcmode="lin" valueType="num">
                                      <p:cBhvr additive="base">
                                        <p:cTn id="573" dur="2000"/>
                                        <p:tgtEl>
                                          <p:spTgt spid="16"/>
                                        </p:tgtEl>
                                        <p:attrNameLst>
                                          <p:attrName>ppt_x</p:attrName>
                                        </p:attrNameLst>
                                      </p:cBhvr>
                                      <p:tavLst>
                                        <p:tav tm="0">
                                          <p:val>
                                            <p:strVal val="ppt_x"/>
                                          </p:val>
                                        </p:tav>
                                        <p:tav tm="100000">
                                          <p:val>
                                            <p:strVal val="0-ppt_w/2"/>
                                          </p:val>
                                        </p:tav>
                                      </p:tavLst>
                                    </p:anim>
                                    <p:anim calcmode="lin" valueType="num">
                                      <p:cBhvr additive="base">
                                        <p:cTn id="574" dur="2000"/>
                                        <p:tgtEl>
                                          <p:spTgt spid="16"/>
                                        </p:tgtEl>
                                        <p:attrNameLst>
                                          <p:attrName>ppt_y</p:attrName>
                                        </p:attrNameLst>
                                      </p:cBhvr>
                                      <p:tavLst>
                                        <p:tav tm="0">
                                          <p:val>
                                            <p:strVal val="ppt_y"/>
                                          </p:val>
                                        </p:tav>
                                        <p:tav tm="100000">
                                          <p:val>
                                            <p:strVal val="1+ppt_h/2"/>
                                          </p:val>
                                        </p:tav>
                                      </p:tavLst>
                                    </p:anim>
                                    <p:set>
                                      <p:cBhvr>
                                        <p:cTn id="575" dur="1" fill="hold">
                                          <p:stCondLst>
                                            <p:cond delay="1999"/>
                                          </p:stCondLst>
                                        </p:cTn>
                                        <p:tgtEl>
                                          <p:spTgt spid="16"/>
                                        </p:tgtEl>
                                        <p:attrNameLst>
                                          <p:attrName>style.visibility</p:attrName>
                                        </p:attrNameLst>
                                      </p:cBhvr>
                                      <p:to>
                                        <p:strVal val="hidden"/>
                                      </p:to>
                                    </p:set>
                                  </p:childTnLst>
                                </p:cTn>
                              </p:par>
                              <p:par>
                                <p:cTn id="576" presetID="2" presetClass="exit" presetSubtype="12" fill="hold" grpId="1" nodeType="withEffect">
                                  <p:stCondLst>
                                    <p:cond delay="0"/>
                                  </p:stCondLst>
                                  <p:childTnLst>
                                    <p:anim calcmode="lin" valueType="num">
                                      <p:cBhvr additive="base">
                                        <p:cTn id="577" dur="2000"/>
                                        <p:tgtEl>
                                          <p:spTgt spid="26"/>
                                        </p:tgtEl>
                                        <p:attrNameLst>
                                          <p:attrName>ppt_x</p:attrName>
                                        </p:attrNameLst>
                                      </p:cBhvr>
                                      <p:tavLst>
                                        <p:tav tm="0">
                                          <p:val>
                                            <p:strVal val="ppt_x"/>
                                          </p:val>
                                        </p:tav>
                                        <p:tav tm="100000">
                                          <p:val>
                                            <p:strVal val="0-ppt_w/2"/>
                                          </p:val>
                                        </p:tav>
                                      </p:tavLst>
                                    </p:anim>
                                    <p:anim calcmode="lin" valueType="num">
                                      <p:cBhvr additive="base">
                                        <p:cTn id="578" dur="2000"/>
                                        <p:tgtEl>
                                          <p:spTgt spid="26"/>
                                        </p:tgtEl>
                                        <p:attrNameLst>
                                          <p:attrName>ppt_y</p:attrName>
                                        </p:attrNameLst>
                                      </p:cBhvr>
                                      <p:tavLst>
                                        <p:tav tm="0">
                                          <p:val>
                                            <p:strVal val="ppt_y"/>
                                          </p:val>
                                        </p:tav>
                                        <p:tav tm="100000">
                                          <p:val>
                                            <p:strVal val="1+ppt_h/2"/>
                                          </p:val>
                                        </p:tav>
                                      </p:tavLst>
                                    </p:anim>
                                    <p:set>
                                      <p:cBhvr>
                                        <p:cTn id="579" dur="1" fill="hold">
                                          <p:stCondLst>
                                            <p:cond delay="1999"/>
                                          </p:stCondLst>
                                        </p:cTn>
                                        <p:tgtEl>
                                          <p:spTgt spid="26"/>
                                        </p:tgtEl>
                                        <p:attrNameLst>
                                          <p:attrName>style.visibility</p:attrName>
                                        </p:attrNameLst>
                                      </p:cBhvr>
                                      <p:to>
                                        <p:strVal val="hidden"/>
                                      </p:to>
                                    </p:set>
                                  </p:childTnLst>
                                </p:cTn>
                              </p:par>
                              <p:par>
                                <p:cTn id="580" presetID="2" presetClass="exit" presetSubtype="12" fill="hold" grpId="1" nodeType="withEffect">
                                  <p:stCondLst>
                                    <p:cond delay="0"/>
                                  </p:stCondLst>
                                  <p:childTnLst>
                                    <p:anim calcmode="lin" valueType="num">
                                      <p:cBhvr additive="base">
                                        <p:cTn id="581" dur="2000"/>
                                        <p:tgtEl>
                                          <p:spTgt spid="36"/>
                                        </p:tgtEl>
                                        <p:attrNameLst>
                                          <p:attrName>ppt_x</p:attrName>
                                        </p:attrNameLst>
                                      </p:cBhvr>
                                      <p:tavLst>
                                        <p:tav tm="0">
                                          <p:val>
                                            <p:strVal val="ppt_x"/>
                                          </p:val>
                                        </p:tav>
                                        <p:tav tm="100000">
                                          <p:val>
                                            <p:strVal val="0-ppt_w/2"/>
                                          </p:val>
                                        </p:tav>
                                      </p:tavLst>
                                    </p:anim>
                                    <p:anim calcmode="lin" valueType="num">
                                      <p:cBhvr additive="base">
                                        <p:cTn id="582" dur="2000"/>
                                        <p:tgtEl>
                                          <p:spTgt spid="36"/>
                                        </p:tgtEl>
                                        <p:attrNameLst>
                                          <p:attrName>ppt_y</p:attrName>
                                        </p:attrNameLst>
                                      </p:cBhvr>
                                      <p:tavLst>
                                        <p:tav tm="0">
                                          <p:val>
                                            <p:strVal val="ppt_y"/>
                                          </p:val>
                                        </p:tav>
                                        <p:tav tm="100000">
                                          <p:val>
                                            <p:strVal val="1+ppt_h/2"/>
                                          </p:val>
                                        </p:tav>
                                      </p:tavLst>
                                    </p:anim>
                                    <p:set>
                                      <p:cBhvr>
                                        <p:cTn id="583" dur="1" fill="hold">
                                          <p:stCondLst>
                                            <p:cond delay="1999"/>
                                          </p:stCondLst>
                                        </p:cTn>
                                        <p:tgtEl>
                                          <p:spTgt spid="36"/>
                                        </p:tgtEl>
                                        <p:attrNameLst>
                                          <p:attrName>style.visibility</p:attrName>
                                        </p:attrNameLst>
                                      </p:cBhvr>
                                      <p:to>
                                        <p:strVal val="hidden"/>
                                      </p:to>
                                    </p:set>
                                  </p:childTnLst>
                                </p:cTn>
                              </p:par>
                              <p:par>
                                <p:cTn id="584" presetID="2" presetClass="exit" presetSubtype="12" fill="hold" grpId="1" nodeType="withEffect">
                                  <p:stCondLst>
                                    <p:cond delay="0"/>
                                  </p:stCondLst>
                                  <p:childTnLst>
                                    <p:anim calcmode="lin" valueType="num">
                                      <p:cBhvr additive="base">
                                        <p:cTn id="585" dur="2000"/>
                                        <p:tgtEl>
                                          <p:spTgt spid="46"/>
                                        </p:tgtEl>
                                        <p:attrNameLst>
                                          <p:attrName>ppt_x</p:attrName>
                                        </p:attrNameLst>
                                      </p:cBhvr>
                                      <p:tavLst>
                                        <p:tav tm="0">
                                          <p:val>
                                            <p:strVal val="ppt_x"/>
                                          </p:val>
                                        </p:tav>
                                        <p:tav tm="100000">
                                          <p:val>
                                            <p:strVal val="0-ppt_w/2"/>
                                          </p:val>
                                        </p:tav>
                                      </p:tavLst>
                                    </p:anim>
                                    <p:anim calcmode="lin" valueType="num">
                                      <p:cBhvr additive="base">
                                        <p:cTn id="586" dur="2000"/>
                                        <p:tgtEl>
                                          <p:spTgt spid="46"/>
                                        </p:tgtEl>
                                        <p:attrNameLst>
                                          <p:attrName>ppt_y</p:attrName>
                                        </p:attrNameLst>
                                      </p:cBhvr>
                                      <p:tavLst>
                                        <p:tav tm="0">
                                          <p:val>
                                            <p:strVal val="ppt_y"/>
                                          </p:val>
                                        </p:tav>
                                        <p:tav tm="100000">
                                          <p:val>
                                            <p:strVal val="1+ppt_h/2"/>
                                          </p:val>
                                        </p:tav>
                                      </p:tavLst>
                                    </p:anim>
                                    <p:set>
                                      <p:cBhvr>
                                        <p:cTn id="587" dur="1" fill="hold">
                                          <p:stCondLst>
                                            <p:cond delay="1999"/>
                                          </p:stCondLst>
                                        </p:cTn>
                                        <p:tgtEl>
                                          <p:spTgt spid="46"/>
                                        </p:tgtEl>
                                        <p:attrNameLst>
                                          <p:attrName>style.visibility</p:attrName>
                                        </p:attrNameLst>
                                      </p:cBhvr>
                                      <p:to>
                                        <p:strVal val="hidden"/>
                                      </p:to>
                                    </p:set>
                                  </p:childTnLst>
                                </p:cTn>
                              </p:par>
                              <p:par>
                                <p:cTn id="588" presetID="2" presetClass="exit" presetSubtype="12" fill="hold" grpId="1" nodeType="withEffect">
                                  <p:stCondLst>
                                    <p:cond delay="0"/>
                                  </p:stCondLst>
                                  <p:childTnLst>
                                    <p:anim calcmode="lin" valueType="num">
                                      <p:cBhvr additive="base">
                                        <p:cTn id="589" dur="2000"/>
                                        <p:tgtEl>
                                          <p:spTgt spid="56"/>
                                        </p:tgtEl>
                                        <p:attrNameLst>
                                          <p:attrName>ppt_x</p:attrName>
                                        </p:attrNameLst>
                                      </p:cBhvr>
                                      <p:tavLst>
                                        <p:tav tm="0">
                                          <p:val>
                                            <p:strVal val="ppt_x"/>
                                          </p:val>
                                        </p:tav>
                                        <p:tav tm="100000">
                                          <p:val>
                                            <p:strVal val="0-ppt_w/2"/>
                                          </p:val>
                                        </p:tav>
                                      </p:tavLst>
                                    </p:anim>
                                    <p:anim calcmode="lin" valueType="num">
                                      <p:cBhvr additive="base">
                                        <p:cTn id="590" dur="2000"/>
                                        <p:tgtEl>
                                          <p:spTgt spid="56"/>
                                        </p:tgtEl>
                                        <p:attrNameLst>
                                          <p:attrName>ppt_y</p:attrName>
                                        </p:attrNameLst>
                                      </p:cBhvr>
                                      <p:tavLst>
                                        <p:tav tm="0">
                                          <p:val>
                                            <p:strVal val="ppt_y"/>
                                          </p:val>
                                        </p:tav>
                                        <p:tav tm="100000">
                                          <p:val>
                                            <p:strVal val="1+ppt_h/2"/>
                                          </p:val>
                                        </p:tav>
                                      </p:tavLst>
                                    </p:anim>
                                    <p:set>
                                      <p:cBhvr>
                                        <p:cTn id="591" dur="1" fill="hold">
                                          <p:stCondLst>
                                            <p:cond delay="1999"/>
                                          </p:stCondLst>
                                        </p:cTn>
                                        <p:tgtEl>
                                          <p:spTgt spid="56"/>
                                        </p:tgtEl>
                                        <p:attrNameLst>
                                          <p:attrName>style.visibility</p:attrName>
                                        </p:attrNameLst>
                                      </p:cBhvr>
                                      <p:to>
                                        <p:strVal val="hidden"/>
                                      </p:to>
                                    </p:set>
                                  </p:childTnLst>
                                </p:cTn>
                              </p:par>
                              <p:par>
                                <p:cTn id="592" presetID="2" presetClass="exit" presetSubtype="12" fill="hold" grpId="1" nodeType="withEffect">
                                  <p:stCondLst>
                                    <p:cond delay="0"/>
                                  </p:stCondLst>
                                  <p:childTnLst>
                                    <p:anim calcmode="lin" valueType="num">
                                      <p:cBhvr additive="base">
                                        <p:cTn id="593" dur="2000"/>
                                        <p:tgtEl>
                                          <p:spTgt spid="66"/>
                                        </p:tgtEl>
                                        <p:attrNameLst>
                                          <p:attrName>ppt_x</p:attrName>
                                        </p:attrNameLst>
                                      </p:cBhvr>
                                      <p:tavLst>
                                        <p:tav tm="0">
                                          <p:val>
                                            <p:strVal val="ppt_x"/>
                                          </p:val>
                                        </p:tav>
                                        <p:tav tm="100000">
                                          <p:val>
                                            <p:strVal val="0-ppt_w/2"/>
                                          </p:val>
                                        </p:tav>
                                      </p:tavLst>
                                    </p:anim>
                                    <p:anim calcmode="lin" valueType="num">
                                      <p:cBhvr additive="base">
                                        <p:cTn id="594" dur="2000"/>
                                        <p:tgtEl>
                                          <p:spTgt spid="66"/>
                                        </p:tgtEl>
                                        <p:attrNameLst>
                                          <p:attrName>ppt_y</p:attrName>
                                        </p:attrNameLst>
                                      </p:cBhvr>
                                      <p:tavLst>
                                        <p:tav tm="0">
                                          <p:val>
                                            <p:strVal val="ppt_y"/>
                                          </p:val>
                                        </p:tav>
                                        <p:tav tm="100000">
                                          <p:val>
                                            <p:strVal val="1+ppt_h/2"/>
                                          </p:val>
                                        </p:tav>
                                      </p:tavLst>
                                    </p:anim>
                                    <p:set>
                                      <p:cBhvr>
                                        <p:cTn id="595" dur="1" fill="hold">
                                          <p:stCondLst>
                                            <p:cond delay="1999"/>
                                          </p:stCondLst>
                                        </p:cTn>
                                        <p:tgtEl>
                                          <p:spTgt spid="66"/>
                                        </p:tgtEl>
                                        <p:attrNameLst>
                                          <p:attrName>style.visibility</p:attrName>
                                        </p:attrNameLst>
                                      </p:cBhvr>
                                      <p:to>
                                        <p:strVal val="hidden"/>
                                      </p:to>
                                    </p:set>
                                  </p:childTnLst>
                                </p:cTn>
                              </p:par>
                              <p:par>
                                <p:cTn id="596" presetID="2" presetClass="exit" presetSubtype="12" fill="hold" grpId="1" nodeType="withEffect">
                                  <p:stCondLst>
                                    <p:cond delay="0"/>
                                  </p:stCondLst>
                                  <p:childTnLst>
                                    <p:anim calcmode="lin" valueType="num">
                                      <p:cBhvr additive="base">
                                        <p:cTn id="597" dur="2000"/>
                                        <p:tgtEl>
                                          <p:spTgt spid="76"/>
                                        </p:tgtEl>
                                        <p:attrNameLst>
                                          <p:attrName>ppt_x</p:attrName>
                                        </p:attrNameLst>
                                      </p:cBhvr>
                                      <p:tavLst>
                                        <p:tav tm="0">
                                          <p:val>
                                            <p:strVal val="ppt_x"/>
                                          </p:val>
                                        </p:tav>
                                        <p:tav tm="100000">
                                          <p:val>
                                            <p:strVal val="0-ppt_w/2"/>
                                          </p:val>
                                        </p:tav>
                                      </p:tavLst>
                                    </p:anim>
                                    <p:anim calcmode="lin" valueType="num">
                                      <p:cBhvr additive="base">
                                        <p:cTn id="598" dur="2000"/>
                                        <p:tgtEl>
                                          <p:spTgt spid="76"/>
                                        </p:tgtEl>
                                        <p:attrNameLst>
                                          <p:attrName>ppt_y</p:attrName>
                                        </p:attrNameLst>
                                      </p:cBhvr>
                                      <p:tavLst>
                                        <p:tav tm="0">
                                          <p:val>
                                            <p:strVal val="ppt_y"/>
                                          </p:val>
                                        </p:tav>
                                        <p:tav tm="100000">
                                          <p:val>
                                            <p:strVal val="1+ppt_h/2"/>
                                          </p:val>
                                        </p:tav>
                                      </p:tavLst>
                                    </p:anim>
                                    <p:set>
                                      <p:cBhvr>
                                        <p:cTn id="599" dur="1" fill="hold">
                                          <p:stCondLst>
                                            <p:cond delay="1999"/>
                                          </p:stCondLst>
                                        </p:cTn>
                                        <p:tgtEl>
                                          <p:spTgt spid="76"/>
                                        </p:tgtEl>
                                        <p:attrNameLst>
                                          <p:attrName>style.visibility</p:attrName>
                                        </p:attrNameLst>
                                      </p:cBhvr>
                                      <p:to>
                                        <p:strVal val="hidden"/>
                                      </p:to>
                                    </p:set>
                                  </p:childTnLst>
                                </p:cTn>
                              </p:par>
                              <p:par>
                                <p:cTn id="600" presetID="2" presetClass="exit" presetSubtype="12" fill="hold" grpId="1" nodeType="withEffect">
                                  <p:stCondLst>
                                    <p:cond delay="0"/>
                                  </p:stCondLst>
                                  <p:childTnLst>
                                    <p:anim calcmode="lin" valueType="num">
                                      <p:cBhvr additive="base">
                                        <p:cTn id="601" dur="2000"/>
                                        <p:tgtEl>
                                          <p:spTgt spid="10"/>
                                        </p:tgtEl>
                                        <p:attrNameLst>
                                          <p:attrName>ppt_x</p:attrName>
                                        </p:attrNameLst>
                                      </p:cBhvr>
                                      <p:tavLst>
                                        <p:tav tm="0">
                                          <p:val>
                                            <p:strVal val="ppt_x"/>
                                          </p:val>
                                        </p:tav>
                                        <p:tav tm="100000">
                                          <p:val>
                                            <p:strVal val="0-ppt_w/2"/>
                                          </p:val>
                                        </p:tav>
                                      </p:tavLst>
                                    </p:anim>
                                    <p:anim calcmode="lin" valueType="num">
                                      <p:cBhvr additive="base">
                                        <p:cTn id="602" dur="2000"/>
                                        <p:tgtEl>
                                          <p:spTgt spid="10"/>
                                        </p:tgtEl>
                                        <p:attrNameLst>
                                          <p:attrName>ppt_y</p:attrName>
                                        </p:attrNameLst>
                                      </p:cBhvr>
                                      <p:tavLst>
                                        <p:tav tm="0">
                                          <p:val>
                                            <p:strVal val="ppt_y"/>
                                          </p:val>
                                        </p:tav>
                                        <p:tav tm="100000">
                                          <p:val>
                                            <p:strVal val="1+ppt_h/2"/>
                                          </p:val>
                                        </p:tav>
                                      </p:tavLst>
                                    </p:anim>
                                    <p:set>
                                      <p:cBhvr>
                                        <p:cTn id="603" dur="1" fill="hold">
                                          <p:stCondLst>
                                            <p:cond delay="1999"/>
                                          </p:stCondLst>
                                        </p:cTn>
                                        <p:tgtEl>
                                          <p:spTgt spid="10"/>
                                        </p:tgtEl>
                                        <p:attrNameLst>
                                          <p:attrName>style.visibility</p:attrName>
                                        </p:attrNameLst>
                                      </p:cBhvr>
                                      <p:to>
                                        <p:strVal val="hidden"/>
                                      </p:to>
                                    </p:set>
                                  </p:childTnLst>
                                </p:cTn>
                              </p:par>
                              <p:par>
                                <p:cTn id="604" presetID="2" presetClass="exit" presetSubtype="12" fill="hold" grpId="1" nodeType="withEffect">
                                  <p:stCondLst>
                                    <p:cond delay="0"/>
                                  </p:stCondLst>
                                  <p:childTnLst>
                                    <p:anim calcmode="lin" valueType="num">
                                      <p:cBhvr additive="base">
                                        <p:cTn id="605" dur="2000"/>
                                        <p:tgtEl>
                                          <p:spTgt spid="20"/>
                                        </p:tgtEl>
                                        <p:attrNameLst>
                                          <p:attrName>ppt_x</p:attrName>
                                        </p:attrNameLst>
                                      </p:cBhvr>
                                      <p:tavLst>
                                        <p:tav tm="0">
                                          <p:val>
                                            <p:strVal val="ppt_x"/>
                                          </p:val>
                                        </p:tav>
                                        <p:tav tm="100000">
                                          <p:val>
                                            <p:strVal val="0-ppt_w/2"/>
                                          </p:val>
                                        </p:tav>
                                      </p:tavLst>
                                    </p:anim>
                                    <p:anim calcmode="lin" valueType="num">
                                      <p:cBhvr additive="base">
                                        <p:cTn id="606" dur="2000"/>
                                        <p:tgtEl>
                                          <p:spTgt spid="20"/>
                                        </p:tgtEl>
                                        <p:attrNameLst>
                                          <p:attrName>ppt_y</p:attrName>
                                        </p:attrNameLst>
                                      </p:cBhvr>
                                      <p:tavLst>
                                        <p:tav tm="0">
                                          <p:val>
                                            <p:strVal val="ppt_y"/>
                                          </p:val>
                                        </p:tav>
                                        <p:tav tm="100000">
                                          <p:val>
                                            <p:strVal val="1+ppt_h/2"/>
                                          </p:val>
                                        </p:tav>
                                      </p:tavLst>
                                    </p:anim>
                                    <p:set>
                                      <p:cBhvr>
                                        <p:cTn id="607" dur="1" fill="hold">
                                          <p:stCondLst>
                                            <p:cond delay="1999"/>
                                          </p:stCondLst>
                                        </p:cTn>
                                        <p:tgtEl>
                                          <p:spTgt spid="20"/>
                                        </p:tgtEl>
                                        <p:attrNameLst>
                                          <p:attrName>style.visibility</p:attrName>
                                        </p:attrNameLst>
                                      </p:cBhvr>
                                      <p:to>
                                        <p:strVal val="hidden"/>
                                      </p:to>
                                    </p:set>
                                  </p:childTnLst>
                                </p:cTn>
                              </p:par>
                              <p:par>
                                <p:cTn id="608" presetID="2" presetClass="exit" presetSubtype="12" fill="hold" grpId="1" nodeType="withEffect">
                                  <p:stCondLst>
                                    <p:cond delay="0"/>
                                  </p:stCondLst>
                                  <p:childTnLst>
                                    <p:anim calcmode="lin" valueType="num">
                                      <p:cBhvr additive="base">
                                        <p:cTn id="609" dur="2000"/>
                                        <p:tgtEl>
                                          <p:spTgt spid="30"/>
                                        </p:tgtEl>
                                        <p:attrNameLst>
                                          <p:attrName>ppt_x</p:attrName>
                                        </p:attrNameLst>
                                      </p:cBhvr>
                                      <p:tavLst>
                                        <p:tav tm="0">
                                          <p:val>
                                            <p:strVal val="ppt_x"/>
                                          </p:val>
                                        </p:tav>
                                        <p:tav tm="100000">
                                          <p:val>
                                            <p:strVal val="0-ppt_w/2"/>
                                          </p:val>
                                        </p:tav>
                                      </p:tavLst>
                                    </p:anim>
                                    <p:anim calcmode="lin" valueType="num">
                                      <p:cBhvr additive="base">
                                        <p:cTn id="610" dur="2000"/>
                                        <p:tgtEl>
                                          <p:spTgt spid="30"/>
                                        </p:tgtEl>
                                        <p:attrNameLst>
                                          <p:attrName>ppt_y</p:attrName>
                                        </p:attrNameLst>
                                      </p:cBhvr>
                                      <p:tavLst>
                                        <p:tav tm="0">
                                          <p:val>
                                            <p:strVal val="ppt_y"/>
                                          </p:val>
                                        </p:tav>
                                        <p:tav tm="100000">
                                          <p:val>
                                            <p:strVal val="1+ppt_h/2"/>
                                          </p:val>
                                        </p:tav>
                                      </p:tavLst>
                                    </p:anim>
                                    <p:set>
                                      <p:cBhvr>
                                        <p:cTn id="611" dur="1" fill="hold">
                                          <p:stCondLst>
                                            <p:cond delay="1999"/>
                                          </p:stCondLst>
                                        </p:cTn>
                                        <p:tgtEl>
                                          <p:spTgt spid="30"/>
                                        </p:tgtEl>
                                        <p:attrNameLst>
                                          <p:attrName>style.visibility</p:attrName>
                                        </p:attrNameLst>
                                      </p:cBhvr>
                                      <p:to>
                                        <p:strVal val="hidden"/>
                                      </p:to>
                                    </p:set>
                                  </p:childTnLst>
                                </p:cTn>
                              </p:par>
                              <p:par>
                                <p:cTn id="612" presetID="2" presetClass="exit" presetSubtype="12" fill="hold" grpId="1" nodeType="withEffect">
                                  <p:stCondLst>
                                    <p:cond delay="0"/>
                                  </p:stCondLst>
                                  <p:childTnLst>
                                    <p:anim calcmode="lin" valueType="num">
                                      <p:cBhvr additive="base">
                                        <p:cTn id="613" dur="2000"/>
                                        <p:tgtEl>
                                          <p:spTgt spid="40"/>
                                        </p:tgtEl>
                                        <p:attrNameLst>
                                          <p:attrName>ppt_x</p:attrName>
                                        </p:attrNameLst>
                                      </p:cBhvr>
                                      <p:tavLst>
                                        <p:tav tm="0">
                                          <p:val>
                                            <p:strVal val="ppt_x"/>
                                          </p:val>
                                        </p:tav>
                                        <p:tav tm="100000">
                                          <p:val>
                                            <p:strVal val="0-ppt_w/2"/>
                                          </p:val>
                                        </p:tav>
                                      </p:tavLst>
                                    </p:anim>
                                    <p:anim calcmode="lin" valueType="num">
                                      <p:cBhvr additive="base">
                                        <p:cTn id="614" dur="2000"/>
                                        <p:tgtEl>
                                          <p:spTgt spid="40"/>
                                        </p:tgtEl>
                                        <p:attrNameLst>
                                          <p:attrName>ppt_y</p:attrName>
                                        </p:attrNameLst>
                                      </p:cBhvr>
                                      <p:tavLst>
                                        <p:tav tm="0">
                                          <p:val>
                                            <p:strVal val="ppt_y"/>
                                          </p:val>
                                        </p:tav>
                                        <p:tav tm="100000">
                                          <p:val>
                                            <p:strVal val="1+ppt_h/2"/>
                                          </p:val>
                                        </p:tav>
                                      </p:tavLst>
                                    </p:anim>
                                    <p:set>
                                      <p:cBhvr>
                                        <p:cTn id="615" dur="1" fill="hold">
                                          <p:stCondLst>
                                            <p:cond delay="1999"/>
                                          </p:stCondLst>
                                        </p:cTn>
                                        <p:tgtEl>
                                          <p:spTgt spid="40"/>
                                        </p:tgtEl>
                                        <p:attrNameLst>
                                          <p:attrName>style.visibility</p:attrName>
                                        </p:attrNameLst>
                                      </p:cBhvr>
                                      <p:to>
                                        <p:strVal val="hidden"/>
                                      </p:to>
                                    </p:set>
                                  </p:childTnLst>
                                </p:cTn>
                              </p:par>
                              <p:par>
                                <p:cTn id="616" presetID="2" presetClass="exit" presetSubtype="12" fill="hold" grpId="1" nodeType="withEffect">
                                  <p:stCondLst>
                                    <p:cond delay="0"/>
                                  </p:stCondLst>
                                  <p:childTnLst>
                                    <p:anim calcmode="lin" valueType="num">
                                      <p:cBhvr additive="base">
                                        <p:cTn id="617" dur="2000"/>
                                        <p:tgtEl>
                                          <p:spTgt spid="50"/>
                                        </p:tgtEl>
                                        <p:attrNameLst>
                                          <p:attrName>ppt_x</p:attrName>
                                        </p:attrNameLst>
                                      </p:cBhvr>
                                      <p:tavLst>
                                        <p:tav tm="0">
                                          <p:val>
                                            <p:strVal val="ppt_x"/>
                                          </p:val>
                                        </p:tav>
                                        <p:tav tm="100000">
                                          <p:val>
                                            <p:strVal val="0-ppt_w/2"/>
                                          </p:val>
                                        </p:tav>
                                      </p:tavLst>
                                    </p:anim>
                                    <p:anim calcmode="lin" valueType="num">
                                      <p:cBhvr additive="base">
                                        <p:cTn id="618" dur="2000"/>
                                        <p:tgtEl>
                                          <p:spTgt spid="50"/>
                                        </p:tgtEl>
                                        <p:attrNameLst>
                                          <p:attrName>ppt_y</p:attrName>
                                        </p:attrNameLst>
                                      </p:cBhvr>
                                      <p:tavLst>
                                        <p:tav tm="0">
                                          <p:val>
                                            <p:strVal val="ppt_y"/>
                                          </p:val>
                                        </p:tav>
                                        <p:tav tm="100000">
                                          <p:val>
                                            <p:strVal val="1+ppt_h/2"/>
                                          </p:val>
                                        </p:tav>
                                      </p:tavLst>
                                    </p:anim>
                                    <p:set>
                                      <p:cBhvr>
                                        <p:cTn id="619" dur="1" fill="hold">
                                          <p:stCondLst>
                                            <p:cond delay="1999"/>
                                          </p:stCondLst>
                                        </p:cTn>
                                        <p:tgtEl>
                                          <p:spTgt spid="50"/>
                                        </p:tgtEl>
                                        <p:attrNameLst>
                                          <p:attrName>style.visibility</p:attrName>
                                        </p:attrNameLst>
                                      </p:cBhvr>
                                      <p:to>
                                        <p:strVal val="hidden"/>
                                      </p:to>
                                    </p:set>
                                  </p:childTnLst>
                                </p:cTn>
                              </p:par>
                              <p:par>
                                <p:cTn id="620" presetID="2" presetClass="exit" presetSubtype="12" fill="hold" grpId="1" nodeType="withEffect">
                                  <p:stCondLst>
                                    <p:cond delay="0"/>
                                  </p:stCondLst>
                                  <p:childTnLst>
                                    <p:anim calcmode="lin" valueType="num">
                                      <p:cBhvr additive="base">
                                        <p:cTn id="621" dur="2000"/>
                                        <p:tgtEl>
                                          <p:spTgt spid="60"/>
                                        </p:tgtEl>
                                        <p:attrNameLst>
                                          <p:attrName>ppt_x</p:attrName>
                                        </p:attrNameLst>
                                      </p:cBhvr>
                                      <p:tavLst>
                                        <p:tav tm="0">
                                          <p:val>
                                            <p:strVal val="ppt_x"/>
                                          </p:val>
                                        </p:tav>
                                        <p:tav tm="100000">
                                          <p:val>
                                            <p:strVal val="0-ppt_w/2"/>
                                          </p:val>
                                        </p:tav>
                                      </p:tavLst>
                                    </p:anim>
                                    <p:anim calcmode="lin" valueType="num">
                                      <p:cBhvr additive="base">
                                        <p:cTn id="622" dur="2000"/>
                                        <p:tgtEl>
                                          <p:spTgt spid="60"/>
                                        </p:tgtEl>
                                        <p:attrNameLst>
                                          <p:attrName>ppt_y</p:attrName>
                                        </p:attrNameLst>
                                      </p:cBhvr>
                                      <p:tavLst>
                                        <p:tav tm="0">
                                          <p:val>
                                            <p:strVal val="ppt_y"/>
                                          </p:val>
                                        </p:tav>
                                        <p:tav tm="100000">
                                          <p:val>
                                            <p:strVal val="1+ppt_h/2"/>
                                          </p:val>
                                        </p:tav>
                                      </p:tavLst>
                                    </p:anim>
                                    <p:set>
                                      <p:cBhvr>
                                        <p:cTn id="623" dur="1" fill="hold">
                                          <p:stCondLst>
                                            <p:cond delay="1999"/>
                                          </p:stCondLst>
                                        </p:cTn>
                                        <p:tgtEl>
                                          <p:spTgt spid="60"/>
                                        </p:tgtEl>
                                        <p:attrNameLst>
                                          <p:attrName>style.visibility</p:attrName>
                                        </p:attrNameLst>
                                      </p:cBhvr>
                                      <p:to>
                                        <p:strVal val="hidden"/>
                                      </p:to>
                                    </p:set>
                                  </p:childTnLst>
                                </p:cTn>
                              </p:par>
                              <p:par>
                                <p:cTn id="624" presetID="2" presetClass="exit" presetSubtype="12" fill="hold" grpId="1" nodeType="withEffect">
                                  <p:stCondLst>
                                    <p:cond delay="0"/>
                                  </p:stCondLst>
                                  <p:childTnLst>
                                    <p:anim calcmode="lin" valueType="num">
                                      <p:cBhvr additive="base">
                                        <p:cTn id="625" dur="2000"/>
                                        <p:tgtEl>
                                          <p:spTgt spid="70"/>
                                        </p:tgtEl>
                                        <p:attrNameLst>
                                          <p:attrName>ppt_x</p:attrName>
                                        </p:attrNameLst>
                                      </p:cBhvr>
                                      <p:tavLst>
                                        <p:tav tm="0">
                                          <p:val>
                                            <p:strVal val="ppt_x"/>
                                          </p:val>
                                        </p:tav>
                                        <p:tav tm="100000">
                                          <p:val>
                                            <p:strVal val="0-ppt_w/2"/>
                                          </p:val>
                                        </p:tav>
                                      </p:tavLst>
                                    </p:anim>
                                    <p:anim calcmode="lin" valueType="num">
                                      <p:cBhvr additive="base">
                                        <p:cTn id="626" dur="2000"/>
                                        <p:tgtEl>
                                          <p:spTgt spid="70"/>
                                        </p:tgtEl>
                                        <p:attrNameLst>
                                          <p:attrName>ppt_y</p:attrName>
                                        </p:attrNameLst>
                                      </p:cBhvr>
                                      <p:tavLst>
                                        <p:tav tm="0">
                                          <p:val>
                                            <p:strVal val="ppt_y"/>
                                          </p:val>
                                        </p:tav>
                                        <p:tav tm="100000">
                                          <p:val>
                                            <p:strVal val="1+ppt_h/2"/>
                                          </p:val>
                                        </p:tav>
                                      </p:tavLst>
                                    </p:anim>
                                    <p:set>
                                      <p:cBhvr>
                                        <p:cTn id="627" dur="1" fill="hold">
                                          <p:stCondLst>
                                            <p:cond delay="1999"/>
                                          </p:stCondLst>
                                        </p:cTn>
                                        <p:tgtEl>
                                          <p:spTgt spid="70"/>
                                        </p:tgtEl>
                                        <p:attrNameLst>
                                          <p:attrName>style.visibility</p:attrName>
                                        </p:attrNameLst>
                                      </p:cBhvr>
                                      <p:to>
                                        <p:strVal val="hidden"/>
                                      </p:to>
                                    </p:set>
                                  </p:childTnLst>
                                </p:cTn>
                              </p:par>
                              <p:par>
                                <p:cTn id="628" presetID="2" presetClass="exit" presetSubtype="12" fill="hold" grpId="1" nodeType="withEffect">
                                  <p:stCondLst>
                                    <p:cond delay="0"/>
                                  </p:stCondLst>
                                  <p:childTnLst>
                                    <p:anim calcmode="lin" valueType="num">
                                      <p:cBhvr additive="base">
                                        <p:cTn id="629" dur="2000"/>
                                        <p:tgtEl>
                                          <p:spTgt spid="80"/>
                                        </p:tgtEl>
                                        <p:attrNameLst>
                                          <p:attrName>ppt_x</p:attrName>
                                        </p:attrNameLst>
                                      </p:cBhvr>
                                      <p:tavLst>
                                        <p:tav tm="0">
                                          <p:val>
                                            <p:strVal val="ppt_x"/>
                                          </p:val>
                                        </p:tav>
                                        <p:tav tm="100000">
                                          <p:val>
                                            <p:strVal val="0-ppt_w/2"/>
                                          </p:val>
                                        </p:tav>
                                      </p:tavLst>
                                    </p:anim>
                                    <p:anim calcmode="lin" valueType="num">
                                      <p:cBhvr additive="base">
                                        <p:cTn id="630" dur="2000"/>
                                        <p:tgtEl>
                                          <p:spTgt spid="80"/>
                                        </p:tgtEl>
                                        <p:attrNameLst>
                                          <p:attrName>ppt_y</p:attrName>
                                        </p:attrNameLst>
                                      </p:cBhvr>
                                      <p:tavLst>
                                        <p:tav tm="0">
                                          <p:val>
                                            <p:strVal val="ppt_y"/>
                                          </p:val>
                                        </p:tav>
                                        <p:tav tm="100000">
                                          <p:val>
                                            <p:strVal val="1+ppt_h/2"/>
                                          </p:val>
                                        </p:tav>
                                      </p:tavLst>
                                    </p:anim>
                                    <p:set>
                                      <p:cBhvr>
                                        <p:cTn id="631" dur="1" fill="hold">
                                          <p:stCondLst>
                                            <p:cond delay="1999"/>
                                          </p:stCondLst>
                                        </p:cTn>
                                        <p:tgtEl>
                                          <p:spTgt spid="80"/>
                                        </p:tgtEl>
                                        <p:attrNameLst>
                                          <p:attrName>style.visibility</p:attrName>
                                        </p:attrNameLst>
                                      </p:cBhvr>
                                      <p:to>
                                        <p:strVal val="hidden"/>
                                      </p:to>
                                    </p:set>
                                  </p:childTnLst>
                                </p:cTn>
                              </p:par>
                              <p:par>
                                <p:cTn id="632" presetID="2" presetClass="exit" presetSubtype="12" fill="hold" grpId="1" nodeType="withEffect">
                                  <p:stCondLst>
                                    <p:cond delay="0"/>
                                  </p:stCondLst>
                                  <p:childTnLst>
                                    <p:anim calcmode="lin" valueType="num">
                                      <p:cBhvr additive="base">
                                        <p:cTn id="633" dur="2000"/>
                                        <p:tgtEl>
                                          <p:spTgt spid="4"/>
                                        </p:tgtEl>
                                        <p:attrNameLst>
                                          <p:attrName>ppt_x</p:attrName>
                                        </p:attrNameLst>
                                      </p:cBhvr>
                                      <p:tavLst>
                                        <p:tav tm="0">
                                          <p:val>
                                            <p:strVal val="ppt_x"/>
                                          </p:val>
                                        </p:tav>
                                        <p:tav tm="100000">
                                          <p:val>
                                            <p:strVal val="0-ppt_w/2"/>
                                          </p:val>
                                        </p:tav>
                                      </p:tavLst>
                                    </p:anim>
                                    <p:anim calcmode="lin" valueType="num">
                                      <p:cBhvr additive="base">
                                        <p:cTn id="634" dur="2000"/>
                                        <p:tgtEl>
                                          <p:spTgt spid="4"/>
                                        </p:tgtEl>
                                        <p:attrNameLst>
                                          <p:attrName>ppt_y</p:attrName>
                                        </p:attrNameLst>
                                      </p:cBhvr>
                                      <p:tavLst>
                                        <p:tav tm="0">
                                          <p:val>
                                            <p:strVal val="ppt_y"/>
                                          </p:val>
                                        </p:tav>
                                        <p:tav tm="100000">
                                          <p:val>
                                            <p:strVal val="1+ppt_h/2"/>
                                          </p:val>
                                        </p:tav>
                                      </p:tavLst>
                                    </p:anim>
                                    <p:set>
                                      <p:cBhvr>
                                        <p:cTn id="635" dur="1" fill="hold">
                                          <p:stCondLst>
                                            <p:cond delay="1999"/>
                                          </p:stCondLst>
                                        </p:cTn>
                                        <p:tgtEl>
                                          <p:spTgt spid="4"/>
                                        </p:tgtEl>
                                        <p:attrNameLst>
                                          <p:attrName>style.visibility</p:attrName>
                                        </p:attrNameLst>
                                      </p:cBhvr>
                                      <p:to>
                                        <p:strVal val="hidden"/>
                                      </p:to>
                                    </p:set>
                                  </p:childTnLst>
                                </p:cTn>
                              </p:par>
                              <p:par>
                                <p:cTn id="636" presetID="2" presetClass="exit" presetSubtype="12" fill="hold" grpId="1" nodeType="withEffect">
                                  <p:stCondLst>
                                    <p:cond delay="0"/>
                                  </p:stCondLst>
                                  <p:childTnLst>
                                    <p:anim calcmode="lin" valueType="num">
                                      <p:cBhvr additive="base">
                                        <p:cTn id="637" dur="2000"/>
                                        <p:tgtEl>
                                          <p:spTgt spid="14"/>
                                        </p:tgtEl>
                                        <p:attrNameLst>
                                          <p:attrName>ppt_x</p:attrName>
                                        </p:attrNameLst>
                                      </p:cBhvr>
                                      <p:tavLst>
                                        <p:tav tm="0">
                                          <p:val>
                                            <p:strVal val="ppt_x"/>
                                          </p:val>
                                        </p:tav>
                                        <p:tav tm="100000">
                                          <p:val>
                                            <p:strVal val="0-ppt_w/2"/>
                                          </p:val>
                                        </p:tav>
                                      </p:tavLst>
                                    </p:anim>
                                    <p:anim calcmode="lin" valueType="num">
                                      <p:cBhvr additive="base">
                                        <p:cTn id="638" dur="2000"/>
                                        <p:tgtEl>
                                          <p:spTgt spid="14"/>
                                        </p:tgtEl>
                                        <p:attrNameLst>
                                          <p:attrName>ppt_y</p:attrName>
                                        </p:attrNameLst>
                                      </p:cBhvr>
                                      <p:tavLst>
                                        <p:tav tm="0">
                                          <p:val>
                                            <p:strVal val="ppt_y"/>
                                          </p:val>
                                        </p:tav>
                                        <p:tav tm="100000">
                                          <p:val>
                                            <p:strVal val="1+ppt_h/2"/>
                                          </p:val>
                                        </p:tav>
                                      </p:tavLst>
                                    </p:anim>
                                    <p:set>
                                      <p:cBhvr>
                                        <p:cTn id="639" dur="1" fill="hold">
                                          <p:stCondLst>
                                            <p:cond delay="1999"/>
                                          </p:stCondLst>
                                        </p:cTn>
                                        <p:tgtEl>
                                          <p:spTgt spid="14"/>
                                        </p:tgtEl>
                                        <p:attrNameLst>
                                          <p:attrName>style.visibility</p:attrName>
                                        </p:attrNameLst>
                                      </p:cBhvr>
                                      <p:to>
                                        <p:strVal val="hidden"/>
                                      </p:to>
                                    </p:set>
                                  </p:childTnLst>
                                </p:cTn>
                              </p:par>
                              <p:par>
                                <p:cTn id="640" presetID="2" presetClass="exit" presetSubtype="12" fill="hold" grpId="1" nodeType="withEffect">
                                  <p:stCondLst>
                                    <p:cond delay="0"/>
                                  </p:stCondLst>
                                  <p:childTnLst>
                                    <p:anim calcmode="lin" valueType="num">
                                      <p:cBhvr additive="base">
                                        <p:cTn id="641" dur="2000"/>
                                        <p:tgtEl>
                                          <p:spTgt spid="24"/>
                                        </p:tgtEl>
                                        <p:attrNameLst>
                                          <p:attrName>ppt_x</p:attrName>
                                        </p:attrNameLst>
                                      </p:cBhvr>
                                      <p:tavLst>
                                        <p:tav tm="0">
                                          <p:val>
                                            <p:strVal val="ppt_x"/>
                                          </p:val>
                                        </p:tav>
                                        <p:tav tm="100000">
                                          <p:val>
                                            <p:strVal val="0-ppt_w/2"/>
                                          </p:val>
                                        </p:tav>
                                      </p:tavLst>
                                    </p:anim>
                                    <p:anim calcmode="lin" valueType="num">
                                      <p:cBhvr additive="base">
                                        <p:cTn id="642" dur="2000"/>
                                        <p:tgtEl>
                                          <p:spTgt spid="24"/>
                                        </p:tgtEl>
                                        <p:attrNameLst>
                                          <p:attrName>ppt_y</p:attrName>
                                        </p:attrNameLst>
                                      </p:cBhvr>
                                      <p:tavLst>
                                        <p:tav tm="0">
                                          <p:val>
                                            <p:strVal val="ppt_y"/>
                                          </p:val>
                                        </p:tav>
                                        <p:tav tm="100000">
                                          <p:val>
                                            <p:strVal val="1+ppt_h/2"/>
                                          </p:val>
                                        </p:tav>
                                      </p:tavLst>
                                    </p:anim>
                                    <p:set>
                                      <p:cBhvr>
                                        <p:cTn id="643" dur="1" fill="hold">
                                          <p:stCondLst>
                                            <p:cond delay="1999"/>
                                          </p:stCondLst>
                                        </p:cTn>
                                        <p:tgtEl>
                                          <p:spTgt spid="24"/>
                                        </p:tgtEl>
                                        <p:attrNameLst>
                                          <p:attrName>style.visibility</p:attrName>
                                        </p:attrNameLst>
                                      </p:cBhvr>
                                      <p:to>
                                        <p:strVal val="hidden"/>
                                      </p:to>
                                    </p:set>
                                  </p:childTnLst>
                                </p:cTn>
                              </p:par>
                              <p:par>
                                <p:cTn id="644" presetID="2" presetClass="exit" presetSubtype="12" fill="hold" grpId="1" nodeType="withEffect">
                                  <p:stCondLst>
                                    <p:cond delay="0"/>
                                  </p:stCondLst>
                                  <p:childTnLst>
                                    <p:anim calcmode="lin" valueType="num">
                                      <p:cBhvr additive="base">
                                        <p:cTn id="645" dur="2000"/>
                                        <p:tgtEl>
                                          <p:spTgt spid="34"/>
                                        </p:tgtEl>
                                        <p:attrNameLst>
                                          <p:attrName>ppt_x</p:attrName>
                                        </p:attrNameLst>
                                      </p:cBhvr>
                                      <p:tavLst>
                                        <p:tav tm="0">
                                          <p:val>
                                            <p:strVal val="ppt_x"/>
                                          </p:val>
                                        </p:tav>
                                        <p:tav tm="100000">
                                          <p:val>
                                            <p:strVal val="0-ppt_w/2"/>
                                          </p:val>
                                        </p:tav>
                                      </p:tavLst>
                                    </p:anim>
                                    <p:anim calcmode="lin" valueType="num">
                                      <p:cBhvr additive="base">
                                        <p:cTn id="646" dur="2000"/>
                                        <p:tgtEl>
                                          <p:spTgt spid="34"/>
                                        </p:tgtEl>
                                        <p:attrNameLst>
                                          <p:attrName>ppt_y</p:attrName>
                                        </p:attrNameLst>
                                      </p:cBhvr>
                                      <p:tavLst>
                                        <p:tav tm="0">
                                          <p:val>
                                            <p:strVal val="ppt_y"/>
                                          </p:val>
                                        </p:tav>
                                        <p:tav tm="100000">
                                          <p:val>
                                            <p:strVal val="1+ppt_h/2"/>
                                          </p:val>
                                        </p:tav>
                                      </p:tavLst>
                                    </p:anim>
                                    <p:set>
                                      <p:cBhvr>
                                        <p:cTn id="647" dur="1" fill="hold">
                                          <p:stCondLst>
                                            <p:cond delay="1999"/>
                                          </p:stCondLst>
                                        </p:cTn>
                                        <p:tgtEl>
                                          <p:spTgt spid="34"/>
                                        </p:tgtEl>
                                        <p:attrNameLst>
                                          <p:attrName>style.visibility</p:attrName>
                                        </p:attrNameLst>
                                      </p:cBhvr>
                                      <p:to>
                                        <p:strVal val="hidden"/>
                                      </p:to>
                                    </p:set>
                                  </p:childTnLst>
                                </p:cTn>
                              </p:par>
                              <p:par>
                                <p:cTn id="648" presetID="2" presetClass="exit" presetSubtype="12" fill="hold" grpId="1" nodeType="withEffect">
                                  <p:stCondLst>
                                    <p:cond delay="0"/>
                                  </p:stCondLst>
                                  <p:childTnLst>
                                    <p:anim calcmode="lin" valueType="num">
                                      <p:cBhvr additive="base">
                                        <p:cTn id="649" dur="2000"/>
                                        <p:tgtEl>
                                          <p:spTgt spid="44"/>
                                        </p:tgtEl>
                                        <p:attrNameLst>
                                          <p:attrName>ppt_x</p:attrName>
                                        </p:attrNameLst>
                                      </p:cBhvr>
                                      <p:tavLst>
                                        <p:tav tm="0">
                                          <p:val>
                                            <p:strVal val="ppt_x"/>
                                          </p:val>
                                        </p:tav>
                                        <p:tav tm="100000">
                                          <p:val>
                                            <p:strVal val="0-ppt_w/2"/>
                                          </p:val>
                                        </p:tav>
                                      </p:tavLst>
                                    </p:anim>
                                    <p:anim calcmode="lin" valueType="num">
                                      <p:cBhvr additive="base">
                                        <p:cTn id="650" dur="2000"/>
                                        <p:tgtEl>
                                          <p:spTgt spid="44"/>
                                        </p:tgtEl>
                                        <p:attrNameLst>
                                          <p:attrName>ppt_y</p:attrName>
                                        </p:attrNameLst>
                                      </p:cBhvr>
                                      <p:tavLst>
                                        <p:tav tm="0">
                                          <p:val>
                                            <p:strVal val="ppt_y"/>
                                          </p:val>
                                        </p:tav>
                                        <p:tav tm="100000">
                                          <p:val>
                                            <p:strVal val="1+ppt_h/2"/>
                                          </p:val>
                                        </p:tav>
                                      </p:tavLst>
                                    </p:anim>
                                    <p:set>
                                      <p:cBhvr>
                                        <p:cTn id="651" dur="1" fill="hold">
                                          <p:stCondLst>
                                            <p:cond delay="1999"/>
                                          </p:stCondLst>
                                        </p:cTn>
                                        <p:tgtEl>
                                          <p:spTgt spid="44"/>
                                        </p:tgtEl>
                                        <p:attrNameLst>
                                          <p:attrName>style.visibility</p:attrName>
                                        </p:attrNameLst>
                                      </p:cBhvr>
                                      <p:to>
                                        <p:strVal val="hidden"/>
                                      </p:to>
                                    </p:set>
                                  </p:childTnLst>
                                </p:cTn>
                              </p:par>
                              <p:par>
                                <p:cTn id="652" presetID="2" presetClass="exit" presetSubtype="12" fill="hold" grpId="1" nodeType="withEffect">
                                  <p:stCondLst>
                                    <p:cond delay="0"/>
                                  </p:stCondLst>
                                  <p:childTnLst>
                                    <p:anim calcmode="lin" valueType="num">
                                      <p:cBhvr additive="base">
                                        <p:cTn id="653" dur="2000"/>
                                        <p:tgtEl>
                                          <p:spTgt spid="54"/>
                                        </p:tgtEl>
                                        <p:attrNameLst>
                                          <p:attrName>ppt_x</p:attrName>
                                        </p:attrNameLst>
                                      </p:cBhvr>
                                      <p:tavLst>
                                        <p:tav tm="0">
                                          <p:val>
                                            <p:strVal val="ppt_x"/>
                                          </p:val>
                                        </p:tav>
                                        <p:tav tm="100000">
                                          <p:val>
                                            <p:strVal val="0-ppt_w/2"/>
                                          </p:val>
                                        </p:tav>
                                      </p:tavLst>
                                    </p:anim>
                                    <p:anim calcmode="lin" valueType="num">
                                      <p:cBhvr additive="base">
                                        <p:cTn id="654" dur="2000"/>
                                        <p:tgtEl>
                                          <p:spTgt spid="54"/>
                                        </p:tgtEl>
                                        <p:attrNameLst>
                                          <p:attrName>ppt_y</p:attrName>
                                        </p:attrNameLst>
                                      </p:cBhvr>
                                      <p:tavLst>
                                        <p:tav tm="0">
                                          <p:val>
                                            <p:strVal val="ppt_y"/>
                                          </p:val>
                                        </p:tav>
                                        <p:tav tm="100000">
                                          <p:val>
                                            <p:strVal val="1+ppt_h/2"/>
                                          </p:val>
                                        </p:tav>
                                      </p:tavLst>
                                    </p:anim>
                                    <p:set>
                                      <p:cBhvr>
                                        <p:cTn id="655" dur="1" fill="hold">
                                          <p:stCondLst>
                                            <p:cond delay="1999"/>
                                          </p:stCondLst>
                                        </p:cTn>
                                        <p:tgtEl>
                                          <p:spTgt spid="54"/>
                                        </p:tgtEl>
                                        <p:attrNameLst>
                                          <p:attrName>style.visibility</p:attrName>
                                        </p:attrNameLst>
                                      </p:cBhvr>
                                      <p:to>
                                        <p:strVal val="hidden"/>
                                      </p:to>
                                    </p:set>
                                  </p:childTnLst>
                                </p:cTn>
                              </p:par>
                              <p:par>
                                <p:cTn id="656" presetID="2" presetClass="exit" presetSubtype="12" fill="hold" grpId="1" nodeType="withEffect">
                                  <p:stCondLst>
                                    <p:cond delay="0"/>
                                  </p:stCondLst>
                                  <p:childTnLst>
                                    <p:anim calcmode="lin" valueType="num">
                                      <p:cBhvr additive="base">
                                        <p:cTn id="657" dur="2000"/>
                                        <p:tgtEl>
                                          <p:spTgt spid="64"/>
                                        </p:tgtEl>
                                        <p:attrNameLst>
                                          <p:attrName>ppt_x</p:attrName>
                                        </p:attrNameLst>
                                      </p:cBhvr>
                                      <p:tavLst>
                                        <p:tav tm="0">
                                          <p:val>
                                            <p:strVal val="ppt_x"/>
                                          </p:val>
                                        </p:tav>
                                        <p:tav tm="100000">
                                          <p:val>
                                            <p:strVal val="0-ppt_w/2"/>
                                          </p:val>
                                        </p:tav>
                                      </p:tavLst>
                                    </p:anim>
                                    <p:anim calcmode="lin" valueType="num">
                                      <p:cBhvr additive="base">
                                        <p:cTn id="658" dur="2000"/>
                                        <p:tgtEl>
                                          <p:spTgt spid="64"/>
                                        </p:tgtEl>
                                        <p:attrNameLst>
                                          <p:attrName>ppt_y</p:attrName>
                                        </p:attrNameLst>
                                      </p:cBhvr>
                                      <p:tavLst>
                                        <p:tav tm="0">
                                          <p:val>
                                            <p:strVal val="ppt_y"/>
                                          </p:val>
                                        </p:tav>
                                        <p:tav tm="100000">
                                          <p:val>
                                            <p:strVal val="1+ppt_h/2"/>
                                          </p:val>
                                        </p:tav>
                                      </p:tavLst>
                                    </p:anim>
                                    <p:set>
                                      <p:cBhvr>
                                        <p:cTn id="659" dur="1" fill="hold">
                                          <p:stCondLst>
                                            <p:cond delay="1999"/>
                                          </p:stCondLst>
                                        </p:cTn>
                                        <p:tgtEl>
                                          <p:spTgt spid="64"/>
                                        </p:tgtEl>
                                        <p:attrNameLst>
                                          <p:attrName>style.visibility</p:attrName>
                                        </p:attrNameLst>
                                      </p:cBhvr>
                                      <p:to>
                                        <p:strVal val="hidden"/>
                                      </p:to>
                                    </p:set>
                                  </p:childTnLst>
                                </p:cTn>
                              </p:par>
                              <p:par>
                                <p:cTn id="660" presetID="2" presetClass="exit" presetSubtype="12" fill="hold" grpId="1" nodeType="withEffect">
                                  <p:stCondLst>
                                    <p:cond delay="0"/>
                                  </p:stCondLst>
                                  <p:childTnLst>
                                    <p:anim calcmode="lin" valueType="num">
                                      <p:cBhvr additive="base">
                                        <p:cTn id="661" dur="2000"/>
                                        <p:tgtEl>
                                          <p:spTgt spid="74"/>
                                        </p:tgtEl>
                                        <p:attrNameLst>
                                          <p:attrName>ppt_x</p:attrName>
                                        </p:attrNameLst>
                                      </p:cBhvr>
                                      <p:tavLst>
                                        <p:tav tm="0">
                                          <p:val>
                                            <p:strVal val="ppt_x"/>
                                          </p:val>
                                        </p:tav>
                                        <p:tav tm="100000">
                                          <p:val>
                                            <p:strVal val="0-ppt_w/2"/>
                                          </p:val>
                                        </p:tav>
                                      </p:tavLst>
                                    </p:anim>
                                    <p:anim calcmode="lin" valueType="num">
                                      <p:cBhvr additive="base">
                                        <p:cTn id="662" dur="2000"/>
                                        <p:tgtEl>
                                          <p:spTgt spid="74"/>
                                        </p:tgtEl>
                                        <p:attrNameLst>
                                          <p:attrName>ppt_y</p:attrName>
                                        </p:attrNameLst>
                                      </p:cBhvr>
                                      <p:tavLst>
                                        <p:tav tm="0">
                                          <p:val>
                                            <p:strVal val="ppt_y"/>
                                          </p:val>
                                        </p:tav>
                                        <p:tav tm="100000">
                                          <p:val>
                                            <p:strVal val="1+ppt_h/2"/>
                                          </p:val>
                                        </p:tav>
                                      </p:tavLst>
                                    </p:anim>
                                    <p:set>
                                      <p:cBhvr>
                                        <p:cTn id="663" dur="1" fill="hold">
                                          <p:stCondLst>
                                            <p:cond delay="1999"/>
                                          </p:stCondLst>
                                        </p:cTn>
                                        <p:tgtEl>
                                          <p:spTgt spid="74"/>
                                        </p:tgtEl>
                                        <p:attrNameLst>
                                          <p:attrName>style.visibility</p:attrName>
                                        </p:attrNameLst>
                                      </p:cBhvr>
                                      <p:to>
                                        <p:strVal val="hidden"/>
                                      </p:to>
                                    </p:set>
                                  </p:childTnLst>
                                </p:cTn>
                              </p:par>
                              <p:par>
                                <p:cTn id="664" presetID="2" presetClass="exit" presetSubtype="12" fill="hold" grpId="1" nodeType="withEffect">
                                  <p:stCondLst>
                                    <p:cond delay="0"/>
                                  </p:stCondLst>
                                  <p:childTnLst>
                                    <p:anim calcmode="lin" valueType="num">
                                      <p:cBhvr additive="base">
                                        <p:cTn id="665" dur="2000"/>
                                        <p:tgtEl>
                                          <p:spTgt spid="12"/>
                                        </p:tgtEl>
                                        <p:attrNameLst>
                                          <p:attrName>ppt_x</p:attrName>
                                        </p:attrNameLst>
                                      </p:cBhvr>
                                      <p:tavLst>
                                        <p:tav tm="0">
                                          <p:val>
                                            <p:strVal val="ppt_x"/>
                                          </p:val>
                                        </p:tav>
                                        <p:tav tm="100000">
                                          <p:val>
                                            <p:strVal val="0-ppt_w/2"/>
                                          </p:val>
                                        </p:tav>
                                      </p:tavLst>
                                    </p:anim>
                                    <p:anim calcmode="lin" valueType="num">
                                      <p:cBhvr additive="base">
                                        <p:cTn id="666" dur="2000"/>
                                        <p:tgtEl>
                                          <p:spTgt spid="12"/>
                                        </p:tgtEl>
                                        <p:attrNameLst>
                                          <p:attrName>ppt_y</p:attrName>
                                        </p:attrNameLst>
                                      </p:cBhvr>
                                      <p:tavLst>
                                        <p:tav tm="0">
                                          <p:val>
                                            <p:strVal val="ppt_y"/>
                                          </p:val>
                                        </p:tav>
                                        <p:tav tm="100000">
                                          <p:val>
                                            <p:strVal val="1+ppt_h/2"/>
                                          </p:val>
                                        </p:tav>
                                      </p:tavLst>
                                    </p:anim>
                                    <p:set>
                                      <p:cBhvr>
                                        <p:cTn id="667" dur="1" fill="hold">
                                          <p:stCondLst>
                                            <p:cond delay="1999"/>
                                          </p:stCondLst>
                                        </p:cTn>
                                        <p:tgtEl>
                                          <p:spTgt spid="12"/>
                                        </p:tgtEl>
                                        <p:attrNameLst>
                                          <p:attrName>style.visibility</p:attrName>
                                        </p:attrNameLst>
                                      </p:cBhvr>
                                      <p:to>
                                        <p:strVal val="hidden"/>
                                      </p:to>
                                    </p:set>
                                  </p:childTnLst>
                                </p:cTn>
                              </p:par>
                              <p:par>
                                <p:cTn id="668" presetID="2" presetClass="exit" presetSubtype="12" fill="hold" grpId="1" nodeType="withEffect">
                                  <p:stCondLst>
                                    <p:cond delay="0"/>
                                  </p:stCondLst>
                                  <p:childTnLst>
                                    <p:anim calcmode="lin" valueType="num">
                                      <p:cBhvr additive="base">
                                        <p:cTn id="669" dur="2000"/>
                                        <p:tgtEl>
                                          <p:spTgt spid="22"/>
                                        </p:tgtEl>
                                        <p:attrNameLst>
                                          <p:attrName>ppt_x</p:attrName>
                                        </p:attrNameLst>
                                      </p:cBhvr>
                                      <p:tavLst>
                                        <p:tav tm="0">
                                          <p:val>
                                            <p:strVal val="ppt_x"/>
                                          </p:val>
                                        </p:tav>
                                        <p:tav tm="100000">
                                          <p:val>
                                            <p:strVal val="0-ppt_w/2"/>
                                          </p:val>
                                        </p:tav>
                                      </p:tavLst>
                                    </p:anim>
                                    <p:anim calcmode="lin" valueType="num">
                                      <p:cBhvr additive="base">
                                        <p:cTn id="670" dur="2000"/>
                                        <p:tgtEl>
                                          <p:spTgt spid="22"/>
                                        </p:tgtEl>
                                        <p:attrNameLst>
                                          <p:attrName>ppt_y</p:attrName>
                                        </p:attrNameLst>
                                      </p:cBhvr>
                                      <p:tavLst>
                                        <p:tav tm="0">
                                          <p:val>
                                            <p:strVal val="ppt_y"/>
                                          </p:val>
                                        </p:tav>
                                        <p:tav tm="100000">
                                          <p:val>
                                            <p:strVal val="1+ppt_h/2"/>
                                          </p:val>
                                        </p:tav>
                                      </p:tavLst>
                                    </p:anim>
                                    <p:set>
                                      <p:cBhvr>
                                        <p:cTn id="671" dur="1" fill="hold">
                                          <p:stCondLst>
                                            <p:cond delay="1999"/>
                                          </p:stCondLst>
                                        </p:cTn>
                                        <p:tgtEl>
                                          <p:spTgt spid="22"/>
                                        </p:tgtEl>
                                        <p:attrNameLst>
                                          <p:attrName>style.visibility</p:attrName>
                                        </p:attrNameLst>
                                      </p:cBhvr>
                                      <p:to>
                                        <p:strVal val="hidden"/>
                                      </p:to>
                                    </p:set>
                                  </p:childTnLst>
                                </p:cTn>
                              </p:par>
                              <p:par>
                                <p:cTn id="672" presetID="2" presetClass="exit" presetSubtype="12" fill="hold" grpId="1" nodeType="withEffect">
                                  <p:stCondLst>
                                    <p:cond delay="0"/>
                                  </p:stCondLst>
                                  <p:childTnLst>
                                    <p:anim calcmode="lin" valueType="num">
                                      <p:cBhvr additive="base">
                                        <p:cTn id="673" dur="2000"/>
                                        <p:tgtEl>
                                          <p:spTgt spid="32"/>
                                        </p:tgtEl>
                                        <p:attrNameLst>
                                          <p:attrName>ppt_x</p:attrName>
                                        </p:attrNameLst>
                                      </p:cBhvr>
                                      <p:tavLst>
                                        <p:tav tm="0">
                                          <p:val>
                                            <p:strVal val="ppt_x"/>
                                          </p:val>
                                        </p:tav>
                                        <p:tav tm="100000">
                                          <p:val>
                                            <p:strVal val="0-ppt_w/2"/>
                                          </p:val>
                                        </p:tav>
                                      </p:tavLst>
                                    </p:anim>
                                    <p:anim calcmode="lin" valueType="num">
                                      <p:cBhvr additive="base">
                                        <p:cTn id="674" dur="2000"/>
                                        <p:tgtEl>
                                          <p:spTgt spid="32"/>
                                        </p:tgtEl>
                                        <p:attrNameLst>
                                          <p:attrName>ppt_y</p:attrName>
                                        </p:attrNameLst>
                                      </p:cBhvr>
                                      <p:tavLst>
                                        <p:tav tm="0">
                                          <p:val>
                                            <p:strVal val="ppt_y"/>
                                          </p:val>
                                        </p:tav>
                                        <p:tav tm="100000">
                                          <p:val>
                                            <p:strVal val="1+ppt_h/2"/>
                                          </p:val>
                                        </p:tav>
                                      </p:tavLst>
                                    </p:anim>
                                    <p:set>
                                      <p:cBhvr>
                                        <p:cTn id="675" dur="1" fill="hold">
                                          <p:stCondLst>
                                            <p:cond delay="1999"/>
                                          </p:stCondLst>
                                        </p:cTn>
                                        <p:tgtEl>
                                          <p:spTgt spid="32"/>
                                        </p:tgtEl>
                                        <p:attrNameLst>
                                          <p:attrName>style.visibility</p:attrName>
                                        </p:attrNameLst>
                                      </p:cBhvr>
                                      <p:to>
                                        <p:strVal val="hidden"/>
                                      </p:to>
                                    </p:set>
                                  </p:childTnLst>
                                </p:cTn>
                              </p:par>
                              <p:par>
                                <p:cTn id="676" presetID="2" presetClass="exit" presetSubtype="12" fill="hold" grpId="1" nodeType="withEffect">
                                  <p:stCondLst>
                                    <p:cond delay="0"/>
                                  </p:stCondLst>
                                  <p:childTnLst>
                                    <p:anim calcmode="lin" valueType="num">
                                      <p:cBhvr additive="base">
                                        <p:cTn id="677" dur="2000"/>
                                        <p:tgtEl>
                                          <p:spTgt spid="42"/>
                                        </p:tgtEl>
                                        <p:attrNameLst>
                                          <p:attrName>ppt_x</p:attrName>
                                        </p:attrNameLst>
                                      </p:cBhvr>
                                      <p:tavLst>
                                        <p:tav tm="0">
                                          <p:val>
                                            <p:strVal val="ppt_x"/>
                                          </p:val>
                                        </p:tav>
                                        <p:tav tm="100000">
                                          <p:val>
                                            <p:strVal val="0-ppt_w/2"/>
                                          </p:val>
                                        </p:tav>
                                      </p:tavLst>
                                    </p:anim>
                                    <p:anim calcmode="lin" valueType="num">
                                      <p:cBhvr additive="base">
                                        <p:cTn id="678" dur="2000"/>
                                        <p:tgtEl>
                                          <p:spTgt spid="42"/>
                                        </p:tgtEl>
                                        <p:attrNameLst>
                                          <p:attrName>ppt_y</p:attrName>
                                        </p:attrNameLst>
                                      </p:cBhvr>
                                      <p:tavLst>
                                        <p:tav tm="0">
                                          <p:val>
                                            <p:strVal val="ppt_y"/>
                                          </p:val>
                                        </p:tav>
                                        <p:tav tm="100000">
                                          <p:val>
                                            <p:strVal val="1+ppt_h/2"/>
                                          </p:val>
                                        </p:tav>
                                      </p:tavLst>
                                    </p:anim>
                                    <p:set>
                                      <p:cBhvr>
                                        <p:cTn id="679" dur="1" fill="hold">
                                          <p:stCondLst>
                                            <p:cond delay="1999"/>
                                          </p:stCondLst>
                                        </p:cTn>
                                        <p:tgtEl>
                                          <p:spTgt spid="42"/>
                                        </p:tgtEl>
                                        <p:attrNameLst>
                                          <p:attrName>style.visibility</p:attrName>
                                        </p:attrNameLst>
                                      </p:cBhvr>
                                      <p:to>
                                        <p:strVal val="hidden"/>
                                      </p:to>
                                    </p:set>
                                  </p:childTnLst>
                                </p:cTn>
                              </p:par>
                              <p:par>
                                <p:cTn id="680" presetID="2" presetClass="exit" presetSubtype="12" fill="hold" grpId="1" nodeType="withEffect">
                                  <p:stCondLst>
                                    <p:cond delay="0"/>
                                  </p:stCondLst>
                                  <p:childTnLst>
                                    <p:anim calcmode="lin" valueType="num">
                                      <p:cBhvr additive="base">
                                        <p:cTn id="681" dur="2000"/>
                                        <p:tgtEl>
                                          <p:spTgt spid="52"/>
                                        </p:tgtEl>
                                        <p:attrNameLst>
                                          <p:attrName>ppt_x</p:attrName>
                                        </p:attrNameLst>
                                      </p:cBhvr>
                                      <p:tavLst>
                                        <p:tav tm="0">
                                          <p:val>
                                            <p:strVal val="ppt_x"/>
                                          </p:val>
                                        </p:tav>
                                        <p:tav tm="100000">
                                          <p:val>
                                            <p:strVal val="0-ppt_w/2"/>
                                          </p:val>
                                        </p:tav>
                                      </p:tavLst>
                                    </p:anim>
                                    <p:anim calcmode="lin" valueType="num">
                                      <p:cBhvr additive="base">
                                        <p:cTn id="682" dur="2000"/>
                                        <p:tgtEl>
                                          <p:spTgt spid="52"/>
                                        </p:tgtEl>
                                        <p:attrNameLst>
                                          <p:attrName>ppt_y</p:attrName>
                                        </p:attrNameLst>
                                      </p:cBhvr>
                                      <p:tavLst>
                                        <p:tav tm="0">
                                          <p:val>
                                            <p:strVal val="ppt_y"/>
                                          </p:val>
                                        </p:tav>
                                        <p:tav tm="100000">
                                          <p:val>
                                            <p:strVal val="1+ppt_h/2"/>
                                          </p:val>
                                        </p:tav>
                                      </p:tavLst>
                                    </p:anim>
                                    <p:set>
                                      <p:cBhvr>
                                        <p:cTn id="683" dur="1" fill="hold">
                                          <p:stCondLst>
                                            <p:cond delay="1999"/>
                                          </p:stCondLst>
                                        </p:cTn>
                                        <p:tgtEl>
                                          <p:spTgt spid="52"/>
                                        </p:tgtEl>
                                        <p:attrNameLst>
                                          <p:attrName>style.visibility</p:attrName>
                                        </p:attrNameLst>
                                      </p:cBhvr>
                                      <p:to>
                                        <p:strVal val="hidden"/>
                                      </p:to>
                                    </p:set>
                                  </p:childTnLst>
                                </p:cTn>
                              </p:par>
                              <p:par>
                                <p:cTn id="684" presetID="2" presetClass="exit" presetSubtype="12" fill="hold" grpId="1" nodeType="withEffect">
                                  <p:stCondLst>
                                    <p:cond delay="0"/>
                                  </p:stCondLst>
                                  <p:childTnLst>
                                    <p:anim calcmode="lin" valueType="num">
                                      <p:cBhvr additive="base">
                                        <p:cTn id="685" dur="2000"/>
                                        <p:tgtEl>
                                          <p:spTgt spid="62"/>
                                        </p:tgtEl>
                                        <p:attrNameLst>
                                          <p:attrName>ppt_x</p:attrName>
                                        </p:attrNameLst>
                                      </p:cBhvr>
                                      <p:tavLst>
                                        <p:tav tm="0">
                                          <p:val>
                                            <p:strVal val="ppt_x"/>
                                          </p:val>
                                        </p:tav>
                                        <p:tav tm="100000">
                                          <p:val>
                                            <p:strVal val="0-ppt_w/2"/>
                                          </p:val>
                                        </p:tav>
                                      </p:tavLst>
                                    </p:anim>
                                    <p:anim calcmode="lin" valueType="num">
                                      <p:cBhvr additive="base">
                                        <p:cTn id="686" dur="2000"/>
                                        <p:tgtEl>
                                          <p:spTgt spid="62"/>
                                        </p:tgtEl>
                                        <p:attrNameLst>
                                          <p:attrName>ppt_y</p:attrName>
                                        </p:attrNameLst>
                                      </p:cBhvr>
                                      <p:tavLst>
                                        <p:tav tm="0">
                                          <p:val>
                                            <p:strVal val="ppt_y"/>
                                          </p:val>
                                        </p:tav>
                                        <p:tav tm="100000">
                                          <p:val>
                                            <p:strVal val="1+ppt_h/2"/>
                                          </p:val>
                                        </p:tav>
                                      </p:tavLst>
                                    </p:anim>
                                    <p:set>
                                      <p:cBhvr>
                                        <p:cTn id="687" dur="1" fill="hold">
                                          <p:stCondLst>
                                            <p:cond delay="1999"/>
                                          </p:stCondLst>
                                        </p:cTn>
                                        <p:tgtEl>
                                          <p:spTgt spid="62"/>
                                        </p:tgtEl>
                                        <p:attrNameLst>
                                          <p:attrName>style.visibility</p:attrName>
                                        </p:attrNameLst>
                                      </p:cBhvr>
                                      <p:to>
                                        <p:strVal val="hidden"/>
                                      </p:to>
                                    </p:set>
                                  </p:childTnLst>
                                </p:cTn>
                              </p:par>
                              <p:par>
                                <p:cTn id="688" presetID="2" presetClass="exit" presetSubtype="12" fill="hold" grpId="1" nodeType="withEffect">
                                  <p:stCondLst>
                                    <p:cond delay="0"/>
                                  </p:stCondLst>
                                  <p:childTnLst>
                                    <p:anim calcmode="lin" valueType="num">
                                      <p:cBhvr additive="base">
                                        <p:cTn id="689" dur="2000"/>
                                        <p:tgtEl>
                                          <p:spTgt spid="72"/>
                                        </p:tgtEl>
                                        <p:attrNameLst>
                                          <p:attrName>ppt_x</p:attrName>
                                        </p:attrNameLst>
                                      </p:cBhvr>
                                      <p:tavLst>
                                        <p:tav tm="0">
                                          <p:val>
                                            <p:strVal val="ppt_x"/>
                                          </p:val>
                                        </p:tav>
                                        <p:tav tm="100000">
                                          <p:val>
                                            <p:strVal val="0-ppt_w/2"/>
                                          </p:val>
                                        </p:tav>
                                      </p:tavLst>
                                    </p:anim>
                                    <p:anim calcmode="lin" valueType="num">
                                      <p:cBhvr additive="base">
                                        <p:cTn id="690" dur="2000"/>
                                        <p:tgtEl>
                                          <p:spTgt spid="72"/>
                                        </p:tgtEl>
                                        <p:attrNameLst>
                                          <p:attrName>ppt_y</p:attrName>
                                        </p:attrNameLst>
                                      </p:cBhvr>
                                      <p:tavLst>
                                        <p:tav tm="0">
                                          <p:val>
                                            <p:strVal val="ppt_y"/>
                                          </p:val>
                                        </p:tav>
                                        <p:tav tm="100000">
                                          <p:val>
                                            <p:strVal val="1+ppt_h/2"/>
                                          </p:val>
                                        </p:tav>
                                      </p:tavLst>
                                    </p:anim>
                                    <p:set>
                                      <p:cBhvr>
                                        <p:cTn id="691" dur="1" fill="hold">
                                          <p:stCondLst>
                                            <p:cond delay="1999"/>
                                          </p:stCondLst>
                                        </p:cTn>
                                        <p:tgtEl>
                                          <p:spTgt spid="72"/>
                                        </p:tgtEl>
                                        <p:attrNameLst>
                                          <p:attrName>style.visibility</p:attrName>
                                        </p:attrNameLst>
                                      </p:cBhvr>
                                      <p:to>
                                        <p:strVal val="hidden"/>
                                      </p:to>
                                    </p:set>
                                  </p:childTnLst>
                                </p:cTn>
                              </p:par>
                              <p:par>
                                <p:cTn id="692" presetID="2" presetClass="exit" presetSubtype="12" fill="hold" grpId="1" nodeType="withEffect">
                                  <p:stCondLst>
                                    <p:cond delay="0"/>
                                  </p:stCondLst>
                                  <p:childTnLst>
                                    <p:anim calcmode="lin" valueType="num">
                                      <p:cBhvr additive="base">
                                        <p:cTn id="693" dur="2000"/>
                                        <p:tgtEl>
                                          <p:spTgt spid="82"/>
                                        </p:tgtEl>
                                        <p:attrNameLst>
                                          <p:attrName>ppt_x</p:attrName>
                                        </p:attrNameLst>
                                      </p:cBhvr>
                                      <p:tavLst>
                                        <p:tav tm="0">
                                          <p:val>
                                            <p:strVal val="ppt_x"/>
                                          </p:val>
                                        </p:tav>
                                        <p:tav tm="100000">
                                          <p:val>
                                            <p:strVal val="0-ppt_w/2"/>
                                          </p:val>
                                        </p:tav>
                                      </p:tavLst>
                                    </p:anim>
                                    <p:anim calcmode="lin" valueType="num">
                                      <p:cBhvr additive="base">
                                        <p:cTn id="694" dur="2000"/>
                                        <p:tgtEl>
                                          <p:spTgt spid="82"/>
                                        </p:tgtEl>
                                        <p:attrNameLst>
                                          <p:attrName>ppt_y</p:attrName>
                                        </p:attrNameLst>
                                      </p:cBhvr>
                                      <p:tavLst>
                                        <p:tav tm="0">
                                          <p:val>
                                            <p:strVal val="ppt_y"/>
                                          </p:val>
                                        </p:tav>
                                        <p:tav tm="100000">
                                          <p:val>
                                            <p:strVal val="1+ppt_h/2"/>
                                          </p:val>
                                        </p:tav>
                                      </p:tavLst>
                                    </p:anim>
                                    <p:set>
                                      <p:cBhvr>
                                        <p:cTn id="695" dur="1" fill="hold">
                                          <p:stCondLst>
                                            <p:cond delay="1999"/>
                                          </p:stCondLst>
                                        </p:cTn>
                                        <p:tgtEl>
                                          <p:spTgt spid="82"/>
                                        </p:tgtEl>
                                        <p:attrNameLst>
                                          <p:attrName>style.visibility</p:attrName>
                                        </p:attrNameLst>
                                      </p:cBhvr>
                                      <p:to>
                                        <p:strVal val="hidden"/>
                                      </p:to>
                                    </p:set>
                                  </p:childTnLst>
                                </p:cTn>
                              </p:par>
                              <p:par>
                                <p:cTn id="696" presetID="2" presetClass="exit" presetSubtype="12" fill="hold" grpId="1" nodeType="withEffect">
                                  <p:stCondLst>
                                    <p:cond delay="0"/>
                                  </p:stCondLst>
                                  <p:childTnLst>
                                    <p:anim calcmode="lin" valueType="num">
                                      <p:cBhvr additive="base">
                                        <p:cTn id="697" dur="2000"/>
                                        <p:tgtEl>
                                          <p:spTgt spid="8"/>
                                        </p:tgtEl>
                                        <p:attrNameLst>
                                          <p:attrName>ppt_x</p:attrName>
                                        </p:attrNameLst>
                                      </p:cBhvr>
                                      <p:tavLst>
                                        <p:tav tm="0">
                                          <p:val>
                                            <p:strVal val="ppt_x"/>
                                          </p:val>
                                        </p:tav>
                                        <p:tav tm="100000">
                                          <p:val>
                                            <p:strVal val="0-ppt_w/2"/>
                                          </p:val>
                                        </p:tav>
                                      </p:tavLst>
                                    </p:anim>
                                    <p:anim calcmode="lin" valueType="num">
                                      <p:cBhvr additive="base">
                                        <p:cTn id="698" dur="2000"/>
                                        <p:tgtEl>
                                          <p:spTgt spid="8"/>
                                        </p:tgtEl>
                                        <p:attrNameLst>
                                          <p:attrName>ppt_y</p:attrName>
                                        </p:attrNameLst>
                                      </p:cBhvr>
                                      <p:tavLst>
                                        <p:tav tm="0">
                                          <p:val>
                                            <p:strVal val="ppt_y"/>
                                          </p:val>
                                        </p:tav>
                                        <p:tav tm="100000">
                                          <p:val>
                                            <p:strVal val="1+ppt_h/2"/>
                                          </p:val>
                                        </p:tav>
                                      </p:tavLst>
                                    </p:anim>
                                    <p:set>
                                      <p:cBhvr>
                                        <p:cTn id="699" dur="1" fill="hold">
                                          <p:stCondLst>
                                            <p:cond delay="1999"/>
                                          </p:stCondLst>
                                        </p:cTn>
                                        <p:tgtEl>
                                          <p:spTgt spid="8"/>
                                        </p:tgtEl>
                                        <p:attrNameLst>
                                          <p:attrName>style.visibility</p:attrName>
                                        </p:attrNameLst>
                                      </p:cBhvr>
                                      <p:to>
                                        <p:strVal val="hidden"/>
                                      </p:to>
                                    </p:set>
                                  </p:childTnLst>
                                </p:cTn>
                              </p:par>
                              <p:par>
                                <p:cTn id="700" presetID="2" presetClass="exit" presetSubtype="12" fill="hold" grpId="1" nodeType="withEffect">
                                  <p:stCondLst>
                                    <p:cond delay="0"/>
                                  </p:stCondLst>
                                  <p:childTnLst>
                                    <p:anim calcmode="lin" valueType="num">
                                      <p:cBhvr additive="base">
                                        <p:cTn id="701" dur="2000"/>
                                        <p:tgtEl>
                                          <p:spTgt spid="18"/>
                                        </p:tgtEl>
                                        <p:attrNameLst>
                                          <p:attrName>ppt_x</p:attrName>
                                        </p:attrNameLst>
                                      </p:cBhvr>
                                      <p:tavLst>
                                        <p:tav tm="0">
                                          <p:val>
                                            <p:strVal val="ppt_x"/>
                                          </p:val>
                                        </p:tav>
                                        <p:tav tm="100000">
                                          <p:val>
                                            <p:strVal val="0-ppt_w/2"/>
                                          </p:val>
                                        </p:tav>
                                      </p:tavLst>
                                    </p:anim>
                                    <p:anim calcmode="lin" valueType="num">
                                      <p:cBhvr additive="base">
                                        <p:cTn id="702" dur="2000"/>
                                        <p:tgtEl>
                                          <p:spTgt spid="18"/>
                                        </p:tgtEl>
                                        <p:attrNameLst>
                                          <p:attrName>ppt_y</p:attrName>
                                        </p:attrNameLst>
                                      </p:cBhvr>
                                      <p:tavLst>
                                        <p:tav tm="0">
                                          <p:val>
                                            <p:strVal val="ppt_y"/>
                                          </p:val>
                                        </p:tav>
                                        <p:tav tm="100000">
                                          <p:val>
                                            <p:strVal val="1+ppt_h/2"/>
                                          </p:val>
                                        </p:tav>
                                      </p:tavLst>
                                    </p:anim>
                                    <p:set>
                                      <p:cBhvr>
                                        <p:cTn id="703" dur="1" fill="hold">
                                          <p:stCondLst>
                                            <p:cond delay="1999"/>
                                          </p:stCondLst>
                                        </p:cTn>
                                        <p:tgtEl>
                                          <p:spTgt spid="18"/>
                                        </p:tgtEl>
                                        <p:attrNameLst>
                                          <p:attrName>style.visibility</p:attrName>
                                        </p:attrNameLst>
                                      </p:cBhvr>
                                      <p:to>
                                        <p:strVal val="hidden"/>
                                      </p:to>
                                    </p:set>
                                  </p:childTnLst>
                                </p:cTn>
                              </p:par>
                              <p:par>
                                <p:cTn id="704" presetID="2" presetClass="exit" presetSubtype="12" fill="hold" grpId="1" nodeType="withEffect">
                                  <p:stCondLst>
                                    <p:cond delay="0"/>
                                  </p:stCondLst>
                                  <p:childTnLst>
                                    <p:anim calcmode="lin" valueType="num">
                                      <p:cBhvr additive="base">
                                        <p:cTn id="705" dur="2000"/>
                                        <p:tgtEl>
                                          <p:spTgt spid="28"/>
                                        </p:tgtEl>
                                        <p:attrNameLst>
                                          <p:attrName>ppt_x</p:attrName>
                                        </p:attrNameLst>
                                      </p:cBhvr>
                                      <p:tavLst>
                                        <p:tav tm="0">
                                          <p:val>
                                            <p:strVal val="ppt_x"/>
                                          </p:val>
                                        </p:tav>
                                        <p:tav tm="100000">
                                          <p:val>
                                            <p:strVal val="0-ppt_w/2"/>
                                          </p:val>
                                        </p:tav>
                                      </p:tavLst>
                                    </p:anim>
                                    <p:anim calcmode="lin" valueType="num">
                                      <p:cBhvr additive="base">
                                        <p:cTn id="706" dur="2000"/>
                                        <p:tgtEl>
                                          <p:spTgt spid="28"/>
                                        </p:tgtEl>
                                        <p:attrNameLst>
                                          <p:attrName>ppt_y</p:attrName>
                                        </p:attrNameLst>
                                      </p:cBhvr>
                                      <p:tavLst>
                                        <p:tav tm="0">
                                          <p:val>
                                            <p:strVal val="ppt_y"/>
                                          </p:val>
                                        </p:tav>
                                        <p:tav tm="100000">
                                          <p:val>
                                            <p:strVal val="1+ppt_h/2"/>
                                          </p:val>
                                        </p:tav>
                                      </p:tavLst>
                                    </p:anim>
                                    <p:set>
                                      <p:cBhvr>
                                        <p:cTn id="707" dur="1" fill="hold">
                                          <p:stCondLst>
                                            <p:cond delay="1999"/>
                                          </p:stCondLst>
                                        </p:cTn>
                                        <p:tgtEl>
                                          <p:spTgt spid="28"/>
                                        </p:tgtEl>
                                        <p:attrNameLst>
                                          <p:attrName>style.visibility</p:attrName>
                                        </p:attrNameLst>
                                      </p:cBhvr>
                                      <p:to>
                                        <p:strVal val="hidden"/>
                                      </p:to>
                                    </p:set>
                                  </p:childTnLst>
                                </p:cTn>
                              </p:par>
                              <p:par>
                                <p:cTn id="708" presetID="2" presetClass="exit" presetSubtype="12" fill="hold" grpId="1" nodeType="withEffect">
                                  <p:stCondLst>
                                    <p:cond delay="0"/>
                                  </p:stCondLst>
                                  <p:childTnLst>
                                    <p:anim calcmode="lin" valueType="num">
                                      <p:cBhvr additive="base">
                                        <p:cTn id="709" dur="2000"/>
                                        <p:tgtEl>
                                          <p:spTgt spid="38"/>
                                        </p:tgtEl>
                                        <p:attrNameLst>
                                          <p:attrName>ppt_x</p:attrName>
                                        </p:attrNameLst>
                                      </p:cBhvr>
                                      <p:tavLst>
                                        <p:tav tm="0">
                                          <p:val>
                                            <p:strVal val="ppt_x"/>
                                          </p:val>
                                        </p:tav>
                                        <p:tav tm="100000">
                                          <p:val>
                                            <p:strVal val="0-ppt_w/2"/>
                                          </p:val>
                                        </p:tav>
                                      </p:tavLst>
                                    </p:anim>
                                    <p:anim calcmode="lin" valueType="num">
                                      <p:cBhvr additive="base">
                                        <p:cTn id="710" dur="2000"/>
                                        <p:tgtEl>
                                          <p:spTgt spid="38"/>
                                        </p:tgtEl>
                                        <p:attrNameLst>
                                          <p:attrName>ppt_y</p:attrName>
                                        </p:attrNameLst>
                                      </p:cBhvr>
                                      <p:tavLst>
                                        <p:tav tm="0">
                                          <p:val>
                                            <p:strVal val="ppt_y"/>
                                          </p:val>
                                        </p:tav>
                                        <p:tav tm="100000">
                                          <p:val>
                                            <p:strVal val="1+ppt_h/2"/>
                                          </p:val>
                                        </p:tav>
                                      </p:tavLst>
                                    </p:anim>
                                    <p:set>
                                      <p:cBhvr>
                                        <p:cTn id="711" dur="1" fill="hold">
                                          <p:stCondLst>
                                            <p:cond delay="1999"/>
                                          </p:stCondLst>
                                        </p:cTn>
                                        <p:tgtEl>
                                          <p:spTgt spid="38"/>
                                        </p:tgtEl>
                                        <p:attrNameLst>
                                          <p:attrName>style.visibility</p:attrName>
                                        </p:attrNameLst>
                                      </p:cBhvr>
                                      <p:to>
                                        <p:strVal val="hidden"/>
                                      </p:to>
                                    </p:set>
                                  </p:childTnLst>
                                </p:cTn>
                              </p:par>
                              <p:par>
                                <p:cTn id="712" presetID="2" presetClass="exit" presetSubtype="12" fill="hold" grpId="1" nodeType="withEffect">
                                  <p:stCondLst>
                                    <p:cond delay="0"/>
                                  </p:stCondLst>
                                  <p:childTnLst>
                                    <p:anim calcmode="lin" valueType="num">
                                      <p:cBhvr additive="base">
                                        <p:cTn id="713" dur="2000"/>
                                        <p:tgtEl>
                                          <p:spTgt spid="48"/>
                                        </p:tgtEl>
                                        <p:attrNameLst>
                                          <p:attrName>ppt_x</p:attrName>
                                        </p:attrNameLst>
                                      </p:cBhvr>
                                      <p:tavLst>
                                        <p:tav tm="0">
                                          <p:val>
                                            <p:strVal val="ppt_x"/>
                                          </p:val>
                                        </p:tav>
                                        <p:tav tm="100000">
                                          <p:val>
                                            <p:strVal val="0-ppt_w/2"/>
                                          </p:val>
                                        </p:tav>
                                      </p:tavLst>
                                    </p:anim>
                                    <p:anim calcmode="lin" valueType="num">
                                      <p:cBhvr additive="base">
                                        <p:cTn id="714" dur="2000"/>
                                        <p:tgtEl>
                                          <p:spTgt spid="48"/>
                                        </p:tgtEl>
                                        <p:attrNameLst>
                                          <p:attrName>ppt_y</p:attrName>
                                        </p:attrNameLst>
                                      </p:cBhvr>
                                      <p:tavLst>
                                        <p:tav tm="0">
                                          <p:val>
                                            <p:strVal val="ppt_y"/>
                                          </p:val>
                                        </p:tav>
                                        <p:tav tm="100000">
                                          <p:val>
                                            <p:strVal val="1+ppt_h/2"/>
                                          </p:val>
                                        </p:tav>
                                      </p:tavLst>
                                    </p:anim>
                                    <p:set>
                                      <p:cBhvr>
                                        <p:cTn id="715" dur="1" fill="hold">
                                          <p:stCondLst>
                                            <p:cond delay="1999"/>
                                          </p:stCondLst>
                                        </p:cTn>
                                        <p:tgtEl>
                                          <p:spTgt spid="48"/>
                                        </p:tgtEl>
                                        <p:attrNameLst>
                                          <p:attrName>style.visibility</p:attrName>
                                        </p:attrNameLst>
                                      </p:cBhvr>
                                      <p:to>
                                        <p:strVal val="hidden"/>
                                      </p:to>
                                    </p:set>
                                  </p:childTnLst>
                                </p:cTn>
                              </p:par>
                              <p:par>
                                <p:cTn id="716" presetID="2" presetClass="exit" presetSubtype="12" fill="hold" grpId="1" nodeType="withEffect">
                                  <p:stCondLst>
                                    <p:cond delay="0"/>
                                  </p:stCondLst>
                                  <p:childTnLst>
                                    <p:anim calcmode="lin" valueType="num">
                                      <p:cBhvr additive="base">
                                        <p:cTn id="717" dur="2000"/>
                                        <p:tgtEl>
                                          <p:spTgt spid="58"/>
                                        </p:tgtEl>
                                        <p:attrNameLst>
                                          <p:attrName>ppt_x</p:attrName>
                                        </p:attrNameLst>
                                      </p:cBhvr>
                                      <p:tavLst>
                                        <p:tav tm="0">
                                          <p:val>
                                            <p:strVal val="ppt_x"/>
                                          </p:val>
                                        </p:tav>
                                        <p:tav tm="100000">
                                          <p:val>
                                            <p:strVal val="0-ppt_w/2"/>
                                          </p:val>
                                        </p:tav>
                                      </p:tavLst>
                                    </p:anim>
                                    <p:anim calcmode="lin" valueType="num">
                                      <p:cBhvr additive="base">
                                        <p:cTn id="718" dur="2000"/>
                                        <p:tgtEl>
                                          <p:spTgt spid="58"/>
                                        </p:tgtEl>
                                        <p:attrNameLst>
                                          <p:attrName>ppt_y</p:attrName>
                                        </p:attrNameLst>
                                      </p:cBhvr>
                                      <p:tavLst>
                                        <p:tav tm="0">
                                          <p:val>
                                            <p:strVal val="ppt_y"/>
                                          </p:val>
                                        </p:tav>
                                        <p:tav tm="100000">
                                          <p:val>
                                            <p:strVal val="1+ppt_h/2"/>
                                          </p:val>
                                        </p:tav>
                                      </p:tavLst>
                                    </p:anim>
                                    <p:set>
                                      <p:cBhvr>
                                        <p:cTn id="719" dur="1" fill="hold">
                                          <p:stCondLst>
                                            <p:cond delay="1999"/>
                                          </p:stCondLst>
                                        </p:cTn>
                                        <p:tgtEl>
                                          <p:spTgt spid="58"/>
                                        </p:tgtEl>
                                        <p:attrNameLst>
                                          <p:attrName>style.visibility</p:attrName>
                                        </p:attrNameLst>
                                      </p:cBhvr>
                                      <p:to>
                                        <p:strVal val="hidden"/>
                                      </p:to>
                                    </p:set>
                                  </p:childTnLst>
                                </p:cTn>
                              </p:par>
                              <p:par>
                                <p:cTn id="720" presetID="2" presetClass="exit" presetSubtype="12" fill="hold" grpId="1" nodeType="withEffect">
                                  <p:stCondLst>
                                    <p:cond delay="0"/>
                                  </p:stCondLst>
                                  <p:childTnLst>
                                    <p:anim calcmode="lin" valueType="num">
                                      <p:cBhvr additive="base">
                                        <p:cTn id="721" dur="2000"/>
                                        <p:tgtEl>
                                          <p:spTgt spid="68"/>
                                        </p:tgtEl>
                                        <p:attrNameLst>
                                          <p:attrName>ppt_x</p:attrName>
                                        </p:attrNameLst>
                                      </p:cBhvr>
                                      <p:tavLst>
                                        <p:tav tm="0">
                                          <p:val>
                                            <p:strVal val="ppt_x"/>
                                          </p:val>
                                        </p:tav>
                                        <p:tav tm="100000">
                                          <p:val>
                                            <p:strVal val="0-ppt_w/2"/>
                                          </p:val>
                                        </p:tav>
                                      </p:tavLst>
                                    </p:anim>
                                    <p:anim calcmode="lin" valueType="num">
                                      <p:cBhvr additive="base">
                                        <p:cTn id="722" dur="2000"/>
                                        <p:tgtEl>
                                          <p:spTgt spid="68"/>
                                        </p:tgtEl>
                                        <p:attrNameLst>
                                          <p:attrName>ppt_y</p:attrName>
                                        </p:attrNameLst>
                                      </p:cBhvr>
                                      <p:tavLst>
                                        <p:tav tm="0">
                                          <p:val>
                                            <p:strVal val="ppt_y"/>
                                          </p:val>
                                        </p:tav>
                                        <p:tav tm="100000">
                                          <p:val>
                                            <p:strVal val="1+ppt_h/2"/>
                                          </p:val>
                                        </p:tav>
                                      </p:tavLst>
                                    </p:anim>
                                    <p:set>
                                      <p:cBhvr>
                                        <p:cTn id="723" dur="1" fill="hold">
                                          <p:stCondLst>
                                            <p:cond delay="1999"/>
                                          </p:stCondLst>
                                        </p:cTn>
                                        <p:tgtEl>
                                          <p:spTgt spid="68"/>
                                        </p:tgtEl>
                                        <p:attrNameLst>
                                          <p:attrName>style.visibility</p:attrName>
                                        </p:attrNameLst>
                                      </p:cBhvr>
                                      <p:to>
                                        <p:strVal val="hidden"/>
                                      </p:to>
                                    </p:set>
                                  </p:childTnLst>
                                </p:cTn>
                              </p:par>
                              <p:par>
                                <p:cTn id="724" presetID="2" presetClass="exit" presetSubtype="12" fill="hold" grpId="1" nodeType="withEffect">
                                  <p:stCondLst>
                                    <p:cond delay="0"/>
                                  </p:stCondLst>
                                  <p:childTnLst>
                                    <p:anim calcmode="lin" valueType="num">
                                      <p:cBhvr additive="base">
                                        <p:cTn id="725" dur="2000"/>
                                        <p:tgtEl>
                                          <p:spTgt spid="78"/>
                                        </p:tgtEl>
                                        <p:attrNameLst>
                                          <p:attrName>ppt_x</p:attrName>
                                        </p:attrNameLst>
                                      </p:cBhvr>
                                      <p:tavLst>
                                        <p:tav tm="0">
                                          <p:val>
                                            <p:strVal val="ppt_x"/>
                                          </p:val>
                                        </p:tav>
                                        <p:tav tm="100000">
                                          <p:val>
                                            <p:strVal val="0-ppt_w/2"/>
                                          </p:val>
                                        </p:tav>
                                      </p:tavLst>
                                    </p:anim>
                                    <p:anim calcmode="lin" valueType="num">
                                      <p:cBhvr additive="base">
                                        <p:cTn id="726" dur="2000"/>
                                        <p:tgtEl>
                                          <p:spTgt spid="78"/>
                                        </p:tgtEl>
                                        <p:attrNameLst>
                                          <p:attrName>ppt_y</p:attrName>
                                        </p:attrNameLst>
                                      </p:cBhvr>
                                      <p:tavLst>
                                        <p:tav tm="0">
                                          <p:val>
                                            <p:strVal val="ppt_y"/>
                                          </p:val>
                                        </p:tav>
                                        <p:tav tm="100000">
                                          <p:val>
                                            <p:strVal val="1+ppt_h/2"/>
                                          </p:val>
                                        </p:tav>
                                      </p:tavLst>
                                    </p:anim>
                                    <p:set>
                                      <p:cBhvr>
                                        <p:cTn id="727" dur="1" fill="hold">
                                          <p:stCondLst>
                                            <p:cond delay="1999"/>
                                          </p:stCondLst>
                                        </p:cTn>
                                        <p:tgtEl>
                                          <p:spTgt spid="78"/>
                                        </p:tgtEl>
                                        <p:attrNameLst>
                                          <p:attrName>style.visibility</p:attrName>
                                        </p:attrNameLst>
                                      </p:cBhvr>
                                      <p:to>
                                        <p:strVal val="hidden"/>
                                      </p:to>
                                    </p:set>
                                  </p:childTnLst>
                                </p:cTn>
                              </p:par>
                              <p:par>
                                <p:cTn id="728" presetID="2" presetClass="exit" presetSubtype="6" fill="hold" grpId="1" nodeType="withEffect">
                                  <p:stCondLst>
                                    <p:cond delay="0"/>
                                  </p:stCondLst>
                                  <p:childTnLst>
                                    <p:anim calcmode="lin" valueType="num">
                                      <p:cBhvr additive="base">
                                        <p:cTn id="729" dur="2000"/>
                                        <p:tgtEl>
                                          <p:spTgt spid="7"/>
                                        </p:tgtEl>
                                        <p:attrNameLst>
                                          <p:attrName>ppt_x</p:attrName>
                                        </p:attrNameLst>
                                      </p:cBhvr>
                                      <p:tavLst>
                                        <p:tav tm="0">
                                          <p:val>
                                            <p:strVal val="ppt_x"/>
                                          </p:val>
                                        </p:tav>
                                        <p:tav tm="100000">
                                          <p:val>
                                            <p:strVal val="1+ppt_w/2"/>
                                          </p:val>
                                        </p:tav>
                                      </p:tavLst>
                                    </p:anim>
                                    <p:anim calcmode="lin" valueType="num">
                                      <p:cBhvr additive="base">
                                        <p:cTn id="730" dur="2000"/>
                                        <p:tgtEl>
                                          <p:spTgt spid="7"/>
                                        </p:tgtEl>
                                        <p:attrNameLst>
                                          <p:attrName>ppt_y</p:attrName>
                                        </p:attrNameLst>
                                      </p:cBhvr>
                                      <p:tavLst>
                                        <p:tav tm="0">
                                          <p:val>
                                            <p:strVal val="ppt_y"/>
                                          </p:val>
                                        </p:tav>
                                        <p:tav tm="100000">
                                          <p:val>
                                            <p:strVal val="1+ppt_h/2"/>
                                          </p:val>
                                        </p:tav>
                                      </p:tavLst>
                                    </p:anim>
                                    <p:set>
                                      <p:cBhvr>
                                        <p:cTn id="731" dur="1" fill="hold">
                                          <p:stCondLst>
                                            <p:cond delay="1999"/>
                                          </p:stCondLst>
                                        </p:cTn>
                                        <p:tgtEl>
                                          <p:spTgt spid="7"/>
                                        </p:tgtEl>
                                        <p:attrNameLst>
                                          <p:attrName>style.visibility</p:attrName>
                                        </p:attrNameLst>
                                      </p:cBhvr>
                                      <p:to>
                                        <p:strVal val="hidden"/>
                                      </p:to>
                                    </p:set>
                                  </p:childTnLst>
                                </p:cTn>
                              </p:par>
                              <p:par>
                                <p:cTn id="732" presetID="2" presetClass="exit" presetSubtype="6" fill="hold" grpId="1" nodeType="withEffect">
                                  <p:stCondLst>
                                    <p:cond delay="0"/>
                                  </p:stCondLst>
                                  <p:childTnLst>
                                    <p:anim calcmode="lin" valueType="num">
                                      <p:cBhvr additive="base">
                                        <p:cTn id="733" dur="2000"/>
                                        <p:tgtEl>
                                          <p:spTgt spid="17"/>
                                        </p:tgtEl>
                                        <p:attrNameLst>
                                          <p:attrName>ppt_x</p:attrName>
                                        </p:attrNameLst>
                                      </p:cBhvr>
                                      <p:tavLst>
                                        <p:tav tm="0">
                                          <p:val>
                                            <p:strVal val="ppt_x"/>
                                          </p:val>
                                        </p:tav>
                                        <p:tav tm="100000">
                                          <p:val>
                                            <p:strVal val="1+ppt_w/2"/>
                                          </p:val>
                                        </p:tav>
                                      </p:tavLst>
                                    </p:anim>
                                    <p:anim calcmode="lin" valueType="num">
                                      <p:cBhvr additive="base">
                                        <p:cTn id="734" dur="2000"/>
                                        <p:tgtEl>
                                          <p:spTgt spid="17"/>
                                        </p:tgtEl>
                                        <p:attrNameLst>
                                          <p:attrName>ppt_y</p:attrName>
                                        </p:attrNameLst>
                                      </p:cBhvr>
                                      <p:tavLst>
                                        <p:tav tm="0">
                                          <p:val>
                                            <p:strVal val="ppt_y"/>
                                          </p:val>
                                        </p:tav>
                                        <p:tav tm="100000">
                                          <p:val>
                                            <p:strVal val="1+ppt_h/2"/>
                                          </p:val>
                                        </p:tav>
                                      </p:tavLst>
                                    </p:anim>
                                    <p:set>
                                      <p:cBhvr>
                                        <p:cTn id="735" dur="1" fill="hold">
                                          <p:stCondLst>
                                            <p:cond delay="1999"/>
                                          </p:stCondLst>
                                        </p:cTn>
                                        <p:tgtEl>
                                          <p:spTgt spid="17"/>
                                        </p:tgtEl>
                                        <p:attrNameLst>
                                          <p:attrName>style.visibility</p:attrName>
                                        </p:attrNameLst>
                                      </p:cBhvr>
                                      <p:to>
                                        <p:strVal val="hidden"/>
                                      </p:to>
                                    </p:set>
                                  </p:childTnLst>
                                </p:cTn>
                              </p:par>
                              <p:par>
                                <p:cTn id="736" presetID="2" presetClass="exit" presetSubtype="6" fill="hold" grpId="1" nodeType="withEffect">
                                  <p:stCondLst>
                                    <p:cond delay="0"/>
                                  </p:stCondLst>
                                  <p:childTnLst>
                                    <p:anim calcmode="lin" valueType="num">
                                      <p:cBhvr additive="base">
                                        <p:cTn id="737" dur="2000"/>
                                        <p:tgtEl>
                                          <p:spTgt spid="27"/>
                                        </p:tgtEl>
                                        <p:attrNameLst>
                                          <p:attrName>ppt_x</p:attrName>
                                        </p:attrNameLst>
                                      </p:cBhvr>
                                      <p:tavLst>
                                        <p:tav tm="0">
                                          <p:val>
                                            <p:strVal val="ppt_x"/>
                                          </p:val>
                                        </p:tav>
                                        <p:tav tm="100000">
                                          <p:val>
                                            <p:strVal val="1+ppt_w/2"/>
                                          </p:val>
                                        </p:tav>
                                      </p:tavLst>
                                    </p:anim>
                                    <p:anim calcmode="lin" valueType="num">
                                      <p:cBhvr additive="base">
                                        <p:cTn id="738" dur="2000"/>
                                        <p:tgtEl>
                                          <p:spTgt spid="27"/>
                                        </p:tgtEl>
                                        <p:attrNameLst>
                                          <p:attrName>ppt_y</p:attrName>
                                        </p:attrNameLst>
                                      </p:cBhvr>
                                      <p:tavLst>
                                        <p:tav tm="0">
                                          <p:val>
                                            <p:strVal val="ppt_y"/>
                                          </p:val>
                                        </p:tav>
                                        <p:tav tm="100000">
                                          <p:val>
                                            <p:strVal val="1+ppt_h/2"/>
                                          </p:val>
                                        </p:tav>
                                      </p:tavLst>
                                    </p:anim>
                                    <p:set>
                                      <p:cBhvr>
                                        <p:cTn id="739" dur="1" fill="hold">
                                          <p:stCondLst>
                                            <p:cond delay="1999"/>
                                          </p:stCondLst>
                                        </p:cTn>
                                        <p:tgtEl>
                                          <p:spTgt spid="27"/>
                                        </p:tgtEl>
                                        <p:attrNameLst>
                                          <p:attrName>style.visibility</p:attrName>
                                        </p:attrNameLst>
                                      </p:cBhvr>
                                      <p:to>
                                        <p:strVal val="hidden"/>
                                      </p:to>
                                    </p:set>
                                  </p:childTnLst>
                                </p:cTn>
                              </p:par>
                              <p:par>
                                <p:cTn id="740" presetID="2" presetClass="exit" presetSubtype="6" fill="hold" grpId="1" nodeType="withEffect">
                                  <p:stCondLst>
                                    <p:cond delay="0"/>
                                  </p:stCondLst>
                                  <p:childTnLst>
                                    <p:anim calcmode="lin" valueType="num">
                                      <p:cBhvr additive="base">
                                        <p:cTn id="741" dur="2000"/>
                                        <p:tgtEl>
                                          <p:spTgt spid="37"/>
                                        </p:tgtEl>
                                        <p:attrNameLst>
                                          <p:attrName>ppt_x</p:attrName>
                                        </p:attrNameLst>
                                      </p:cBhvr>
                                      <p:tavLst>
                                        <p:tav tm="0">
                                          <p:val>
                                            <p:strVal val="ppt_x"/>
                                          </p:val>
                                        </p:tav>
                                        <p:tav tm="100000">
                                          <p:val>
                                            <p:strVal val="1+ppt_w/2"/>
                                          </p:val>
                                        </p:tav>
                                      </p:tavLst>
                                    </p:anim>
                                    <p:anim calcmode="lin" valueType="num">
                                      <p:cBhvr additive="base">
                                        <p:cTn id="742" dur="2000"/>
                                        <p:tgtEl>
                                          <p:spTgt spid="37"/>
                                        </p:tgtEl>
                                        <p:attrNameLst>
                                          <p:attrName>ppt_y</p:attrName>
                                        </p:attrNameLst>
                                      </p:cBhvr>
                                      <p:tavLst>
                                        <p:tav tm="0">
                                          <p:val>
                                            <p:strVal val="ppt_y"/>
                                          </p:val>
                                        </p:tav>
                                        <p:tav tm="100000">
                                          <p:val>
                                            <p:strVal val="1+ppt_h/2"/>
                                          </p:val>
                                        </p:tav>
                                      </p:tavLst>
                                    </p:anim>
                                    <p:set>
                                      <p:cBhvr>
                                        <p:cTn id="743" dur="1" fill="hold">
                                          <p:stCondLst>
                                            <p:cond delay="1999"/>
                                          </p:stCondLst>
                                        </p:cTn>
                                        <p:tgtEl>
                                          <p:spTgt spid="37"/>
                                        </p:tgtEl>
                                        <p:attrNameLst>
                                          <p:attrName>style.visibility</p:attrName>
                                        </p:attrNameLst>
                                      </p:cBhvr>
                                      <p:to>
                                        <p:strVal val="hidden"/>
                                      </p:to>
                                    </p:set>
                                  </p:childTnLst>
                                </p:cTn>
                              </p:par>
                              <p:par>
                                <p:cTn id="744" presetID="2" presetClass="exit" presetSubtype="6" fill="hold" grpId="1" nodeType="withEffect">
                                  <p:stCondLst>
                                    <p:cond delay="0"/>
                                  </p:stCondLst>
                                  <p:childTnLst>
                                    <p:anim calcmode="lin" valueType="num">
                                      <p:cBhvr additive="base">
                                        <p:cTn id="745" dur="2000"/>
                                        <p:tgtEl>
                                          <p:spTgt spid="47"/>
                                        </p:tgtEl>
                                        <p:attrNameLst>
                                          <p:attrName>ppt_x</p:attrName>
                                        </p:attrNameLst>
                                      </p:cBhvr>
                                      <p:tavLst>
                                        <p:tav tm="0">
                                          <p:val>
                                            <p:strVal val="ppt_x"/>
                                          </p:val>
                                        </p:tav>
                                        <p:tav tm="100000">
                                          <p:val>
                                            <p:strVal val="1+ppt_w/2"/>
                                          </p:val>
                                        </p:tav>
                                      </p:tavLst>
                                    </p:anim>
                                    <p:anim calcmode="lin" valueType="num">
                                      <p:cBhvr additive="base">
                                        <p:cTn id="746" dur="2000"/>
                                        <p:tgtEl>
                                          <p:spTgt spid="47"/>
                                        </p:tgtEl>
                                        <p:attrNameLst>
                                          <p:attrName>ppt_y</p:attrName>
                                        </p:attrNameLst>
                                      </p:cBhvr>
                                      <p:tavLst>
                                        <p:tav tm="0">
                                          <p:val>
                                            <p:strVal val="ppt_y"/>
                                          </p:val>
                                        </p:tav>
                                        <p:tav tm="100000">
                                          <p:val>
                                            <p:strVal val="1+ppt_h/2"/>
                                          </p:val>
                                        </p:tav>
                                      </p:tavLst>
                                    </p:anim>
                                    <p:set>
                                      <p:cBhvr>
                                        <p:cTn id="747" dur="1" fill="hold">
                                          <p:stCondLst>
                                            <p:cond delay="1999"/>
                                          </p:stCondLst>
                                        </p:cTn>
                                        <p:tgtEl>
                                          <p:spTgt spid="47"/>
                                        </p:tgtEl>
                                        <p:attrNameLst>
                                          <p:attrName>style.visibility</p:attrName>
                                        </p:attrNameLst>
                                      </p:cBhvr>
                                      <p:to>
                                        <p:strVal val="hidden"/>
                                      </p:to>
                                    </p:set>
                                  </p:childTnLst>
                                </p:cTn>
                              </p:par>
                              <p:par>
                                <p:cTn id="748" presetID="2" presetClass="exit" presetSubtype="6" fill="hold" grpId="1" nodeType="withEffect">
                                  <p:stCondLst>
                                    <p:cond delay="0"/>
                                  </p:stCondLst>
                                  <p:childTnLst>
                                    <p:anim calcmode="lin" valueType="num">
                                      <p:cBhvr additive="base">
                                        <p:cTn id="749" dur="2000"/>
                                        <p:tgtEl>
                                          <p:spTgt spid="57"/>
                                        </p:tgtEl>
                                        <p:attrNameLst>
                                          <p:attrName>ppt_x</p:attrName>
                                        </p:attrNameLst>
                                      </p:cBhvr>
                                      <p:tavLst>
                                        <p:tav tm="0">
                                          <p:val>
                                            <p:strVal val="ppt_x"/>
                                          </p:val>
                                        </p:tav>
                                        <p:tav tm="100000">
                                          <p:val>
                                            <p:strVal val="1+ppt_w/2"/>
                                          </p:val>
                                        </p:tav>
                                      </p:tavLst>
                                    </p:anim>
                                    <p:anim calcmode="lin" valueType="num">
                                      <p:cBhvr additive="base">
                                        <p:cTn id="750" dur="2000"/>
                                        <p:tgtEl>
                                          <p:spTgt spid="57"/>
                                        </p:tgtEl>
                                        <p:attrNameLst>
                                          <p:attrName>ppt_y</p:attrName>
                                        </p:attrNameLst>
                                      </p:cBhvr>
                                      <p:tavLst>
                                        <p:tav tm="0">
                                          <p:val>
                                            <p:strVal val="ppt_y"/>
                                          </p:val>
                                        </p:tav>
                                        <p:tav tm="100000">
                                          <p:val>
                                            <p:strVal val="1+ppt_h/2"/>
                                          </p:val>
                                        </p:tav>
                                      </p:tavLst>
                                    </p:anim>
                                    <p:set>
                                      <p:cBhvr>
                                        <p:cTn id="751" dur="1" fill="hold">
                                          <p:stCondLst>
                                            <p:cond delay="1999"/>
                                          </p:stCondLst>
                                        </p:cTn>
                                        <p:tgtEl>
                                          <p:spTgt spid="57"/>
                                        </p:tgtEl>
                                        <p:attrNameLst>
                                          <p:attrName>style.visibility</p:attrName>
                                        </p:attrNameLst>
                                      </p:cBhvr>
                                      <p:to>
                                        <p:strVal val="hidden"/>
                                      </p:to>
                                    </p:set>
                                  </p:childTnLst>
                                </p:cTn>
                              </p:par>
                              <p:par>
                                <p:cTn id="752" presetID="2" presetClass="exit" presetSubtype="6" fill="hold" grpId="1" nodeType="withEffect">
                                  <p:stCondLst>
                                    <p:cond delay="0"/>
                                  </p:stCondLst>
                                  <p:childTnLst>
                                    <p:anim calcmode="lin" valueType="num">
                                      <p:cBhvr additive="base">
                                        <p:cTn id="753" dur="2000"/>
                                        <p:tgtEl>
                                          <p:spTgt spid="67"/>
                                        </p:tgtEl>
                                        <p:attrNameLst>
                                          <p:attrName>ppt_x</p:attrName>
                                        </p:attrNameLst>
                                      </p:cBhvr>
                                      <p:tavLst>
                                        <p:tav tm="0">
                                          <p:val>
                                            <p:strVal val="ppt_x"/>
                                          </p:val>
                                        </p:tav>
                                        <p:tav tm="100000">
                                          <p:val>
                                            <p:strVal val="1+ppt_w/2"/>
                                          </p:val>
                                        </p:tav>
                                      </p:tavLst>
                                    </p:anim>
                                    <p:anim calcmode="lin" valueType="num">
                                      <p:cBhvr additive="base">
                                        <p:cTn id="754" dur="2000"/>
                                        <p:tgtEl>
                                          <p:spTgt spid="67"/>
                                        </p:tgtEl>
                                        <p:attrNameLst>
                                          <p:attrName>ppt_y</p:attrName>
                                        </p:attrNameLst>
                                      </p:cBhvr>
                                      <p:tavLst>
                                        <p:tav tm="0">
                                          <p:val>
                                            <p:strVal val="ppt_y"/>
                                          </p:val>
                                        </p:tav>
                                        <p:tav tm="100000">
                                          <p:val>
                                            <p:strVal val="1+ppt_h/2"/>
                                          </p:val>
                                        </p:tav>
                                      </p:tavLst>
                                    </p:anim>
                                    <p:set>
                                      <p:cBhvr>
                                        <p:cTn id="755" dur="1" fill="hold">
                                          <p:stCondLst>
                                            <p:cond delay="1999"/>
                                          </p:stCondLst>
                                        </p:cTn>
                                        <p:tgtEl>
                                          <p:spTgt spid="67"/>
                                        </p:tgtEl>
                                        <p:attrNameLst>
                                          <p:attrName>style.visibility</p:attrName>
                                        </p:attrNameLst>
                                      </p:cBhvr>
                                      <p:to>
                                        <p:strVal val="hidden"/>
                                      </p:to>
                                    </p:set>
                                  </p:childTnLst>
                                </p:cTn>
                              </p:par>
                              <p:par>
                                <p:cTn id="756" presetID="2" presetClass="exit" presetSubtype="6" fill="hold" grpId="1" nodeType="withEffect">
                                  <p:stCondLst>
                                    <p:cond delay="0"/>
                                  </p:stCondLst>
                                  <p:childTnLst>
                                    <p:anim calcmode="lin" valueType="num">
                                      <p:cBhvr additive="base">
                                        <p:cTn id="757" dur="2000"/>
                                        <p:tgtEl>
                                          <p:spTgt spid="77"/>
                                        </p:tgtEl>
                                        <p:attrNameLst>
                                          <p:attrName>ppt_x</p:attrName>
                                        </p:attrNameLst>
                                      </p:cBhvr>
                                      <p:tavLst>
                                        <p:tav tm="0">
                                          <p:val>
                                            <p:strVal val="ppt_x"/>
                                          </p:val>
                                        </p:tav>
                                        <p:tav tm="100000">
                                          <p:val>
                                            <p:strVal val="1+ppt_w/2"/>
                                          </p:val>
                                        </p:tav>
                                      </p:tavLst>
                                    </p:anim>
                                    <p:anim calcmode="lin" valueType="num">
                                      <p:cBhvr additive="base">
                                        <p:cTn id="758" dur="2000"/>
                                        <p:tgtEl>
                                          <p:spTgt spid="77"/>
                                        </p:tgtEl>
                                        <p:attrNameLst>
                                          <p:attrName>ppt_y</p:attrName>
                                        </p:attrNameLst>
                                      </p:cBhvr>
                                      <p:tavLst>
                                        <p:tav tm="0">
                                          <p:val>
                                            <p:strVal val="ppt_y"/>
                                          </p:val>
                                        </p:tav>
                                        <p:tav tm="100000">
                                          <p:val>
                                            <p:strVal val="1+ppt_h/2"/>
                                          </p:val>
                                        </p:tav>
                                      </p:tavLst>
                                    </p:anim>
                                    <p:set>
                                      <p:cBhvr>
                                        <p:cTn id="759" dur="1" fill="hold">
                                          <p:stCondLst>
                                            <p:cond delay="1999"/>
                                          </p:stCondLst>
                                        </p:cTn>
                                        <p:tgtEl>
                                          <p:spTgt spid="77"/>
                                        </p:tgtEl>
                                        <p:attrNameLst>
                                          <p:attrName>style.visibility</p:attrName>
                                        </p:attrNameLst>
                                      </p:cBhvr>
                                      <p:to>
                                        <p:strVal val="hidden"/>
                                      </p:to>
                                    </p:set>
                                  </p:childTnLst>
                                </p:cTn>
                              </p:par>
                              <p:par>
                                <p:cTn id="760" presetID="2" presetClass="exit" presetSubtype="6" fill="hold" grpId="1" nodeType="withEffect">
                                  <p:stCondLst>
                                    <p:cond delay="0"/>
                                  </p:stCondLst>
                                  <p:childTnLst>
                                    <p:anim calcmode="lin" valueType="num">
                                      <p:cBhvr additive="base">
                                        <p:cTn id="761" dur="2000"/>
                                        <p:tgtEl>
                                          <p:spTgt spid="11"/>
                                        </p:tgtEl>
                                        <p:attrNameLst>
                                          <p:attrName>ppt_x</p:attrName>
                                        </p:attrNameLst>
                                      </p:cBhvr>
                                      <p:tavLst>
                                        <p:tav tm="0">
                                          <p:val>
                                            <p:strVal val="ppt_x"/>
                                          </p:val>
                                        </p:tav>
                                        <p:tav tm="100000">
                                          <p:val>
                                            <p:strVal val="1+ppt_w/2"/>
                                          </p:val>
                                        </p:tav>
                                      </p:tavLst>
                                    </p:anim>
                                    <p:anim calcmode="lin" valueType="num">
                                      <p:cBhvr additive="base">
                                        <p:cTn id="762" dur="2000"/>
                                        <p:tgtEl>
                                          <p:spTgt spid="11"/>
                                        </p:tgtEl>
                                        <p:attrNameLst>
                                          <p:attrName>ppt_y</p:attrName>
                                        </p:attrNameLst>
                                      </p:cBhvr>
                                      <p:tavLst>
                                        <p:tav tm="0">
                                          <p:val>
                                            <p:strVal val="ppt_y"/>
                                          </p:val>
                                        </p:tav>
                                        <p:tav tm="100000">
                                          <p:val>
                                            <p:strVal val="1+ppt_h/2"/>
                                          </p:val>
                                        </p:tav>
                                      </p:tavLst>
                                    </p:anim>
                                    <p:set>
                                      <p:cBhvr>
                                        <p:cTn id="763" dur="1" fill="hold">
                                          <p:stCondLst>
                                            <p:cond delay="1999"/>
                                          </p:stCondLst>
                                        </p:cTn>
                                        <p:tgtEl>
                                          <p:spTgt spid="11"/>
                                        </p:tgtEl>
                                        <p:attrNameLst>
                                          <p:attrName>style.visibility</p:attrName>
                                        </p:attrNameLst>
                                      </p:cBhvr>
                                      <p:to>
                                        <p:strVal val="hidden"/>
                                      </p:to>
                                    </p:set>
                                  </p:childTnLst>
                                </p:cTn>
                              </p:par>
                              <p:par>
                                <p:cTn id="764" presetID="2" presetClass="exit" presetSubtype="6" fill="hold" grpId="1" nodeType="withEffect">
                                  <p:stCondLst>
                                    <p:cond delay="0"/>
                                  </p:stCondLst>
                                  <p:childTnLst>
                                    <p:anim calcmode="lin" valueType="num">
                                      <p:cBhvr additive="base">
                                        <p:cTn id="765" dur="2000"/>
                                        <p:tgtEl>
                                          <p:spTgt spid="21"/>
                                        </p:tgtEl>
                                        <p:attrNameLst>
                                          <p:attrName>ppt_x</p:attrName>
                                        </p:attrNameLst>
                                      </p:cBhvr>
                                      <p:tavLst>
                                        <p:tav tm="0">
                                          <p:val>
                                            <p:strVal val="ppt_x"/>
                                          </p:val>
                                        </p:tav>
                                        <p:tav tm="100000">
                                          <p:val>
                                            <p:strVal val="1+ppt_w/2"/>
                                          </p:val>
                                        </p:tav>
                                      </p:tavLst>
                                    </p:anim>
                                    <p:anim calcmode="lin" valueType="num">
                                      <p:cBhvr additive="base">
                                        <p:cTn id="766" dur="2000"/>
                                        <p:tgtEl>
                                          <p:spTgt spid="21"/>
                                        </p:tgtEl>
                                        <p:attrNameLst>
                                          <p:attrName>ppt_y</p:attrName>
                                        </p:attrNameLst>
                                      </p:cBhvr>
                                      <p:tavLst>
                                        <p:tav tm="0">
                                          <p:val>
                                            <p:strVal val="ppt_y"/>
                                          </p:val>
                                        </p:tav>
                                        <p:tav tm="100000">
                                          <p:val>
                                            <p:strVal val="1+ppt_h/2"/>
                                          </p:val>
                                        </p:tav>
                                      </p:tavLst>
                                    </p:anim>
                                    <p:set>
                                      <p:cBhvr>
                                        <p:cTn id="767" dur="1" fill="hold">
                                          <p:stCondLst>
                                            <p:cond delay="1999"/>
                                          </p:stCondLst>
                                        </p:cTn>
                                        <p:tgtEl>
                                          <p:spTgt spid="21"/>
                                        </p:tgtEl>
                                        <p:attrNameLst>
                                          <p:attrName>style.visibility</p:attrName>
                                        </p:attrNameLst>
                                      </p:cBhvr>
                                      <p:to>
                                        <p:strVal val="hidden"/>
                                      </p:to>
                                    </p:set>
                                  </p:childTnLst>
                                </p:cTn>
                              </p:par>
                              <p:par>
                                <p:cTn id="768" presetID="2" presetClass="exit" presetSubtype="6" fill="hold" grpId="1" nodeType="withEffect">
                                  <p:stCondLst>
                                    <p:cond delay="0"/>
                                  </p:stCondLst>
                                  <p:childTnLst>
                                    <p:anim calcmode="lin" valueType="num">
                                      <p:cBhvr additive="base">
                                        <p:cTn id="769" dur="2000"/>
                                        <p:tgtEl>
                                          <p:spTgt spid="31"/>
                                        </p:tgtEl>
                                        <p:attrNameLst>
                                          <p:attrName>ppt_x</p:attrName>
                                        </p:attrNameLst>
                                      </p:cBhvr>
                                      <p:tavLst>
                                        <p:tav tm="0">
                                          <p:val>
                                            <p:strVal val="ppt_x"/>
                                          </p:val>
                                        </p:tav>
                                        <p:tav tm="100000">
                                          <p:val>
                                            <p:strVal val="1+ppt_w/2"/>
                                          </p:val>
                                        </p:tav>
                                      </p:tavLst>
                                    </p:anim>
                                    <p:anim calcmode="lin" valueType="num">
                                      <p:cBhvr additive="base">
                                        <p:cTn id="770" dur="2000"/>
                                        <p:tgtEl>
                                          <p:spTgt spid="31"/>
                                        </p:tgtEl>
                                        <p:attrNameLst>
                                          <p:attrName>ppt_y</p:attrName>
                                        </p:attrNameLst>
                                      </p:cBhvr>
                                      <p:tavLst>
                                        <p:tav tm="0">
                                          <p:val>
                                            <p:strVal val="ppt_y"/>
                                          </p:val>
                                        </p:tav>
                                        <p:tav tm="100000">
                                          <p:val>
                                            <p:strVal val="1+ppt_h/2"/>
                                          </p:val>
                                        </p:tav>
                                      </p:tavLst>
                                    </p:anim>
                                    <p:set>
                                      <p:cBhvr>
                                        <p:cTn id="771" dur="1" fill="hold">
                                          <p:stCondLst>
                                            <p:cond delay="1999"/>
                                          </p:stCondLst>
                                        </p:cTn>
                                        <p:tgtEl>
                                          <p:spTgt spid="31"/>
                                        </p:tgtEl>
                                        <p:attrNameLst>
                                          <p:attrName>style.visibility</p:attrName>
                                        </p:attrNameLst>
                                      </p:cBhvr>
                                      <p:to>
                                        <p:strVal val="hidden"/>
                                      </p:to>
                                    </p:set>
                                  </p:childTnLst>
                                </p:cTn>
                              </p:par>
                              <p:par>
                                <p:cTn id="772" presetID="2" presetClass="exit" presetSubtype="6" fill="hold" grpId="1" nodeType="withEffect">
                                  <p:stCondLst>
                                    <p:cond delay="0"/>
                                  </p:stCondLst>
                                  <p:childTnLst>
                                    <p:anim calcmode="lin" valueType="num">
                                      <p:cBhvr additive="base">
                                        <p:cTn id="773" dur="2000"/>
                                        <p:tgtEl>
                                          <p:spTgt spid="41"/>
                                        </p:tgtEl>
                                        <p:attrNameLst>
                                          <p:attrName>ppt_x</p:attrName>
                                        </p:attrNameLst>
                                      </p:cBhvr>
                                      <p:tavLst>
                                        <p:tav tm="0">
                                          <p:val>
                                            <p:strVal val="ppt_x"/>
                                          </p:val>
                                        </p:tav>
                                        <p:tav tm="100000">
                                          <p:val>
                                            <p:strVal val="1+ppt_w/2"/>
                                          </p:val>
                                        </p:tav>
                                      </p:tavLst>
                                    </p:anim>
                                    <p:anim calcmode="lin" valueType="num">
                                      <p:cBhvr additive="base">
                                        <p:cTn id="774" dur="2000"/>
                                        <p:tgtEl>
                                          <p:spTgt spid="41"/>
                                        </p:tgtEl>
                                        <p:attrNameLst>
                                          <p:attrName>ppt_y</p:attrName>
                                        </p:attrNameLst>
                                      </p:cBhvr>
                                      <p:tavLst>
                                        <p:tav tm="0">
                                          <p:val>
                                            <p:strVal val="ppt_y"/>
                                          </p:val>
                                        </p:tav>
                                        <p:tav tm="100000">
                                          <p:val>
                                            <p:strVal val="1+ppt_h/2"/>
                                          </p:val>
                                        </p:tav>
                                      </p:tavLst>
                                    </p:anim>
                                    <p:set>
                                      <p:cBhvr>
                                        <p:cTn id="775" dur="1" fill="hold">
                                          <p:stCondLst>
                                            <p:cond delay="1999"/>
                                          </p:stCondLst>
                                        </p:cTn>
                                        <p:tgtEl>
                                          <p:spTgt spid="41"/>
                                        </p:tgtEl>
                                        <p:attrNameLst>
                                          <p:attrName>style.visibility</p:attrName>
                                        </p:attrNameLst>
                                      </p:cBhvr>
                                      <p:to>
                                        <p:strVal val="hidden"/>
                                      </p:to>
                                    </p:set>
                                  </p:childTnLst>
                                </p:cTn>
                              </p:par>
                              <p:par>
                                <p:cTn id="776" presetID="2" presetClass="exit" presetSubtype="6" fill="hold" grpId="1" nodeType="withEffect">
                                  <p:stCondLst>
                                    <p:cond delay="0"/>
                                  </p:stCondLst>
                                  <p:childTnLst>
                                    <p:anim calcmode="lin" valueType="num">
                                      <p:cBhvr additive="base">
                                        <p:cTn id="777" dur="2000"/>
                                        <p:tgtEl>
                                          <p:spTgt spid="51"/>
                                        </p:tgtEl>
                                        <p:attrNameLst>
                                          <p:attrName>ppt_x</p:attrName>
                                        </p:attrNameLst>
                                      </p:cBhvr>
                                      <p:tavLst>
                                        <p:tav tm="0">
                                          <p:val>
                                            <p:strVal val="ppt_x"/>
                                          </p:val>
                                        </p:tav>
                                        <p:tav tm="100000">
                                          <p:val>
                                            <p:strVal val="1+ppt_w/2"/>
                                          </p:val>
                                        </p:tav>
                                      </p:tavLst>
                                    </p:anim>
                                    <p:anim calcmode="lin" valueType="num">
                                      <p:cBhvr additive="base">
                                        <p:cTn id="778" dur="2000"/>
                                        <p:tgtEl>
                                          <p:spTgt spid="51"/>
                                        </p:tgtEl>
                                        <p:attrNameLst>
                                          <p:attrName>ppt_y</p:attrName>
                                        </p:attrNameLst>
                                      </p:cBhvr>
                                      <p:tavLst>
                                        <p:tav tm="0">
                                          <p:val>
                                            <p:strVal val="ppt_y"/>
                                          </p:val>
                                        </p:tav>
                                        <p:tav tm="100000">
                                          <p:val>
                                            <p:strVal val="1+ppt_h/2"/>
                                          </p:val>
                                        </p:tav>
                                      </p:tavLst>
                                    </p:anim>
                                    <p:set>
                                      <p:cBhvr>
                                        <p:cTn id="779" dur="1" fill="hold">
                                          <p:stCondLst>
                                            <p:cond delay="1999"/>
                                          </p:stCondLst>
                                        </p:cTn>
                                        <p:tgtEl>
                                          <p:spTgt spid="51"/>
                                        </p:tgtEl>
                                        <p:attrNameLst>
                                          <p:attrName>style.visibility</p:attrName>
                                        </p:attrNameLst>
                                      </p:cBhvr>
                                      <p:to>
                                        <p:strVal val="hidden"/>
                                      </p:to>
                                    </p:set>
                                  </p:childTnLst>
                                </p:cTn>
                              </p:par>
                              <p:par>
                                <p:cTn id="780" presetID="2" presetClass="exit" presetSubtype="6" fill="hold" grpId="1" nodeType="withEffect">
                                  <p:stCondLst>
                                    <p:cond delay="0"/>
                                  </p:stCondLst>
                                  <p:childTnLst>
                                    <p:anim calcmode="lin" valueType="num">
                                      <p:cBhvr additive="base">
                                        <p:cTn id="781" dur="2000"/>
                                        <p:tgtEl>
                                          <p:spTgt spid="61"/>
                                        </p:tgtEl>
                                        <p:attrNameLst>
                                          <p:attrName>ppt_x</p:attrName>
                                        </p:attrNameLst>
                                      </p:cBhvr>
                                      <p:tavLst>
                                        <p:tav tm="0">
                                          <p:val>
                                            <p:strVal val="ppt_x"/>
                                          </p:val>
                                        </p:tav>
                                        <p:tav tm="100000">
                                          <p:val>
                                            <p:strVal val="1+ppt_w/2"/>
                                          </p:val>
                                        </p:tav>
                                      </p:tavLst>
                                    </p:anim>
                                    <p:anim calcmode="lin" valueType="num">
                                      <p:cBhvr additive="base">
                                        <p:cTn id="782" dur="2000"/>
                                        <p:tgtEl>
                                          <p:spTgt spid="61"/>
                                        </p:tgtEl>
                                        <p:attrNameLst>
                                          <p:attrName>ppt_y</p:attrName>
                                        </p:attrNameLst>
                                      </p:cBhvr>
                                      <p:tavLst>
                                        <p:tav tm="0">
                                          <p:val>
                                            <p:strVal val="ppt_y"/>
                                          </p:val>
                                        </p:tav>
                                        <p:tav tm="100000">
                                          <p:val>
                                            <p:strVal val="1+ppt_h/2"/>
                                          </p:val>
                                        </p:tav>
                                      </p:tavLst>
                                    </p:anim>
                                    <p:set>
                                      <p:cBhvr>
                                        <p:cTn id="783" dur="1" fill="hold">
                                          <p:stCondLst>
                                            <p:cond delay="1999"/>
                                          </p:stCondLst>
                                        </p:cTn>
                                        <p:tgtEl>
                                          <p:spTgt spid="61"/>
                                        </p:tgtEl>
                                        <p:attrNameLst>
                                          <p:attrName>style.visibility</p:attrName>
                                        </p:attrNameLst>
                                      </p:cBhvr>
                                      <p:to>
                                        <p:strVal val="hidden"/>
                                      </p:to>
                                    </p:set>
                                  </p:childTnLst>
                                </p:cTn>
                              </p:par>
                              <p:par>
                                <p:cTn id="784" presetID="2" presetClass="exit" presetSubtype="6" fill="hold" grpId="1" nodeType="withEffect">
                                  <p:stCondLst>
                                    <p:cond delay="0"/>
                                  </p:stCondLst>
                                  <p:childTnLst>
                                    <p:anim calcmode="lin" valueType="num">
                                      <p:cBhvr additive="base">
                                        <p:cTn id="785" dur="2000"/>
                                        <p:tgtEl>
                                          <p:spTgt spid="71"/>
                                        </p:tgtEl>
                                        <p:attrNameLst>
                                          <p:attrName>ppt_x</p:attrName>
                                        </p:attrNameLst>
                                      </p:cBhvr>
                                      <p:tavLst>
                                        <p:tav tm="0">
                                          <p:val>
                                            <p:strVal val="ppt_x"/>
                                          </p:val>
                                        </p:tav>
                                        <p:tav tm="100000">
                                          <p:val>
                                            <p:strVal val="1+ppt_w/2"/>
                                          </p:val>
                                        </p:tav>
                                      </p:tavLst>
                                    </p:anim>
                                    <p:anim calcmode="lin" valueType="num">
                                      <p:cBhvr additive="base">
                                        <p:cTn id="786" dur="2000"/>
                                        <p:tgtEl>
                                          <p:spTgt spid="71"/>
                                        </p:tgtEl>
                                        <p:attrNameLst>
                                          <p:attrName>ppt_y</p:attrName>
                                        </p:attrNameLst>
                                      </p:cBhvr>
                                      <p:tavLst>
                                        <p:tav tm="0">
                                          <p:val>
                                            <p:strVal val="ppt_y"/>
                                          </p:val>
                                        </p:tav>
                                        <p:tav tm="100000">
                                          <p:val>
                                            <p:strVal val="1+ppt_h/2"/>
                                          </p:val>
                                        </p:tav>
                                      </p:tavLst>
                                    </p:anim>
                                    <p:set>
                                      <p:cBhvr>
                                        <p:cTn id="787" dur="1" fill="hold">
                                          <p:stCondLst>
                                            <p:cond delay="1999"/>
                                          </p:stCondLst>
                                        </p:cTn>
                                        <p:tgtEl>
                                          <p:spTgt spid="71"/>
                                        </p:tgtEl>
                                        <p:attrNameLst>
                                          <p:attrName>style.visibility</p:attrName>
                                        </p:attrNameLst>
                                      </p:cBhvr>
                                      <p:to>
                                        <p:strVal val="hidden"/>
                                      </p:to>
                                    </p:set>
                                  </p:childTnLst>
                                </p:cTn>
                              </p:par>
                              <p:par>
                                <p:cTn id="788" presetID="2" presetClass="exit" presetSubtype="6" fill="hold" grpId="1" nodeType="withEffect">
                                  <p:stCondLst>
                                    <p:cond delay="0"/>
                                  </p:stCondLst>
                                  <p:childTnLst>
                                    <p:anim calcmode="lin" valueType="num">
                                      <p:cBhvr additive="base">
                                        <p:cTn id="789" dur="2000"/>
                                        <p:tgtEl>
                                          <p:spTgt spid="81"/>
                                        </p:tgtEl>
                                        <p:attrNameLst>
                                          <p:attrName>ppt_x</p:attrName>
                                        </p:attrNameLst>
                                      </p:cBhvr>
                                      <p:tavLst>
                                        <p:tav tm="0">
                                          <p:val>
                                            <p:strVal val="ppt_x"/>
                                          </p:val>
                                        </p:tav>
                                        <p:tav tm="100000">
                                          <p:val>
                                            <p:strVal val="1+ppt_w/2"/>
                                          </p:val>
                                        </p:tav>
                                      </p:tavLst>
                                    </p:anim>
                                    <p:anim calcmode="lin" valueType="num">
                                      <p:cBhvr additive="base">
                                        <p:cTn id="790" dur="2000"/>
                                        <p:tgtEl>
                                          <p:spTgt spid="81"/>
                                        </p:tgtEl>
                                        <p:attrNameLst>
                                          <p:attrName>ppt_y</p:attrName>
                                        </p:attrNameLst>
                                      </p:cBhvr>
                                      <p:tavLst>
                                        <p:tav tm="0">
                                          <p:val>
                                            <p:strVal val="ppt_y"/>
                                          </p:val>
                                        </p:tav>
                                        <p:tav tm="100000">
                                          <p:val>
                                            <p:strVal val="1+ppt_h/2"/>
                                          </p:val>
                                        </p:tav>
                                      </p:tavLst>
                                    </p:anim>
                                    <p:set>
                                      <p:cBhvr>
                                        <p:cTn id="791" dur="1" fill="hold">
                                          <p:stCondLst>
                                            <p:cond delay="1999"/>
                                          </p:stCondLst>
                                        </p:cTn>
                                        <p:tgtEl>
                                          <p:spTgt spid="81"/>
                                        </p:tgtEl>
                                        <p:attrNameLst>
                                          <p:attrName>style.visibility</p:attrName>
                                        </p:attrNameLst>
                                      </p:cBhvr>
                                      <p:to>
                                        <p:strVal val="hidden"/>
                                      </p:to>
                                    </p:set>
                                  </p:childTnLst>
                                </p:cTn>
                              </p:par>
                              <p:par>
                                <p:cTn id="792" presetID="2" presetClass="exit" presetSubtype="6" fill="hold" grpId="1" nodeType="withEffect">
                                  <p:stCondLst>
                                    <p:cond delay="0"/>
                                  </p:stCondLst>
                                  <p:childTnLst>
                                    <p:anim calcmode="lin" valueType="num">
                                      <p:cBhvr additive="base">
                                        <p:cTn id="793" dur="2000"/>
                                        <p:tgtEl>
                                          <p:spTgt spid="5"/>
                                        </p:tgtEl>
                                        <p:attrNameLst>
                                          <p:attrName>ppt_x</p:attrName>
                                        </p:attrNameLst>
                                      </p:cBhvr>
                                      <p:tavLst>
                                        <p:tav tm="0">
                                          <p:val>
                                            <p:strVal val="ppt_x"/>
                                          </p:val>
                                        </p:tav>
                                        <p:tav tm="100000">
                                          <p:val>
                                            <p:strVal val="1+ppt_w/2"/>
                                          </p:val>
                                        </p:tav>
                                      </p:tavLst>
                                    </p:anim>
                                    <p:anim calcmode="lin" valueType="num">
                                      <p:cBhvr additive="base">
                                        <p:cTn id="794" dur="2000"/>
                                        <p:tgtEl>
                                          <p:spTgt spid="5"/>
                                        </p:tgtEl>
                                        <p:attrNameLst>
                                          <p:attrName>ppt_y</p:attrName>
                                        </p:attrNameLst>
                                      </p:cBhvr>
                                      <p:tavLst>
                                        <p:tav tm="0">
                                          <p:val>
                                            <p:strVal val="ppt_y"/>
                                          </p:val>
                                        </p:tav>
                                        <p:tav tm="100000">
                                          <p:val>
                                            <p:strVal val="1+ppt_h/2"/>
                                          </p:val>
                                        </p:tav>
                                      </p:tavLst>
                                    </p:anim>
                                    <p:set>
                                      <p:cBhvr>
                                        <p:cTn id="795" dur="1" fill="hold">
                                          <p:stCondLst>
                                            <p:cond delay="1999"/>
                                          </p:stCondLst>
                                        </p:cTn>
                                        <p:tgtEl>
                                          <p:spTgt spid="5"/>
                                        </p:tgtEl>
                                        <p:attrNameLst>
                                          <p:attrName>style.visibility</p:attrName>
                                        </p:attrNameLst>
                                      </p:cBhvr>
                                      <p:to>
                                        <p:strVal val="hidden"/>
                                      </p:to>
                                    </p:set>
                                  </p:childTnLst>
                                </p:cTn>
                              </p:par>
                              <p:par>
                                <p:cTn id="796" presetID="2" presetClass="exit" presetSubtype="6" fill="hold" grpId="1" nodeType="withEffect">
                                  <p:stCondLst>
                                    <p:cond delay="0"/>
                                  </p:stCondLst>
                                  <p:childTnLst>
                                    <p:anim calcmode="lin" valueType="num">
                                      <p:cBhvr additive="base">
                                        <p:cTn id="797" dur="2000"/>
                                        <p:tgtEl>
                                          <p:spTgt spid="15"/>
                                        </p:tgtEl>
                                        <p:attrNameLst>
                                          <p:attrName>ppt_x</p:attrName>
                                        </p:attrNameLst>
                                      </p:cBhvr>
                                      <p:tavLst>
                                        <p:tav tm="0">
                                          <p:val>
                                            <p:strVal val="ppt_x"/>
                                          </p:val>
                                        </p:tav>
                                        <p:tav tm="100000">
                                          <p:val>
                                            <p:strVal val="1+ppt_w/2"/>
                                          </p:val>
                                        </p:tav>
                                      </p:tavLst>
                                    </p:anim>
                                    <p:anim calcmode="lin" valueType="num">
                                      <p:cBhvr additive="base">
                                        <p:cTn id="798" dur="2000"/>
                                        <p:tgtEl>
                                          <p:spTgt spid="15"/>
                                        </p:tgtEl>
                                        <p:attrNameLst>
                                          <p:attrName>ppt_y</p:attrName>
                                        </p:attrNameLst>
                                      </p:cBhvr>
                                      <p:tavLst>
                                        <p:tav tm="0">
                                          <p:val>
                                            <p:strVal val="ppt_y"/>
                                          </p:val>
                                        </p:tav>
                                        <p:tav tm="100000">
                                          <p:val>
                                            <p:strVal val="1+ppt_h/2"/>
                                          </p:val>
                                        </p:tav>
                                      </p:tavLst>
                                    </p:anim>
                                    <p:set>
                                      <p:cBhvr>
                                        <p:cTn id="799" dur="1" fill="hold">
                                          <p:stCondLst>
                                            <p:cond delay="1999"/>
                                          </p:stCondLst>
                                        </p:cTn>
                                        <p:tgtEl>
                                          <p:spTgt spid="15"/>
                                        </p:tgtEl>
                                        <p:attrNameLst>
                                          <p:attrName>style.visibility</p:attrName>
                                        </p:attrNameLst>
                                      </p:cBhvr>
                                      <p:to>
                                        <p:strVal val="hidden"/>
                                      </p:to>
                                    </p:set>
                                  </p:childTnLst>
                                </p:cTn>
                              </p:par>
                              <p:par>
                                <p:cTn id="800" presetID="2" presetClass="exit" presetSubtype="6" fill="hold" grpId="1" nodeType="withEffect">
                                  <p:stCondLst>
                                    <p:cond delay="0"/>
                                  </p:stCondLst>
                                  <p:childTnLst>
                                    <p:anim calcmode="lin" valueType="num">
                                      <p:cBhvr additive="base">
                                        <p:cTn id="801" dur="2000"/>
                                        <p:tgtEl>
                                          <p:spTgt spid="25"/>
                                        </p:tgtEl>
                                        <p:attrNameLst>
                                          <p:attrName>ppt_x</p:attrName>
                                        </p:attrNameLst>
                                      </p:cBhvr>
                                      <p:tavLst>
                                        <p:tav tm="0">
                                          <p:val>
                                            <p:strVal val="ppt_x"/>
                                          </p:val>
                                        </p:tav>
                                        <p:tav tm="100000">
                                          <p:val>
                                            <p:strVal val="1+ppt_w/2"/>
                                          </p:val>
                                        </p:tav>
                                      </p:tavLst>
                                    </p:anim>
                                    <p:anim calcmode="lin" valueType="num">
                                      <p:cBhvr additive="base">
                                        <p:cTn id="802" dur="2000"/>
                                        <p:tgtEl>
                                          <p:spTgt spid="25"/>
                                        </p:tgtEl>
                                        <p:attrNameLst>
                                          <p:attrName>ppt_y</p:attrName>
                                        </p:attrNameLst>
                                      </p:cBhvr>
                                      <p:tavLst>
                                        <p:tav tm="0">
                                          <p:val>
                                            <p:strVal val="ppt_y"/>
                                          </p:val>
                                        </p:tav>
                                        <p:tav tm="100000">
                                          <p:val>
                                            <p:strVal val="1+ppt_h/2"/>
                                          </p:val>
                                        </p:tav>
                                      </p:tavLst>
                                    </p:anim>
                                    <p:set>
                                      <p:cBhvr>
                                        <p:cTn id="803" dur="1" fill="hold">
                                          <p:stCondLst>
                                            <p:cond delay="1999"/>
                                          </p:stCondLst>
                                        </p:cTn>
                                        <p:tgtEl>
                                          <p:spTgt spid="25"/>
                                        </p:tgtEl>
                                        <p:attrNameLst>
                                          <p:attrName>style.visibility</p:attrName>
                                        </p:attrNameLst>
                                      </p:cBhvr>
                                      <p:to>
                                        <p:strVal val="hidden"/>
                                      </p:to>
                                    </p:set>
                                  </p:childTnLst>
                                </p:cTn>
                              </p:par>
                              <p:par>
                                <p:cTn id="804" presetID="2" presetClass="exit" presetSubtype="6" fill="hold" grpId="1" nodeType="withEffect">
                                  <p:stCondLst>
                                    <p:cond delay="0"/>
                                  </p:stCondLst>
                                  <p:childTnLst>
                                    <p:anim calcmode="lin" valueType="num">
                                      <p:cBhvr additive="base">
                                        <p:cTn id="805" dur="2000"/>
                                        <p:tgtEl>
                                          <p:spTgt spid="35"/>
                                        </p:tgtEl>
                                        <p:attrNameLst>
                                          <p:attrName>ppt_x</p:attrName>
                                        </p:attrNameLst>
                                      </p:cBhvr>
                                      <p:tavLst>
                                        <p:tav tm="0">
                                          <p:val>
                                            <p:strVal val="ppt_x"/>
                                          </p:val>
                                        </p:tav>
                                        <p:tav tm="100000">
                                          <p:val>
                                            <p:strVal val="1+ppt_w/2"/>
                                          </p:val>
                                        </p:tav>
                                      </p:tavLst>
                                    </p:anim>
                                    <p:anim calcmode="lin" valueType="num">
                                      <p:cBhvr additive="base">
                                        <p:cTn id="806" dur="2000"/>
                                        <p:tgtEl>
                                          <p:spTgt spid="35"/>
                                        </p:tgtEl>
                                        <p:attrNameLst>
                                          <p:attrName>ppt_y</p:attrName>
                                        </p:attrNameLst>
                                      </p:cBhvr>
                                      <p:tavLst>
                                        <p:tav tm="0">
                                          <p:val>
                                            <p:strVal val="ppt_y"/>
                                          </p:val>
                                        </p:tav>
                                        <p:tav tm="100000">
                                          <p:val>
                                            <p:strVal val="1+ppt_h/2"/>
                                          </p:val>
                                        </p:tav>
                                      </p:tavLst>
                                    </p:anim>
                                    <p:set>
                                      <p:cBhvr>
                                        <p:cTn id="807" dur="1" fill="hold">
                                          <p:stCondLst>
                                            <p:cond delay="1999"/>
                                          </p:stCondLst>
                                        </p:cTn>
                                        <p:tgtEl>
                                          <p:spTgt spid="35"/>
                                        </p:tgtEl>
                                        <p:attrNameLst>
                                          <p:attrName>style.visibility</p:attrName>
                                        </p:attrNameLst>
                                      </p:cBhvr>
                                      <p:to>
                                        <p:strVal val="hidden"/>
                                      </p:to>
                                    </p:set>
                                  </p:childTnLst>
                                </p:cTn>
                              </p:par>
                              <p:par>
                                <p:cTn id="808" presetID="2" presetClass="exit" presetSubtype="6" fill="hold" grpId="1" nodeType="withEffect">
                                  <p:stCondLst>
                                    <p:cond delay="0"/>
                                  </p:stCondLst>
                                  <p:childTnLst>
                                    <p:anim calcmode="lin" valueType="num">
                                      <p:cBhvr additive="base">
                                        <p:cTn id="809" dur="2000"/>
                                        <p:tgtEl>
                                          <p:spTgt spid="45"/>
                                        </p:tgtEl>
                                        <p:attrNameLst>
                                          <p:attrName>ppt_x</p:attrName>
                                        </p:attrNameLst>
                                      </p:cBhvr>
                                      <p:tavLst>
                                        <p:tav tm="0">
                                          <p:val>
                                            <p:strVal val="ppt_x"/>
                                          </p:val>
                                        </p:tav>
                                        <p:tav tm="100000">
                                          <p:val>
                                            <p:strVal val="1+ppt_w/2"/>
                                          </p:val>
                                        </p:tav>
                                      </p:tavLst>
                                    </p:anim>
                                    <p:anim calcmode="lin" valueType="num">
                                      <p:cBhvr additive="base">
                                        <p:cTn id="810" dur="2000"/>
                                        <p:tgtEl>
                                          <p:spTgt spid="45"/>
                                        </p:tgtEl>
                                        <p:attrNameLst>
                                          <p:attrName>ppt_y</p:attrName>
                                        </p:attrNameLst>
                                      </p:cBhvr>
                                      <p:tavLst>
                                        <p:tav tm="0">
                                          <p:val>
                                            <p:strVal val="ppt_y"/>
                                          </p:val>
                                        </p:tav>
                                        <p:tav tm="100000">
                                          <p:val>
                                            <p:strVal val="1+ppt_h/2"/>
                                          </p:val>
                                        </p:tav>
                                      </p:tavLst>
                                    </p:anim>
                                    <p:set>
                                      <p:cBhvr>
                                        <p:cTn id="811" dur="1" fill="hold">
                                          <p:stCondLst>
                                            <p:cond delay="1999"/>
                                          </p:stCondLst>
                                        </p:cTn>
                                        <p:tgtEl>
                                          <p:spTgt spid="45"/>
                                        </p:tgtEl>
                                        <p:attrNameLst>
                                          <p:attrName>style.visibility</p:attrName>
                                        </p:attrNameLst>
                                      </p:cBhvr>
                                      <p:to>
                                        <p:strVal val="hidden"/>
                                      </p:to>
                                    </p:set>
                                  </p:childTnLst>
                                </p:cTn>
                              </p:par>
                              <p:par>
                                <p:cTn id="812" presetID="2" presetClass="exit" presetSubtype="6" fill="hold" grpId="1" nodeType="withEffect">
                                  <p:stCondLst>
                                    <p:cond delay="0"/>
                                  </p:stCondLst>
                                  <p:childTnLst>
                                    <p:anim calcmode="lin" valueType="num">
                                      <p:cBhvr additive="base">
                                        <p:cTn id="813" dur="2000"/>
                                        <p:tgtEl>
                                          <p:spTgt spid="55"/>
                                        </p:tgtEl>
                                        <p:attrNameLst>
                                          <p:attrName>ppt_x</p:attrName>
                                        </p:attrNameLst>
                                      </p:cBhvr>
                                      <p:tavLst>
                                        <p:tav tm="0">
                                          <p:val>
                                            <p:strVal val="ppt_x"/>
                                          </p:val>
                                        </p:tav>
                                        <p:tav tm="100000">
                                          <p:val>
                                            <p:strVal val="1+ppt_w/2"/>
                                          </p:val>
                                        </p:tav>
                                      </p:tavLst>
                                    </p:anim>
                                    <p:anim calcmode="lin" valueType="num">
                                      <p:cBhvr additive="base">
                                        <p:cTn id="814" dur="2000"/>
                                        <p:tgtEl>
                                          <p:spTgt spid="55"/>
                                        </p:tgtEl>
                                        <p:attrNameLst>
                                          <p:attrName>ppt_y</p:attrName>
                                        </p:attrNameLst>
                                      </p:cBhvr>
                                      <p:tavLst>
                                        <p:tav tm="0">
                                          <p:val>
                                            <p:strVal val="ppt_y"/>
                                          </p:val>
                                        </p:tav>
                                        <p:tav tm="100000">
                                          <p:val>
                                            <p:strVal val="1+ppt_h/2"/>
                                          </p:val>
                                        </p:tav>
                                      </p:tavLst>
                                    </p:anim>
                                    <p:set>
                                      <p:cBhvr>
                                        <p:cTn id="815" dur="1" fill="hold">
                                          <p:stCondLst>
                                            <p:cond delay="1999"/>
                                          </p:stCondLst>
                                        </p:cTn>
                                        <p:tgtEl>
                                          <p:spTgt spid="55"/>
                                        </p:tgtEl>
                                        <p:attrNameLst>
                                          <p:attrName>style.visibility</p:attrName>
                                        </p:attrNameLst>
                                      </p:cBhvr>
                                      <p:to>
                                        <p:strVal val="hidden"/>
                                      </p:to>
                                    </p:set>
                                  </p:childTnLst>
                                </p:cTn>
                              </p:par>
                              <p:par>
                                <p:cTn id="816" presetID="2" presetClass="exit" presetSubtype="6" fill="hold" grpId="1" nodeType="withEffect">
                                  <p:stCondLst>
                                    <p:cond delay="0"/>
                                  </p:stCondLst>
                                  <p:childTnLst>
                                    <p:anim calcmode="lin" valueType="num">
                                      <p:cBhvr additive="base">
                                        <p:cTn id="817" dur="2000"/>
                                        <p:tgtEl>
                                          <p:spTgt spid="65"/>
                                        </p:tgtEl>
                                        <p:attrNameLst>
                                          <p:attrName>ppt_x</p:attrName>
                                        </p:attrNameLst>
                                      </p:cBhvr>
                                      <p:tavLst>
                                        <p:tav tm="0">
                                          <p:val>
                                            <p:strVal val="ppt_x"/>
                                          </p:val>
                                        </p:tav>
                                        <p:tav tm="100000">
                                          <p:val>
                                            <p:strVal val="1+ppt_w/2"/>
                                          </p:val>
                                        </p:tav>
                                      </p:tavLst>
                                    </p:anim>
                                    <p:anim calcmode="lin" valueType="num">
                                      <p:cBhvr additive="base">
                                        <p:cTn id="818" dur="2000"/>
                                        <p:tgtEl>
                                          <p:spTgt spid="65"/>
                                        </p:tgtEl>
                                        <p:attrNameLst>
                                          <p:attrName>ppt_y</p:attrName>
                                        </p:attrNameLst>
                                      </p:cBhvr>
                                      <p:tavLst>
                                        <p:tav tm="0">
                                          <p:val>
                                            <p:strVal val="ppt_y"/>
                                          </p:val>
                                        </p:tav>
                                        <p:tav tm="100000">
                                          <p:val>
                                            <p:strVal val="1+ppt_h/2"/>
                                          </p:val>
                                        </p:tav>
                                      </p:tavLst>
                                    </p:anim>
                                    <p:set>
                                      <p:cBhvr>
                                        <p:cTn id="819" dur="1" fill="hold">
                                          <p:stCondLst>
                                            <p:cond delay="1999"/>
                                          </p:stCondLst>
                                        </p:cTn>
                                        <p:tgtEl>
                                          <p:spTgt spid="65"/>
                                        </p:tgtEl>
                                        <p:attrNameLst>
                                          <p:attrName>style.visibility</p:attrName>
                                        </p:attrNameLst>
                                      </p:cBhvr>
                                      <p:to>
                                        <p:strVal val="hidden"/>
                                      </p:to>
                                    </p:set>
                                  </p:childTnLst>
                                </p:cTn>
                              </p:par>
                              <p:par>
                                <p:cTn id="820" presetID="2" presetClass="exit" presetSubtype="6" fill="hold" grpId="1" nodeType="withEffect">
                                  <p:stCondLst>
                                    <p:cond delay="0"/>
                                  </p:stCondLst>
                                  <p:childTnLst>
                                    <p:anim calcmode="lin" valueType="num">
                                      <p:cBhvr additive="base">
                                        <p:cTn id="821" dur="2000"/>
                                        <p:tgtEl>
                                          <p:spTgt spid="75"/>
                                        </p:tgtEl>
                                        <p:attrNameLst>
                                          <p:attrName>ppt_x</p:attrName>
                                        </p:attrNameLst>
                                      </p:cBhvr>
                                      <p:tavLst>
                                        <p:tav tm="0">
                                          <p:val>
                                            <p:strVal val="ppt_x"/>
                                          </p:val>
                                        </p:tav>
                                        <p:tav tm="100000">
                                          <p:val>
                                            <p:strVal val="1+ppt_w/2"/>
                                          </p:val>
                                        </p:tav>
                                      </p:tavLst>
                                    </p:anim>
                                    <p:anim calcmode="lin" valueType="num">
                                      <p:cBhvr additive="base">
                                        <p:cTn id="822" dur="2000"/>
                                        <p:tgtEl>
                                          <p:spTgt spid="75"/>
                                        </p:tgtEl>
                                        <p:attrNameLst>
                                          <p:attrName>ppt_y</p:attrName>
                                        </p:attrNameLst>
                                      </p:cBhvr>
                                      <p:tavLst>
                                        <p:tav tm="0">
                                          <p:val>
                                            <p:strVal val="ppt_y"/>
                                          </p:val>
                                        </p:tav>
                                        <p:tav tm="100000">
                                          <p:val>
                                            <p:strVal val="1+ppt_h/2"/>
                                          </p:val>
                                        </p:tav>
                                      </p:tavLst>
                                    </p:anim>
                                    <p:set>
                                      <p:cBhvr>
                                        <p:cTn id="823" dur="1" fill="hold">
                                          <p:stCondLst>
                                            <p:cond delay="1999"/>
                                          </p:stCondLst>
                                        </p:cTn>
                                        <p:tgtEl>
                                          <p:spTgt spid="75"/>
                                        </p:tgtEl>
                                        <p:attrNameLst>
                                          <p:attrName>style.visibility</p:attrName>
                                        </p:attrNameLst>
                                      </p:cBhvr>
                                      <p:to>
                                        <p:strVal val="hidden"/>
                                      </p:to>
                                    </p:set>
                                  </p:childTnLst>
                                </p:cTn>
                              </p:par>
                              <p:par>
                                <p:cTn id="824" presetID="2" presetClass="exit" presetSubtype="6" fill="hold" grpId="1" nodeType="withEffect">
                                  <p:stCondLst>
                                    <p:cond delay="0"/>
                                  </p:stCondLst>
                                  <p:childTnLst>
                                    <p:anim calcmode="lin" valueType="num">
                                      <p:cBhvr additive="base">
                                        <p:cTn id="825" dur="2000"/>
                                        <p:tgtEl>
                                          <p:spTgt spid="13"/>
                                        </p:tgtEl>
                                        <p:attrNameLst>
                                          <p:attrName>ppt_x</p:attrName>
                                        </p:attrNameLst>
                                      </p:cBhvr>
                                      <p:tavLst>
                                        <p:tav tm="0">
                                          <p:val>
                                            <p:strVal val="ppt_x"/>
                                          </p:val>
                                        </p:tav>
                                        <p:tav tm="100000">
                                          <p:val>
                                            <p:strVal val="1+ppt_w/2"/>
                                          </p:val>
                                        </p:tav>
                                      </p:tavLst>
                                    </p:anim>
                                    <p:anim calcmode="lin" valueType="num">
                                      <p:cBhvr additive="base">
                                        <p:cTn id="826" dur="2000"/>
                                        <p:tgtEl>
                                          <p:spTgt spid="13"/>
                                        </p:tgtEl>
                                        <p:attrNameLst>
                                          <p:attrName>ppt_y</p:attrName>
                                        </p:attrNameLst>
                                      </p:cBhvr>
                                      <p:tavLst>
                                        <p:tav tm="0">
                                          <p:val>
                                            <p:strVal val="ppt_y"/>
                                          </p:val>
                                        </p:tav>
                                        <p:tav tm="100000">
                                          <p:val>
                                            <p:strVal val="1+ppt_h/2"/>
                                          </p:val>
                                        </p:tav>
                                      </p:tavLst>
                                    </p:anim>
                                    <p:set>
                                      <p:cBhvr>
                                        <p:cTn id="827" dur="1" fill="hold">
                                          <p:stCondLst>
                                            <p:cond delay="1999"/>
                                          </p:stCondLst>
                                        </p:cTn>
                                        <p:tgtEl>
                                          <p:spTgt spid="13"/>
                                        </p:tgtEl>
                                        <p:attrNameLst>
                                          <p:attrName>style.visibility</p:attrName>
                                        </p:attrNameLst>
                                      </p:cBhvr>
                                      <p:to>
                                        <p:strVal val="hidden"/>
                                      </p:to>
                                    </p:set>
                                  </p:childTnLst>
                                </p:cTn>
                              </p:par>
                              <p:par>
                                <p:cTn id="828" presetID="2" presetClass="exit" presetSubtype="6" fill="hold" grpId="1" nodeType="withEffect">
                                  <p:stCondLst>
                                    <p:cond delay="0"/>
                                  </p:stCondLst>
                                  <p:childTnLst>
                                    <p:anim calcmode="lin" valueType="num">
                                      <p:cBhvr additive="base">
                                        <p:cTn id="829" dur="2000"/>
                                        <p:tgtEl>
                                          <p:spTgt spid="23"/>
                                        </p:tgtEl>
                                        <p:attrNameLst>
                                          <p:attrName>ppt_x</p:attrName>
                                        </p:attrNameLst>
                                      </p:cBhvr>
                                      <p:tavLst>
                                        <p:tav tm="0">
                                          <p:val>
                                            <p:strVal val="ppt_x"/>
                                          </p:val>
                                        </p:tav>
                                        <p:tav tm="100000">
                                          <p:val>
                                            <p:strVal val="1+ppt_w/2"/>
                                          </p:val>
                                        </p:tav>
                                      </p:tavLst>
                                    </p:anim>
                                    <p:anim calcmode="lin" valueType="num">
                                      <p:cBhvr additive="base">
                                        <p:cTn id="830" dur="2000"/>
                                        <p:tgtEl>
                                          <p:spTgt spid="23"/>
                                        </p:tgtEl>
                                        <p:attrNameLst>
                                          <p:attrName>ppt_y</p:attrName>
                                        </p:attrNameLst>
                                      </p:cBhvr>
                                      <p:tavLst>
                                        <p:tav tm="0">
                                          <p:val>
                                            <p:strVal val="ppt_y"/>
                                          </p:val>
                                        </p:tav>
                                        <p:tav tm="100000">
                                          <p:val>
                                            <p:strVal val="1+ppt_h/2"/>
                                          </p:val>
                                        </p:tav>
                                      </p:tavLst>
                                    </p:anim>
                                    <p:set>
                                      <p:cBhvr>
                                        <p:cTn id="831" dur="1" fill="hold">
                                          <p:stCondLst>
                                            <p:cond delay="1999"/>
                                          </p:stCondLst>
                                        </p:cTn>
                                        <p:tgtEl>
                                          <p:spTgt spid="23"/>
                                        </p:tgtEl>
                                        <p:attrNameLst>
                                          <p:attrName>style.visibility</p:attrName>
                                        </p:attrNameLst>
                                      </p:cBhvr>
                                      <p:to>
                                        <p:strVal val="hidden"/>
                                      </p:to>
                                    </p:set>
                                  </p:childTnLst>
                                </p:cTn>
                              </p:par>
                              <p:par>
                                <p:cTn id="832" presetID="2" presetClass="exit" presetSubtype="6" fill="hold" grpId="1" nodeType="withEffect">
                                  <p:stCondLst>
                                    <p:cond delay="0"/>
                                  </p:stCondLst>
                                  <p:childTnLst>
                                    <p:anim calcmode="lin" valueType="num">
                                      <p:cBhvr additive="base">
                                        <p:cTn id="833" dur="2000"/>
                                        <p:tgtEl>
                                          <p:spTgt spid="33"/>
                                        </p:tgtEl>
                                        <p:attrNameLst>
                                          <p:attrName>ppt_x</p:attrName>
                                        </p:attrNameLst>
                                      </p:cBhvr>
                                      <p:tavLst>
                                        <p:tav tm="0">
                                          <p:val>
                                            <p:strVal val="ppt_x"/>
                                          </p:val>
                                        </p:tav>
                                        <p:tav tm="100000">
                                          <p:val>
                                            <p:strVal val="1+ppt_w/2"/>
                                          </p:val>
                                        </p:tav>
                                      </p:tavLst>
                                    </p:anim>
                                    <p:anim calcmode="lin" valueType="num">
                                      <p:cBhvr additive="base">
                                        <p:cTn id="834" dur="2000"/>
                                        <p:tgtEl>
                                          <p:spTgt spid="33"/>
                                        </p:tgtEl>
                                        <p:attrNameLst>
                                          <p:attrName>ppt_y</p:attrName>
                                        </p:attrNameLst>
                                      </p:cBhvr>
                                      <p:tavLst>
                                        <p:tav tm="0">
                                          <p:val>
                                            <p:strVal val="ppt_y"/>
                                          </p:val>
                                        </p:tav>
                                        <p:tav tm="100000">
                                          <p:val>
                                            <p:strVal val="1+ppt_h/2"/>
                                          </p:val>
                                        </p:tav>
                                      </p:tavLst>
                                    </p:anim>
                                    <p:set>
                                      <p:cBhvr>
                                        <p:cTn id="835" dur="1" fill="hold">
                                          <p:stCondLst>
                                            <p:cond delay="1999"/>
                                          </p:stCondLst>
                                        </p:cTn>
                                        <p:tgtEl>
                                          <p:spTgt spid="33"/>
                                        </p:tgtEl>
                                        <p:attrNameLst>
                                          <p:attrName>style.visibility</p:attrName>
                                        </p:attrNameLst>
                                      </p:cBhvr>
                                      <p:to>
                                        <p:strVal val="hidden"/>
                                      </p:to>
                                    </p:set>
                                  </p:childTnLst>
                                </p:cTn>
                              </p:par>
                              <p:par>
                                <p:cTn id="836" presetID="2" presetClass="exit" presetSubtype="6" fill="hold" grpId="1" nodeType="withEffect">
                                  <p:stCondLst>
                                    <p:cond delay="0"/>
                                  </p:stCondLst>
                                  <p:childTnLst>
                                    <p:anim calcmode="lin" valueType="num">
                                      <p:cBhvr additive="base">
                                        <p:cTn id="837" dur="2000"/>
                                        <p:tgtEl>
                                          <p:spTgt spid="43"/>
                                        </p:tgtEl>
                                        <p:attrNameLst>
                                          <p:attrName>ppt_x</p:attrName>
                                        </p:attrNameLst>
                                      </p:cBhvr>
                                      <p:tavLst>
                                        <p:tav tm="0">
                                          <p:val>
                                            <p:strVal val="ppt_x"/>
                                          </p:val>
                                        </p:tav>
                                        <p:tav tm="100000">
                                          <p:val>
                                            <p:strVal val="1+ppt_w/2"/>
                                          </p:val>
                                        </p:tav>
                                      </p:tavLst>
                                    </p:anim>
                                    <p:anim calcmode="lin" valueType="num">
                                      <p:cBhvr additive="base">
                                        <p:cTn id="838" dur="2000"/>
                                        <p:tgtEl>
                                          <p:spTgt spid="43"/>
                                        </p:tgtEl>
                                        <p:attrNameLst>
                                          <p:attrName>ppt_y</p:attrName>
                                        </p:attrNameLst>
                                      </p:cBhvr>
                                      <p:tavLst>
                                        <p:tav tm="0">
                                          <p:val>
                                            <p:strVal val="ppt_y"/>
                                          </p:val>
                                        </p:tav>
                                        <p:tav tm="100000">
                                          <p:val>
                                            <p:strVal val="1+ppt_h/2"/>
                                          </p:val>
                                        </p:tav>
                                      </p:tavLst>
                                    </p:anim>
                                    <p:set>
                                      <p:cBhvr>
                                        <p:cTn id="839" dur="1" fill="hold">
                                          <p:stCondLst>
                                            <p:cond delay="1999"/>
                                          </p:stCondLst>
                                        </p:cTn>
                                        <p:tgtEl>
                                          <p:spTgt spid="43"/>
                                        </p:tgtEl>
                                        <p:attrNameLst>
                                          <p:attrName>style.visibility</p:attrName>
                                        </p:attrNameLst>
                                      </p:cBhvr>
                                      <p:to>
                                        <p:strVal val="hidden"/>
                                      </p:to>
                                    </p:set>
                                  </p:childTnLst>
                                </p:cTn>
                              </p:par>
                              <p:par>
                                <p:cTn id="840" presetID="2" presetClass="exit" presetSubtype="6" fill="hold" grpId="1" nodeType="withEffect">
                                  <p:stCondLst>
                                    <p:cond delay="0"/>
                                  </p:stCondLst>
                                  <p:childTnLst>
                                    <p:anim calcmode="lin" valueType="num">
                                      <p:cBhvr additive="base">
                                        <p:cTn id="841" dur="2000"/>
                                        <p:tgtEl>
                                          <p:spTgt spid="53"/>
                                        </p:tgtEl>
                                        <p:attrNameLst>
                                          <p:attrName>ppt_x</p:attrName>
                                        </p:attrNameLst>
                                      </p:cBhvr>
                                      <p:tavLst>
                                        <p:tav tm="0">
                                          <p:val>
                                            <p:strVal val="ppt_x"/>
                                          </p:val>
                                        </p:tav>
                                        <p:tav tm="100000">
                                          <p:val>
                                            <p:strVal val="1+ppt_w/2"/>
                                          </p:val>
                                        </p:tav>
                                      </p:tavLst>
                                    </p:anim>
                                    <p:anim calcmode="lin" valueType="num">
                                      <p:cBhvr additive="base">
                                        <p:cTn id="842" dur="2000"/>
                                        <p:tgtEl>
                                          <p:spTgt spid="53"/>
                                        </p:tgtEl>
                                        <p:attrNameLst>
                                          <p:attrName>ppt_y</p:attrName>
                                        </p:attrNameLst>
                                      </p:cBhvr>
                                      <p:tavLst>
                                        <p:tav tm="0">
                                          <p:val>
                                            <p:strVal val="ppt_y"/>
                                          </p:val>
                                        </p:tav>
                                        <p:tav tm="100000">
                                          <p:val>
                                            <p:strVal val="1+ppt_h/2"/>
                                          </p:val>
                                        </p:tav>
                                      </p:tavLst>
                                    </p:anim>
                                    <p:set>
                                      <p:cBhvr>
                                        <p:cTn id="843" dur="1" fill="hold">
                                          <p:stCondLst>
                                            <p:cond delay="1999"/>
                                          </p:stCondLst>
                                        </p:cTn>
                                        <p:tgtEl>
                                          <p:spTgt spid="53"/>
                                        </p:tgtEl>
                                        <p:attrNameLst>
                                          <p:attrName>style.visibility</p:attrName>
                                        </p:attrNameLst>
                                      </p:cBhvr>
                                      <p:to>
                                        <p:strVal val="hidden"/>
                                      </p:to>
                                    </p:set>
                                  </p:childTnLst>
                                </p:cTn>
                              </p:par>
                              <p:par>
                                <p:cTn id="844" presetID="2" presetClass="exit" presetSubtype="6" fill="hold" grpId="1" nodeType="withEffect">
                                  <p:stCondLst>
                                    <p:cond delay="0"/>
                                  </p:stCondLst>
                                  <p:childTnLst>
                                    <p:anim calcmode="lin" valueType="num">
                                      <p:cBhvr additive="base">
                                        <p:cTn id="845" dur="2000"/>
                                        <p:tgtEl>
                                          <p:spTgt spid="63"/>
                                        </p:tgtEl>
                                        <p:attrNameLst>
                                          <p:attrName>ppt_x</p:attrName>
                                        </p:attrNameLst>
                                      </p:cBhvr>
                                      <p:tavLst>
                                        <p:tav tm="0">
                                          <p:val>
                                            <p:strVal val="ppt_x"/>
                                          </p:val>
                                        </p:tav>
                                        <p:tav tm="100000">
                                          <p:val>
                                            <p:strVal val="1+ppt_w/2"/>
                                          </p:val>
                                        </p:tav>
                                      </p:tavLst>
                                    </p:anim>
                                    <p:anim calcmode="lin" valueType="num">
                                      <p:cBhvr additive="base">
                                        <p:cTn id="846" dur="2000"/>
                                        <p:tgtEl>
                                          <p:spTgt spid="63"/>
                                        </p:tgtEl>
                                        <p:attrNameLst>
                                          <p:attrName>ppt_y</p:attrName>
                                        </p:attrNameLst>
                                      </p:cBhvr>
                                      <p:tavLst>
                                        <p:tav tm="0">
                                          <p:val>
                                            <p:strVal val="ppt_y"/>
                                          </p:val>
                                        </p:tav>
                                        <p:tav tm="100000">
                                          <p:val>
                                            <p:strVal val="1+ppt_h/2"/>
                                          </p:val>
                                        </p:tav>
                                      </p:tavLst>
                                    </p:anim>
                                    <p:set>
                                      <p:cBhvr>
                                        <p:cTn id="847" dur="1" fill="hold">
                                          <p:stCondLst>
                                            <p:cond delay="1999"/>
                                          </p:stCondLst>
                                        </p:cTn>
                                        <p:tgtEl>
                                          <p:spTgt spid="63"/>
                                        </p:tgtEl>
                                        <p:attrNameLst>
                                          <p:attrName>style.visibility</p:attrName>
                                        </p:attrNameLst>
                                      </p:cBhvr>
                                      <p:to>
                                        <p:strVal val="hidden"/>
                                      </p:to>
                                    </p:set>
                                  </p:childTnLst>
                                </p:cTn>
                              </p:par>
                              <p:par>
                                <p:cTn id="848" presetID="2" presetClass="exit" presetSubtype="6" fill="hold" grpId="1" nodeType="withEffect">
                                  <p:stCondLst>
                                    <p:cond delay="0"/>
                                  </p:stCondLst>
                                  <p:childTnLst>
                                    <p:anim calcmode="lin" valueType="num">
                                      <p:cBhvr additive="base">
                                        <p:cTn id="849" dur="2000"/>
                                        <p:tgtEl>
                                          <p:spTgt spid="73"/>
                                        </p:tgtEl>
                                        <p:attrNameLst>
                                          <p:attrName>ppt_x</p:attrName>
                                        </p:attrNameLst>
                                      </p:cBhvr>
                                      <p:tavLst>
                                        <p:tav tm="0">
                                          <p:val>
                                            <p:strVal val="ppt_x"/>
                                          </p:val>
                                        </p:tav>
                                        <p:tav tm="100000">
                                          <p:val>
                                            <p:strVal val="1+ppt_w/2"/>
                                          </p:val>
                                        </p:tav>
                                      </p:tavLst>
                                    </p:anim>
                                    <p:anim calcmode="lin" valueType="num">
                                      <p:cBhvr additive="base">
                                        <p:cTn id="850" dur="2000"/>
                                        <p:tgtEl>
                                          <p:spTgt spid="73"/>
                                        </p:tgtEl>
                                        <p:attrNameLst>
                                          <p:attrName>ppt_y</p:attrName>
                                        </p:attrNameLst>
                                      </p:cBhvr>
                                      <p:tavLst>
                                        <p:tav tm="0">
                                          <p:val>
                                            <p:strVal val="ppt_y"/>
                                          </p:val>
                                        </p:tav>
                                        <p:tav tm="100000">
                                          <p:val>
                                            <p:strVal val="1+ppt_h/2"/>
                                          </p:val>
                                        </p:tav>
                                      </p:tavLst>
                                    </p:anim>
                                    <p:set>
                                      <p:cBhvr>
                                        <p:cTn id="851" dur="1" fill="hold">
                                          <p:stCondLst>
                                            <p:cond delay="1999"/>
                                          </p:stCondLst>
                                        </p:cTn>
                                        <p:tgtEl>
                                          <p:spTgt spid="73"/>
                                        </p:tgtEl>
                                        <p:attrNameLst>
                                          <p:attrName>style.visibility</p:attrName>
                                        </p:attrNameLst>
                                      </p:cBhvr>
                                      <p:to>
                                        <p:strVal val="hidden"/>
                                      </p:to>
                                    </p:set>
                                  </p:childTnLst>
                                </p:cTn>
                              </p:par>
                              <p:par>
                                <p:cTn id="852" presetID="2" presetClass="exit" presetSubtype="6" fill="hold" grpId="1" nodeType="withEffect">
                                  <p:stCondLst>
                                    <p:cond delay="0"/>
                                  </p:stCondLst>
                                  <p:childTnLst>
                                    <p:anim calcmode="lin" valueType="num">
                                      <p:cBhvr additive="base">
                                        <p:cTn id="853" dur="2000"/>
                                        <p:tgtEl>
                                          <p:spTgt spid="83"/>
                                        </p:tgtEl>
                                        <p:attrNameLst>
                                          <p:attrName>ppt_x</p:attrName>
                                        </p:attrNameLst>
                                      </p:cBhvr>
                                      <p:tavLst>
                                        <p:tav tm="0">
                                          <p:val>
                                            <p:strVal val="ppt_x"/>
                                          </p:val>
                                        </p:tav>
                                        <p:tav tm="100000">
                                          <p:val>
                                            <p:strVal val="1+ppt_w/2"/>
                                          </p:val>
                                        </p:tav>
                                      </p:tavLst>
                                    </p:anim>
                                    <p:anim calcmode="lin" valueType="num">
                                      <p:cBhvr additive="base">
                                        <p:cTn id="854" dur="2000"/>
                                        <p:tgtEl>
                                          <p:spTgt spid="83"/>
                                        </p:tgtEl>
                                        <p:attrNameLst>
                                          <p:attrName>ppt_y</p:attrName>
                                        </p:attrNameLst>
                                      </p:cBhvr>
                                      <p:tavLst>
                                        <p:tav tm="0">
                                          <p:val>
                                            <p:strVal val="ppt_y"/>
                                          </p:val>
                                        </p:tav>
                                        <p:tav tm="100000">
                                          <p:val>
                                            <p:strVal val="1+ppt_h/2"/>
                                          </p:val>
                                        </p:tav>
                                      </p:tavLst>
                                    </p:anim>
                                    <p:set>
                                      <p:cBhvr>
                                        <p:cTn id="855" dur="1" fill="hold">
                                          <p:stCondLst>
                                            <p:cond delay="1999"/>
                                          </p:stCondLst>
                                        </p:cTn>
                                        <p:tgtEl>
                                          <p:spTgt spid="83"/>
                                        </p:tgtEl>
                                        <p:attrNameLst>
                                          <p:attrName>style.visibility</p:attrName>
                                        </p:attrNameLst>
                                      </p:cBhvr>
                                      <p:to>
                                        <p:strVal val="hidden"/>
                                      </p:to>
                                    </p:set>
                                  </p:childTnLst>
                                </p:cTn>
                              </p:par>
                              <p:par>
                                <p:cTn id="856" presetID="2" presetClass="exit" presetSubtype="6" fill="hold" grpId="1" nodeType="withEffect">
                                  <p:stCondLst>
                                    <p:cond delay="0"/>
                                  </p:stCondLst>
                                  <p:childTnLst>
                                    <p:anim calcmode="lin" valueType="num">
                                      <p:cBhvr additive="base">
                                        <p:cTn id="857" dur="2000"/>
                                        <p:tgtEl>
                                          <p:spTgt spid="9"/>
                                        </p:tgtEl>
                                        <p:attrNameLst>
                                          <p:attrName>ppt_x</p:attrName>
                                        </p:attrNameLst>
                                      </p:cBhvr>
                                      <p:tavLst>
                                        <p:tav tm="0">
                                          <p:val>
                                            <p:strVal val="ppt_x"/>
                                          </p:val>
                                        </p:tav>
                                        <p:tav tm="100000">
                                          <p:val>
                                            <p:strVal val="1+ppt_w/2"/>
                                          </p:val>
                                        </p:tav>
                                      </p:tavLst>
                                    </p:anim>
                                    <p:anim calcmode="lin" valueType="num">
                                      <p:cBhvr additive="base">
                                        <p:cTn id="858" dur="2000"/>
                                        <p:tgtEl>
                                          <p:spTgt spid="9"/>
                                        </p:tgtEl>
                                        <p:attrNameLst>
                                          <p:attrName>ppt_y</p:attrName>
                                        </p:attrNameLst>
                                      </p:cBhvr>
                                      <p:tavLst>
                                        <p:tav tm="0">
                                          <p:val>
                                            <p:strVal val="ppt_y"/>
                                          </p:val>
                                        </p:tav>
                                        <p:tav tm="100000">
                                          <p:val>
                                            <p:strVal val="1+ppt_h/2"/>
                                          </p:val>
                                        </p:tav>
                                      </p:tavLst>
                                    </p:anim>
                                    <p:set>
                                      <p:cBhvr>
                                        <p:cTn id="859" dur="1" fill="hold">
                                          <p:stCondLst>
                                            <p:cond delay="1999"/>
                                          </p:stCondLst>
                                        </p:cTn>
                                        <p:tgtEl>
                                          <p:spTgt spid="9"/>
                                        </p:tgtEl>
                                        <p:attrNameLst>
                                          <p:attrName>style.visibility</p:attrName>
                                        </p:attrNameLst>
                                      </p:cBhvr>
                                      <p:to>
                                        <p:strVal val="hidden"/>
                                      </p:to>
                                    </p:set>
                                  </p:childTnLst>
                                </p:cTn>
                              </p:par>
                              <p:par>
                                <p:cTn id="860" presetID="2" presetClass="exit" presetSubtype="6" fill="hold" grpId="1" nodeType="withEffect">
                                  <p:stCondLst>
                                    <p:cond delay="0"/>
                                  </p:stCondLst>
                                  <p:childTnLst>
                                    <p:anim calcmode="lin" valueType="num">
                                      <p:cBhvr additive="base">
                                        <p:cTn id="861" dur="2000"/>
                                        <p:tgtEl>
                                          <p:spTgt spid="19"/>
                                        </p:tgtEl>
                                        <p:attrNameLst>
                                          <p:attrName>ppt_x</p:attrName>
                                        </p:attrNameLst>
                                      </p:cBhvr>
                                      <p:tavLst>
                                        <p:tav tm="0">
                                          <p:val>
                                            <p:strVal val="ppt_x"/>
                                          </p:val>
                                        </p:tav>
                                        <p:tav tm="100000">
                                          <p:val>
                                            <p:strVal val="1+ppt_w/2"/>
                                          </p:val>
                                        </p:tav>
                                      </p:tavLst>
                                    </p:anim>
                                    <p:anim calcmode="lin" valueType="num">
                                      <p:cBhvr additive="base">
                                        <p:cTn id="862" dur="2000"/>
                                        <p:tgtEl>
                                          <p:spTgt spid="19"/>
                                        </p:tgtEl>
                                        <p:attrNameLst>
                                          <p:attrName>ppt_y</p:attrName>
                                        </p:attrNameLst>
                                      </p:cBhvr>
                                      <p:tavLst>
                                        <p:tav tm="0">
                                          <p:val>
                                            <p:strVal val="ppt_y"/>
                                          </p:val>
                                        </p:tav>
                                        <p:tav tm="100000">
                                          <p:val>
                                            <p:strVal val="1+ppt_h/2"/>
                                          </p:val>
                                        </p:tav>
                                      </p:tavLst>
                                    </p:anim>
                                    <p:set>
                                      <p:cBhvr>
                                        <p:cTn id="863" dur="1" fill="hold">
                                          <p:stCondLst>
                                            <p:cond delay="1999"/>
                                          </p:stCondLst>
                                        </p:cTn>
                                        <p:tgtEl>
                                          <p:spTgt spid="19"/>
                                        </p:tgtEl>
                                        <p:attrNameLst>
                                          <p:attrName>style.visibility</p:attrName>
                                        </p:attrNameLst>
                                      </p:cBhvr>
                                      <p:to>
                                        <p:strVal val="hidden"/>
                                      </p:to>
                                    </p:set>
                                  </p:childTnLst>
                                </p:cTn>
                              </p:par>
                              <p:par>
                                <p:cTn id="864" presetID="2" presetClass="exit" presetSubtype="6" fill="hold" grpId="1" nodeType="withEffect">
                                  <p:stCondLst>
                                    <p:cond delay="0"/>
                                  </p:stCondLst>
                                  <p:childTnLst>
                                    <p:anim calcmode="lin" valueType="num">
                                      <p:cBhvr additive="base">
                                        <p:cTn id="865" dur="2000"/>
                                        <p:tgtEl>
                                          <p:spTgt spid="29"/>
                                        </p:tgtEl>
                                        <p:attrNameLst>
                                          <p:attrName>ppt_x</p:attrName>
                                        </p:attrNameLst>
                                      </p:cBhvr>
                                      <p:tavLst>
                                        <p:tav tm="0">
                                          <p:val>
                                            <p:strVal val="ppt_x"/>
                                          </p:val>
                                        </p:tav>
                                        <p:tav tm="100000">
                                          <p:val>
                                            <p:strVal val="1+ppt_w/2"/>
                                          </p:val>
                                        </p:tav>
                                      </p:tavLst>
                                    </p:anim>
                                    <p:anim calcmode="lin" valueType="num">
                                      <p:cBhvr additive="base">
                                        <p:cTn id="866" dur="2000"/>
                                        <p:tgtEl>
                                          <p:spTgt spid="29"/>
                                        </p:tgtEl>
                                        <p:attrNameLst>
                                          <p:attrName>ppt_y</p:attrName>
                                        </p:attrNameLst>
                                      </p:cBhvr>
                                      <p:tavLst>
                                        <p:tav tm="0">
                                          <p:val>
                                            <p:strVal val="ppt_y"/>
                                          </p:val>
                                        </p:tav>
                                        <p:tav tm="100000">
                                          <p:val>
                                            <p:strVal val="1+ppt_h/2"/>
                                          </p:val>
                                        </p:tav>
                                      </p:tavLst>
                                    </p:anim>
                                    <p:set>
                                      <p:cBhvr>
                                        <p:cTn id="867" dur="1" fill="hold">
                                          <p:stCondLst>
                                            <p:cond delay="1999"/>
                                          </p:stCondLst>
                                        </p:cTn>
                                        <p:tgtEl>
                                          <p:spTgt spid="29"/>
                                        </p:tgtEl>
                                        <p:attrNameLst>
                                          <p:attrName>style.visibility</p:attrName>
                                        </p:attrNameLst>
                                      </p:cBhvr>
                                      <p:to>
                                        <p:strVal val="hidden"/>
                                      </p:to>
                                    </p:set>
                                  </p:childTnLst>
                                </p:cTn>
                              </p:par>
                              <p:par>
                                <p:cTn id="868" presetID="2" presetClass="exit" presetSubtype="6" fill="hold" grpId="1" nodeType="withEffect">
                                  <p:stCondLst>
                                    <p:cond delay="0"/>
                                  </p:stCondLst>
                                  <p:childTnLst>
                                    <p:anim calcmode="lin" valueType="num">
                                      <p:cBhvr additive="base">
                                        <p:cTn id="869" dur="2000"/>
                                        <p:tgtEl>
                                          <p:spTgt spid="39"/>
                                        </p:tgtEl>
                                        <p:attrNameLst>
                                          <p:attrName>ppt_x</p:attrName>
                                        </p:attrNameLst>
                                      </p:cBhvr>
                                      <p:tavLst>
                                        <p:tav tm="0">
                                          <p:val>
                                            <p:strVal val="ppt_x"/>
                                          </p:val>
                                        </p:tav>
                                        <p:tav tm="100000">
                                          <p:val>
                                            <p:strVal val="1+ppt_w/2"/>
                                          </p:val>
                                        </p:tav>
                                      </p:tavLst>
                                    </p:anim>
                                    <p:anim calcmode="lin" valueType="num">
                                      <p:cBhvr additive="base">
                                        <p:cTn id="870" dur="2000"/>
                                        <p:tgtEl>
                                          <p:spTgt spid="39"/>
                                        </p:tgtEl>
                                        <p:attrNameLst>
                                          <p:attrName>ppt_y</p:attrName>
                                        </p:attrNameLst>
                                      </p:cBhvr>
                                      <p:tavLst>
                                        <p:tav tm="0">
                                          <p:val>
                                            <p:strVal val="ppt_y"/>
                                          </p:val>
                                        </p:tav>
                                        <p:tav tm="100000">
                                          <p:val>
                                            <p:strVal val="1+ppt_h/2"/>
                                          </p:val>
                                        </p:tav>
                                      </p:tavLst>
                                    </p:anim>
                                    <p:set>
                                      <p:cBhvr>
                                        <p:cTn id="871" dur="1" fill="hold">
                                          <p:stCondLst>
                                            <p:cond delay="1999"/>
                                          </p:stCondLst>
                                        </p:cTn>
                                        <p:tgtEl>
                                          <p:spTgt spid="39"/>
                                        </p:tgtEl>
                                        <p:attrNameLst>
                                          <p:attrName>style.visibility</p:attrName>
                                        </p:attrNameLst>
                                      </p:cBhvr>
                                      <p:to>
                                        <p:strVal val="hidden"/>
                                      </p:to>
                                    </p:set>
                                  </p:childTnLst>
                                </p:cTn>
                              </p:par>
                              <p:par>
                                <p:cTn id="872" presetID="2" presetClass="exit" presetSubtype="6" fill="hold" grpId="1" nodeType="withEffect">
                                  <p:stCondLst>
                                    <p:cond delay="0"/>
                                  </p:stCondLst>
                                  <p:childTnLst>
                                    <p:anim calcmode="lin" valueType="num">
                                      <p:cBhvr additive="base">
                                        <p:cTn id="873" dur="2000"/>
                                        <p:tgtEl>
                                          <p:spTgt spid="49"/>
                                        </p:tgtEl>
                                        <p:attrNameLst>
                                          <p:attrName>ppt_x</p:attrName>
                                        </p:attrNameLst>
                                      </p:cBhvr>
                                      <p:tavLst>
                                        <p:tav tm="0">
                                          <p:val>
                                            <p:strVal val="ppt_x"/>
                                          </p:val>
                                        </p:tav>
                                        <p:tav tm="100000">
                                          <p:val>
                                            <p:strVal val="1+ppt_w/2"/>
                                          </p:val>
                                        </p:tav>
                                      </p:tavLst>
                                    </p:anim>
                                    <p:anim calcmode="lin" valueType="num">
                                      <p:cBhvr additive="base">
                                        <p:cTn id="874" dur="2000"/>
                                        <p:tgtEl>
                                          <p:spTgt spid="49"/>
                                        </p:tgtEl>
                                        <p:attrNameLst>
                                          <p:attrName>ppt_y</p:attrName>
                                        </p:attrNameLst>
                                      </p:cBhvr>
                                      <p:tavLst>
                                        <p:tav tm="0">
                                          <p:val>
                                            <p:strVal val="ppt_y"/>
                                          </p:val>
                                        </p:tav>
                                        <p:tav tm="100000">
                                          <p:val>
                                            <p:strVal val="1+ppt_h/2"/>
                                          </p:val>
                                        </p:tav>
                                      </p:tavLst>
                                    </p:anim>
                                    <p:set>
                                      <p:cBhvr>
                                        <p:cTn id="875" dur="1" fill="hold">
                                          <p:stCondLst>
                                            <p:cond delay="1999"/>
                                          </p:stCondLst>
                                        </p:cTn>
                                        <p:tgtEl>
                                          <p:spTgt spid="49"/>
                                        </p:tgtEl>
                                        <p:attrNameLst>
                                          <p:attrName>style.visibility</p:attrName>
                                        </p:attrNameLst>
                                      </p:cBhvr>
                                      <p:to>
                                        <p:strVal val="hidden"/>
                                      </p:to>
                                    </p:set>
                                  </p:childTnLst>
                                </p:cTn>
                              </p:par>
                              <p:par>
                                <p:cTn id="876" presetID="2" presetClass="exit" presetSubtype="6" fill="hold" grpId="1" nodeType="withEffect">
                                  <p:stCondLst>
                                    <p:cond delay="0"/>
                                  </p:stCondLst>
                                  <p:childTnLst>
                                    <p:anim calcmode="lin" valueType="num">
                                      <p:cBhvr additive="base">
                                        <p:cTn id="877" dur="2000"/>
                                        <p:tgtEl>
                                          <p:spTgt spid="59"/>
                                        </p:tgtEl>
                                        <p:attrNameLst>
                                          <p:attrName>ppt_x</p:attrName>
                                        </p:attrNameLst>
                                      </p:cBhvr>
                                      <p:tavLst>
                                        <p:tav tm="0">
                                          <p:val>
                                            <p:strVal val="ppt_x"/>
                                          </p:val>
                                        </p:tav>
                                        <p:tav tm="100000">
                                          <p:val>
                                            <p:strVal val="1+ppt_w/2"/>
                                          </p:val>
                                        </p:tav>
                                      </p:tavLst>
                                    </p:anim>
                                    <p:anim calcmode="lin" valueType="num">
                                      <p:cBhvr additive="base">
                                        <p:cTn id="878" dur="2000"/>
                                        <p:tgtEl>
                                          <p:spTgt spid="59"/>
                                        </p:tgtEl>
                                        <p:attrNameLst>
                                          <p:attrName>ppt_y</p:attrName>
                                        </p:attrNameLst>
                                      </p:cBhvr>
                                      <p:tavLst>
                                        <p:tav tm="0">
                                          <p:val>
                                            <p:strVal val="ppt_y"/>
                                          </p:val>
                                        </p:tav>
                                        <p:tav tm="100000">
                                          <p:val>
                                            <p:strVal val="1+ppt_h/2"/>
                                          </p:val>
                                        </p:tav>
                                      </p:tavLst>
                                    </p:anim>
                                    <p:set>
                                      <p:cBhvr>
                                        <p:cTn id="879" dur="1" fill="hold">
                                          <p:stCondLst>
                                            <p:cond delay="1999"/>
                                          </p:stCondLst>
                                        </p:cTn>
                                        <p:tgtEl>
                                          <p:spTgt spid="59"/>
                                        </p:tgtEl>
                                        <p:attrNameLst>
                                          <p:attrName>style.visibility</p:attrName>
                                        </p:attrNameLst>
                                      </p:cBhvr>
                                      <p:to>
                                        <p:strVal val="hidden"/>
                                      </p:to>
                                    </p:set>
                                  </p:childTnLst>
                                </p:cTn>
                              </p:par>
                              <p:par>
                                <p:cTn id="880" presetID="2" presetClass="exit" presetSubtype="6" fill="hold" grpId="1" nodeType="withEffect">
                                  <p:stCondLst>
                                    <p:cond delay="0"/>
                                  </p:stCondLst>
                                  <p:childTnLst>
                                    <p:anim calcmode="lin" valueType="num">
                                      <p:cBhvr additive="base">
                                        <p:cTn id="881" dur="2000"/>
                                        <p:tgtEl>
                                          <p:spTgt spid="69"/>
                                        </p:tgtEl>
                                        <p:attrNameLst>
                                          <p:attrName>ppt_x</p:attrName>
                                        </p:attrNameLst>
                                      </p:cBhvr>
                                      <p:tavLst>
                                        <p:tav tm="0">
                                          <p:val>
                                            <p:strVal val="ppt_x"/>
                                          </p:val>
                                        </p:tav>
                                        <p:tav tm="100000">
                                          <p:val>
                                            <p:strVal val="1+ppt_w/2"/>
                                          </p:val>
                                        </p:tav>
                                      </p:tavLst>
                                    </p:anim>
                                    <p:anim calcmode="lin" valueType="num">
                                      <p:cBhvr additive="base">
                                        <p:cTn id="882" dur="2000"/>
                                        <p:tgtEl>
                                          <p:spTgt spid="69"/>
                                        </p:tgtEl>
                                        <p:attrNameLst>
                                          <p:attrName>ppt_y</p:attrName>
                                        </p:attrNameLst>
                                      </p:cBhvr>
                                      <p:tavLst>
                                        <p:tav tm="0">
                                          <p:val>
                                            <p:strVal val="ppt_y"/>
                                          </p:val>
                                        </p:tav>
                                        <p:tav tm="100000">
                                          <p:val>
                                            <p:strVal val="1+ppt_h/2"/>
                                          </p:val>
                                        </p:tav>
                                      </p:tavLst>
                                    </p:anim>
                                    <p:set>
                                      <p:cBhvr>
                                        <p:cTn id="883" dur="1" fill="hold">
                                          <p:stCondLst>
                                            <p:cond delay="1999"/>
                                          </p:stCondLst>
                                        </p:cTn>
                                        <p:tgtEl>
                                          <p:spTgt spid="69"/>
                                        </p:tgtEl>
                                        <p:attrNameLst>
                                          <p:attrName>style.visibility</p:attrName>
                                        </p:attrNameLst>
                                      </p:cBhvr>
                                      <p:to>
                                        <p:strVal val="hidden"/>
                                      </p:to>
                                    </p:set>
                                  </p:childTnLst>
                                </p:cTn>
                              </p:par>
                              <p:par>
                                <p:cTn id="884" presetID="2" presetClass="exit" presetSubtype="6" fill="hold" grpId="1" nodeType="withEffect">
                                  <p:stCondLst>
                                    <p:cond delay="0"/>
                                  </p:stCondLst>
                                  <p:childTnLst>
                                    <p:anim calcmode="lin" valueType="num">
                                      <p:cBhvr additive="base">
                                        <p:cTn id="885" dur="2000"/>
                                        <p:tgtEl>
                                          <p:spTgt spid="79"/>
                                        </p:tgtEl>
                                        <p:attrNameLst>
                                          <p:attrName>ppt_x</p:attrName>
                                        </p:attrNameLst>
                                      </p:cBhvr>
                                      <p:tavLst>
                                        <p:tav tm="0">
                                          <p:val>
                                            <p:strVal val="ppt_x"/>
                                          </p:val>
                                        </p:tav>
                                        <p:tav tm="100000">
                                          <p:val>
                                            <p:strVal val="1+ppt_w/2"/>
                                          </p:val>
                                        </p:tav>
                                      </p:tavLst>
                                    </p:anim>
                                    <p:anim calcmode="lin" valueType="num">
                                      <p:cBhvr additive="base">
                                        <p:cTn id="886" dur="2000"/>
                                        <p:tgtEl>
                                          <p:spTgt spid="79"/>
                                        </p:tgtEl>
                                        <p:attrNameLst>
                                          <p:attrName>ppt_y</p:attrName>
                                        </p:attrNameLst>
                                      </p:cBhvr>
                                      <p:tavLst>
                                        <p:tav tm="0">
                                          <p:val>
                                            <p:strVal val="ppt_y"/>
                                          </p:val>
                                        </p:tav>
                                        <p:tav tm="100000">
                                          <p:val>
                                            <p:strVal val="1+ppt_h/2"/>
                                          </p:val>
                                        </p:tav>
                                      </p:tavLst>
                                    </p:anim>
                                    <p:set>
                                      <p:cBhvr>
                                        <p:cTn id="887" dur="1" fill="hold">
                                          <p:stCondLst>
                                            <p:cond delay="1999"/>
                                          </p:stCondLst>
                                        </p:cTn>
                                        <p:tgtEl>
                                          <p:spTgt spid="79"/>
                                        </p:tgtEl>
                                        <p:attrNameLst>
                                          <p:attrName>style.visibility</p:attrName>
                                        </p:attrNameLst>
                                      </p:cBhvr>
                                      <p:to>
                                        <p:strVal val="hidden"/>
                                      </p:to>
                                    </p:set>
                                  </p:childTnLst>
                                </p:cTn>
                              </p:par>
                              <p:par>
                                <p:cTn id="888" presetID="3" presetClass="exit" presetSubtype="10" fill="hold" grpId="2" nodeType="withEffect">
                                  <p:stCondLst>
                                    <p:cond delay="0"/>
                                  </p:stCondLst>
                                  <p:childTnLst>
                                    <p:animEffect transition="out" filter="blinds(horizontal)">
                                      <p:cBhvr>
                                        <p:cTn id="889" dur="2000"/>
                                        <p:tgtEl>
                                          <p:spTgt spid="4"/>
                                        </p:tgtEl>
                                      </p:cBhvr>
                                    </p:animEffect>
                                    <p:set>
                                      <p:cBhvr>
                                        <p:cTn id="890" dur="1" fill="hold">
                                          <p:stCondLst>
                                            <p:cond delay="1999"/>
                                          </p:stCondLst>
                                        </p:cTn>
                                        <p:tgtEl>
                                          <p:spTgt spid="4"/>
                                        </p:tgtEl>
                                        <p:attrNameLst>
                                          <p:attrName>style.visibility</p:attrName>
                                        </p:attrNameLst>
                                      </p:cBhvr>
                                      <p:to>
                                        <p:strVal val="hidden"/>
                                      </p:to>
                                    </p:set>
                                  </p:childTnLst>
                                </p:cTn>
                              </p:par>
                              <p:par>
                                <p:cTn id="891" presetID="3" presetClass="exit" presetSubtype="10" fill="hold" grpId="2" nodeType="withEffect">
                                  <p:stCondLst>
                                    <p:cond delay="0"/>
                                  </p:stCondLst>
                                  <p:childTnLst>
                                    <p:animEffect transition="out" filter="blinds(horizontal)">
                                      <p:cBhvr>
                                        <p:cTn id="892" dur="2000"/>
                                        <p:tgtEl>
                                          <p:spTgt spid="5"/>
                                        </p:tgtEl>
                                      </p:cBhvr>
                                    </p:animEffect>
                                    <p:set>
                                      <p:cBhvr>
                                        <p:cTn id="893" dur="1" fill="hold">
                                          <p:stCondLst>
                                            <p:cond delay="1999"/>
                                          </p:stCondLst>
                                        </p:cTn>
                                        <p:tgtEl>
                                          <p:spTgt spid="5"/>
                                        </p:tgtEl>
                                        <p:attrNameLst>
                                          <p:attrName>style.visibility</p:attrName>
                                        </p:attrNameLst>
                                      </p:cBhvr>
                                      <p:to>
                                        <p:strVal val="hidden"/>
                                      </p:to>
                                    </p:set>
                                  </p:childTnLst>
                                </p:cTn>
                              </p:par>
                              <p:par>
                                <p:cTn id="894" presetID="3" presetClass="exit" presetSubtype="10" fill="hold" grpId="2" nodeType="withEffect">
                                  <p:stCondLst>
                                    <p:cond delay="0"/>
                                  </p:stCondLst>
                                  <p:childTnLst>
                                    <p:animEffect transition="out" filter="blinds(horizontal)">
                                      <p:cBhvr>
                                        <p:cTn id="895" dur="2000"/>
                                        <p:tgtEl>
                                          <p:spTgt spid="6"/>
                                        </p:tgtEl>
                                      </p:cBhvr>
                                    </p:animEffect>
                                    <p:set>
                                      <p:cBhvr>
                                        <p:cTn id="896" dur="1" fill="hold">
                                          <p:stCondLst>
                                            <p:cond delay="1999"/>
                                          </p:stCondLst>
                                        </p:cTn>
                                        <p:tgtEl>
                                          <p:spTgt spid="6"/>
                                        </p:tgtEl>
                                        <p:attrNameLst>
                                          <p:attrName>style.visibility</p:attrName>
                                        </p:attrNameLst>
                                      </p:cBhvr>
                                      <p:to>
                                        <p:strVal val="hidden"/>
                                      </p:to>
                                    </p:set>
                                  </p:childTnLst>
                                </p:cTn>
                              </p:par>
                              <p:par>
                                <p:cTn id="897" presetID="3" presetClass="exit" presetSubtype="10" fill="hold" grpId="2" nodeType="withEffect">
                                  <p:stCondLst>
                                    <p:cond delay="0"/>
                                  </p:stCondLst>
                                  <p:childTnLst>
                                    <p:animEffect transition="out" filter="blinds(horizontal)">
                                      <p:cBhvr>
                                        <p:cTn id="898" dur="2000"/>
                                        <p:tgtEl>
                                          <p:spTgt spid="7"/>
                                        </p:tgtEl>
                                      </p:cBhvr>
                                    </p:animEffect>
                                    <p:set>
                                      <p:cBhvr>
                                        <p:cTn id="899" dur="1" fill="hold">
                                          <p:stCondLst>
                                            <p:cond delay="1999"/>
                                          </p:stCondLst>
                                        </p:cTn>
                                        <p:tgtEl>
                                          <p:spTgt spid="7"/>
                                        </p:tgtEl>
                                        <p:attrNameLst>
                                          <p:attrName>style.visibility</p:attrName>
                                        </p:attrNameLst>
                                      </p:cBhvr>
                                      <p:to>
                                        <p:strVal val="hidden"/>
                                      </p:to>
                                    </p:set>
                                  </p:childTnLst>
                                </p:cTn>
                              </p:par>
                              <p:par>
                                <p:cTn id="900" presetID="3" presetClass="exit" presetSubtype="10" fill="hold" grpId="2" nodeType="withEffect">
                                  <p:stCondLst>
                                    <p:cond delay="0"/>
                                  </p:stCondLst>
                                  <p:childTnLst>
                                    <p:animEffect transition="out" filter="blinds(horizontal)">
                                      <p:cBhvr>
                                        <p:cTn id="901" dur="2000"/>
                                        <p:tgtEl>
                                          <p:spTgt spid="8"/>
                                        </p:tgtEl>
                                      </p:cBhvr>
                                    </p:animEffect>
                                    <p:set>
                                      <p:cBhvr>
                                        <p:cTn id="902" dur="1" fill="hold">
                                          <p:stCondLst>
                                            <p:cond delay="1999"/>
                                          </p:stCondLst>
                                        </p:cTn>
                                        <p:tgtEl>
                                          <p:spTgt spid="8"/>
                                        </p:tgtEl>
                                        <p:attrNameLst>
                                          <p:attrName>style.visibility</p:attrName>
                                        </p:attrNameLst>
                                      </p:cBhvr>
                                      <p:to>
                                        <p:strVal val="hidden"/>
                                      </p:to>
                                    </p:set>
                                  </p:childTnLst>
                                </p:cTn>
                              </p:par>
                              <p:par>
                                <p:cTn id="903" presetID="3" presetClass="exit" presetSubtype="10" fill="hold" grpId="2" nodeType="withEffect">
                                  <p:stCondLst>
                                    <p:cond delay="0"/>
                                  </p:stCondLst>
                                  <p:childTnLst>
                                    <p:animEffect transition="out" filter="blinds(horizontal)">
                                      <p:cBhvr>
                                        <p:cTn id="904" dur="2000"/>
                                        <p:tgtEl>
                                          <p:spTgt spid="9"/>
                                        </p:tgtEl>
                                      </p:cBhvr>
                                    </p:animEffect>
                                    <p:set>
                                      <p:cBhvr>
                                        <p:cTn id="905" dur="1" fill="hold">
                                          <p:stCondLst>
                                            <p:cond delay="1999"/>
                                          </p:stCondLst>
                                        </p:cTn>
                                        <p:tgtEl>
                                          <p:spTgt spid="9"/>
                                        </p:tgtEl>
                                        <p:attrNameLst>
                                          <p:attrName>style.visibility</p:attrName>
                                        </p:attrNameLst>
                                      </p:cBhvr>
                                      <p:to>
                                        <p:strVal val="hidden"/>
                                      </p:to>
                                    </p:set>
                                  </p:childTnLst>
                                </p:cTn>
                              </p:par>
                              <p:par>
                                <p:cTn id="906" presetID="3" presetClass="exit" presetSubtype="10" fill="hold" grpId="2" nodeType="withEffect">
                                  <p:stCondLst>
                                    <p:cond delay="0"/>
                                  </p:stCondLst>
                                  <p:childTnLst>
                                    <p:animEffect transition="out" filter="blinds(horizontal)">
                                      <p:cBhvr>
                                        <p:cTn id="907" dur="2000"/>
                                        <p:tgtEl>
                                          <p:spTgt spid="10"/>
                                        </p:tgtEl>
                                      </p:cBhvr>
                                    </p:animEffect>
                                    <p:set>
                                      <p:cBhvr>
                                        <p:cTn id="908" dur="1" fill="hold">
                                          <p:stCondLst>
                                            <p:cond delay="1999"/>
                                          </p:stCondLst>
                                        </p:cTn>
                                        <p:tgtEl>
                                          <p:spTgt spid="10"/>
                                        </p:tgtEl>
                                        <p:attrNameLst>
                                          <p:attrName>style.visibility</p:attrName>
                                        </p:attrNameLst>
                                      </p:cBhvr>
                                      <p:to>
                                        <p:strVal val="hidden"/>
                                      </p:to>
                                    </p:set>
                                  </p:childTnLst>
                                </p:cTn>
                              </p:par>
                              <p:par>
                                <p:cTn id="909" presetID="3" presetClass="exit" presetSubtype="10" fill="hold" grpId="2" nodeType="withEffect">
                                  <p:stCondLst>
                                    <p:cond delay="0"/>
                                  </p:stCondLst>
                                  <p:childTnLst>
                                    <p:animEffect transition="out" filter="blinds(horizontal)">
                                      <p:cBhvr>
                                        <p:cTn id="910" dur="2000"/>
                                        <p:tgtEl>
                                          <p:spTgt spid="11"/>
                                        </p:tgtEl>
                                      </p:cBhvr>
                                    </p:animEffect>
                                    <p:set>
                                      <p:cBhvr>
                                        <p:cTn id="911" dur="1" fill="hold">
                                          <p:stCondLst>
                                            <p:cond delay="1999"/>
                                          </p:stCondLst>
                                        </p:cTn>
                                        <p:tgtEl>
                                          <p:spTgt spid="11"/>
                                        </p:tgtEl>
                                        <p:attrNameLst>
                                          <p:attrName>style.visibility</p:attrName>
                                        </p:attrNameLst>
                                      </p:cBhvr>
                                      <p:to>
                                        <p:strVal val="hidden"/>
                                      </p:to>
                                    </p:set>
                                  </p:childTnLst>
                                </p:cTn>
                              </p:par>
                              <p:par>
                                <p:cTn id="912" presetID="3" presetClass="exit" presetSubtype="10" fill="hold" grpId="2" nodeType="withEffect">
                                  <p:stCondLst>
                                    <p:cond delay="0"/>
                                  </p:stCondLst>
                                  <p:childTnLst>
                                    <p:animEffect transition="out" filter="blinds(horizontal)">
                                      <p:cBhvr>
                                        <p:cTn id="913" dur="2000"/>
                                        <p:tgtEl>
                                          <p:spTgt spid="12"/>
                                        </p:tgtEl>
                                      </p:cBhvr>
                                    </p:animEffect>
                                    <p:set>
                                      <p:cBhvr>
                                        <p:cTn id="914" dur="1" fill="hold">
                                          <p:stCondLst>
                                            <p:cond delay="1999"/>
                                          </p:stCondLst>
                                        </p:cTn>
                                        <p:tgtEl>
                                          <p:spTgt spid="12"/>
                                        </p:tgtEl>
                                        <p:attrNameLst>
                                          <p:attrName>style.visibility</p:attrName>
                                        </p:attrNameLst>
                                      </p:cBhvr>
                                      <p:to>
                                        <p:strVal val="hidden"/>
                                      </p:to>
                                    </p:set>
                                  </p:childTnLst>
                                </p:cTn>
                              </p:par>
                              <p:par>
                                <p:cTn id="915" presetID="3" presetClass="exit" presetSubtype="10" fill="hold" grpId="2" nodeType="withEffect">
                                  <p:stCondLst>
                                    <p:cond delay="0"/>
                                  </p:stCondLst>
                                  <p:childTnLst>
                                    <p:animEffect transition="out" filter="blinds(horizontal)">
                                      <p:cBhvr>
                                        <p:cTn id="916" dur="2000"/>
                                        <p:tgtEl>
                                          <p:spTgt spid="13"/>
                                        </p:tgtEl>
                                      </p:cBhvr>
                                    </p:animEffect>
                                    <p:set>
                                      <p:cBhvr>
                                        <p:cTn id="917" dur="1" fill="hold">
                                          <p:stCondLst>
                                            <p:cond delay="1999"/>
                                          </p:stCondLst>
                                        </p:cTn>
                                        <p:tgtEl>
                                          <p:spTgt spid="13"/>
                                        </p:tgtEl>
                                        <p:attrNameLst>
                                          <p:attrName>style.visibility</p:attrName>
                                        </p:attrNameLst>
                                      </p:cBhvr>
                                      <p:to>
                                        <p:strVal val="hidden"/>
                                      </p:to>
                                    </p:set>
                                  </p:childTnLst>
                                </p:cTn>
                              </p:par>
                              <p:par>
                                <p:cTn id="918" presetID="3" presetClass="exit" presetSubtype="10" fill="hold" grpId="2" nodeType="withEffect">
                                  <p:stCondLst>
                                    <p:cond delay="0"/>
                                  </p:stCondLst>
                                  <p:childTnLst>
                                    <p:animEffect transition="out" filter="blinds(horizontal)">
                                      <p:cBhvr>
                                        <p:cTn id="919" dur="2000"/>
                                        <p:tgtEl>
                                          <p:spTgt spid="14"/>
                                        </p:tgtEl>
                                      </p:cBhvr>
                                    </p:animEffect>
                                    <p:set>
                                      <p:cBhvr>
                                        <p:cTn id="920" dur="1" fill="hold">
                                          <p:stCondLst>
                                            <p:cond delay="1999"/>
                                          </p:stCondLst>
                                        </p:cTn>
                                        <p:tgtEl>
                                          <p:spTgt spid="14"/>
                                        </p:tgtEl>
                                        <p:attrNameLst>
                                          <p:attrName>style.visibility</p:attrName>
                                        </p:attrNameLst>
                                      </p:cBhvr>
                                      <p:to>
                                        <p:strVal val="hidden"/>
                                      </p:to>
                                    </p:set>
                                  </p:childTnLst>
                                </p:cTn>
                              </p:par>
                              <p:par>
                                <p:cTn id="921" presetID="3" presetClass="exit" presetSubtype="10" fill="hold" grpId="2" nodeType="withEffect">
                                  <p:stCondLst>
                                    <p:cond delay="0"/>
                                  </p:stCondLst>
                                  <p:childTnLst>
                                    <p:animEffect transition="out" filter="blinds(horizontal)">
                                      <p:cBhvr>
                                        <p:cTn id="922" dur="2000"/>
                                        <p:tgtEl>
                                          <p:spTgt spid="15"/>
                                        </p:tgtEl>
                                      </p:cBhvr>
                                    </p:animEffect>
                                    <p:set>
                                      <p:cBhvr>
                                        <p:cTn id="923" dur="1" fill="hold">
                                          <p:stCondLst>
                                            <p:cond delay="1999"/>
                                          </p:stCondLst>
                                        </p:cTn>
                                        <p:tgtEl>
                                          <p:spTgt spid="15"/>
                                        </p:tgtEl>
                                        <p:attrNameLst>
                                          <p:attrName>style.visibility</p:attrName>
                                        </p:attrNameLst>
                                      </p:cBhvr>
                                      <p:to>
                                        <p:strVal val="hidden"/>
                                      </p:to>
                                    </p:set>
                                  </p:childTnLst>
                                </p:cTn>
                              </p:par>
                              <p:par>
                                <p:cTn id="924" presetID="3" presetClass="exit" presetSubtype="10" fill="hold" grpId="2" nodeType="withEffect">
                                  <p:stCondLst>
                                    <p:cond delay="0"/>
                                  </p:stCondLst>
                                  <p:childTnLst>
                                    <p:animEffect transition="out" filter="blinds(horizontal)">
                                      <p:cBhvr>
                                        <p:cTn id="925" dur="2000"/>
                                        <p:tgtEl>
                                          <p:spTgt spid="16"/>
                                        </p:tgtEl>
                                      </p:cBhvr>
                                    </p:animEffect>
                                    <p:set>
                                      <p:cBhvr>
                                        <p:cTn id="926" dur="1" fill="hold">
                                          <p:stCondLst>
                                            <p:cond delay="1999"/>
                                          </p:stCondLst>
                                        </p:cTn>
                                        <p:tgtEl>
                                          <p:spTgt spid="16"/>
                                        </p:tgtEl>
                                        <p:attrNameLst>
                                          <p:attrName>style.visibility</p:attrName>
                                        </p:attrNameLst>
                                      </p:cBhvr>
                                      <p:to>
                                        <p:strVal val="hidden"/>
                                      </p:to>
                                    </p:set>
                                  </p:childTnLst>
                                </p:cTn>
                              </p:par>
                              <p:par>
                                <p:cTn id="927" presetID="3" presetClass="exit" presetSubtype="10" fill="hold" grpId="2" nodeType="withEffect">
                                  <p:stCondLst>
                                    <p:cond delay="0"/>
                                  </p:stCondLst>
                                  <p:childTnLst>
                                    <p:animEffect transition="out" filter="blinds(horizontal)">
                                      <p:cBhvr>
                                        <p:cTn id="928" dur="2000"/>
                                        <p:tgtEl>
                                          <p:spTgt spid="17"/>
                                        </p:tgtEl>
                                      </p:cBhvr>
                                    </p:animEffect>
                                    <p:set>
                                      <p:cBhvr>
                                        <p:cTn id="929" dur="1" fill="hold">
                                          <p:stCondLst>
                                            <p:cond delay="1999"/>
                                          </p:stCondLst>
                                        </p:cTn>
                                        <p:tgtEl>
                                          <p:spTgt spid="17"/>
                                        </p:tgtEl>
                                        <p:attrNameLst>
                                          <p:attrName>style.visibility</p:attrName>
                                        </p:attrNameLst>
                                      </p:cBhvr>
                                      <p:to>
                                        <p:strVal val="hidden"/>
                                      </p:to>
                                    </p:set>
                                  </p:childTnLst>
                                </p:cTn>
                              </p:par>
                              <p:par>
                                <p:cTn id="930" presetID="3" presetClass="exit" presetSubtype="10" fill="hold" grpId="2" nodeType="withEffect">
                                  <p:stCondLst>
                                    <p:cond delay="0"/>
                                  </p:stCondLst>
                                  <p:childTnLst>
                                    <p:animEffect transition="out" filter="blinds(horizontal)">
                                      <p:cBhvr>
                                        <p:cTn id="931" dur="2000"/>
                                        <p:tgtEl>
                                          <p:spTgt spid="18"/>
                                        </p:tgtEl>
                                      </p:cBhvr>
                                    </p:animEffect>
                                    <p:set>
                                      <p:cBhvr>
                                        <p:cTn id="932" dur="1" fill="hold">
                                          <p:stCondLst>
                                            <p:cond delay="1999"/>
                                          </p:stCondLst>
                                        </p:cTn>
                                        <p:tgtEl>
                                          <p:spTgt spid="18"/>
                                        </p:tgtEl>
                                        <p:attrNameLst>
                                          <p:attrName>style.visibility</p:attrName>
                                        </p:attrNameLst>
                                      </p:cBhvr>
                                      <p:to>
                                        <p:strVal val="hidden"/>
                                      </p:to>
                                    </p:set>
                                  </p:childTnLst>
                                </p:cTn>
                              </p:par>
                              <p:par>
                                <p:cTn id="933" presetID="3" presetClass="exit" presetSubtype="10" fill="hold" grpId="2" nodeType="withEffect">
                                  <p:stCondLst>
                                    <p:cond delay="0"/>
                                  </p:stCondLst>
                                  <p:childTnLst>
                                    <p:animEffect transition="out" filter="blinds(horizontal)">
                                      <p:cBhvr>
                                        <p:cTn id="934" dur="2000"/>
                                        <p:tgtEl>
                                          <p:spTgt spid="19"/>
                                        </p:tgtEl>
                                      </p:cBhvr>
                                    </p:animEffect>
                                    <p:set>
                                      <p:cBhvr>
                                        <p:cTn id="935" dur="1" fill="hold">
                                          <p:stCondLst>
                                            <p:cond delay="1999"/>
                                          </p:stCondLst>
                                        </p:cTn>
                                        <p:tgtEl>
                                          <p:spTgt spid="19"/>
                                        </p:tgtEl>
                                        <p:attrNameLst>
                                          <p:attrName>style.visibility</p:attrName>
                                        </p:attrNameLst>
                                      </p:cBhvr>
                                      <p:to>
                                        <p:strVal val="hidden"/>
                                      </p:to>
                                    </p:set>
                                  </p:childTnLst>
                                </p:cTn>
                              </p:par>
                              <p:par>
                                <p:cTn id="936" presetID="3" presetClass="exit" presetSubtype="10" fill="hold" grpId="2" nodeType="withEffect">
                                  <p:stCondLst>
                                    <p:cond delay="0"/>
                                  </p:stCondLst>
                                  <p:childTnLst>
                                    <p:animEffect transition="out" filter="blinds(horizontal)">
                                      <p:cBhvr>
                                        <p:cTn id="937" dur="2000"/>
                                        <p:tgtEl>
                                          <p:spTgt spid="20"/>
                                        </p:tgtEl>
                                      </p:cBhvr>
                                    </p:animEffect>
                                    <p:set>
                                      <p:cBhvr>
                                        <p:cTn id="938" dur="1" fill="hold">
                                          <p:stCondLst>
                                            <p:cond delay="1999"/>
                                          </p:stCondLst>
                                        </p:cTn>
                                        <p:tgtEl>
                                          <p:spTgt spid="20"/>
                                        </p:tgtEl>
                                        <p:attrNameLst>
                                          <p:attrName>style.visibility</p:attrName>
                                        </p:attrNameLst>
                                      </p:cBhvr>
                                      <p:to>
                                        <p:strVal val="hidden"/>
                                      </p:to>
                                    </p:set>
                                  </p:childTnLst>
                                </p:cTn>
                              </p:par>
                              <p:par>
                                <p:cTn id="939" presetID="3" presetClass="exit" presetSubtype="10" fill="hold" grpId="2" nodeType="withEffect">
                                  <p:stCondLst>
                                    <p:cond delay="0"/>
                                  </p:stCondLst>
                                  <p:childTnLst>
                                    <p:animEffect transition="out" filter="blinds(horizontal)">
                                      <p:cBhvr>
                                        <p:cTn id="940" dur="2000"/>
                                        <p:tgtEl>
                                          <p:spTgt spid="21"/>
                                        </p:tgtEl>
                                      </p:cBhvr>
                                    </p:animEffect>
                                    <p:set>
                                      <p:cBhvr>
                                        <p:cTn id="941" dur="1" fill="hold">
                                          <p:stCondLst>
                                            <p:cond delay="1999"/>
                                          </p:stCondLst>
                                        </p:cTn>
                                        <p:tgtEl>
                                          <p:spTgt spid="21"/>
                                        </p:tgtEl>
                                        <p:attrNameLst>
                                          <p:attrName>style.visibility</p:attrName>
                                        </p:attrNameLst>
                                      </p:cBhvr>
                                      <p:to>
                                        <p:strVal val="hidden"/>
                                      </p:to>
                                    </p:set>
                                  </p:childTnLst>
                                </p:cTn>
                              </p:par>
                              <p:par>
                                <p:cTn id="942" presetID="3" presetClass="exit" presetSubtype="10" fill="hold" grpId="2" nodeType="withEffect">
                                  <p:stCondLst>
                                    <p:cond delay="0"/>
                                  </p:stCondLst>
                                  <p:childTnLst>
                                    <p:animEffect transition="out" filter="blinds(horizontal)">
                                      <p:cBhvr>
                                        <p:cTn id="943" dur="2000"/>
                                        <p:tgtEl>
                                          <p:spTgt spid="22"/>
                                        </p:tgtEl>
                                      </p:cBhvr>
                                    </p:animEffect>
                                    <p:set>
                                      <p:cBhvr>
                                        <p:cTn id="944" dur="1" fill="hold">
                                          <p:stCondLst>
                                            <p:cond delay="1999"/>
                                          </p:stCondLst>
                                        </p:cTn>
                                        <p:tgtEl>
                                          <p:spTgt spid="22"/>
                                        </p:tgtEl>
                                        <p:attrNameLst>
                                          <p:attrName>style.visibility</p:attrName>
                                        </p:attrNameLst>
                                      </p:cBhvr>
                                      <p:to>
                                        <p:strVal val="hidden"/>
                                      </p:to>
                                    </p:set>
                                  </p:childTnLst>
                                </p:cTn>
                              </p:par>
                              <p:par>
                                <p:cTn id="945" presetID="3" presetClass="exit" presetSubtype="10" fill="hold" grpId="2" nodeType="withEffect">
                                  <p:stCondLst>
                                    <p:cond delay="0"/>
                                  </p:stCondLst>
                                  <p:childTnLst>
                                    <p:animEffect transition="out" filter="blinds(horizontal)">
                                      <p:cBhvr>
                                        <p:cTn id="946" dur="2000"/>
                                        <p:tgtEl>
                                          <p:spTgt spid="23"/>
                                        </p:tgtEl>
                                      </p:cBhvr>
                                    </p:animEffect>
                                    <p:set>
                                      <p:cBhvr>
                                        <p:cTn id="947" dur="1" fill="hold">
                                          <p:stCondLst>
                                            <p:cond delay="1999"/>
                                          </p:stCondLst>
                                        </p:cTn>
                                        <p:tgtEl>
                                          <p:spTgt spid="23"/>
                                        </p:tgtEl>
                                        <p:attrNameLst>
                                          <p:attrName>style.visibility</p:attrName>
                                        </p:attrNameLst>
                                      </p:cBhvr>
                                      <p:to>
                                        <p:strVal val="hidden"/>
                                      </p:to>
                                    </p:set>
                                  </p:childTnLst>
                                </p:cTn>
                              </p:par>
                              <p:par>
                                <p:cTn id="948" presetID="3" presetClass="exit" presetSubtype="10" fill="hold" grpId="2" nodeType="withEffect">
                                  <p:stCondLst>
                                    <p:cond delay="0"/>
                                  </p:stCondLst>
                                  <p:childTnLst>
                                    <p:animEffect transition="out" filter="blinds(horizontal)">
                                      <p:cBhvr>
                                        <p:cTn id="949" dur="2000"/>
                                        <p:tgtEl>
                                          <p:spTgt spid="24"/>
                                        </p:tgtEl>
                                      </p:cBhvr>
                                    </p:animEffect>
                                    <p:set>
                                      <p:cBhvr>
                                        <p:cTn id="950" dur="1" fill="hold">
                                          <p:stCondLst>
                                            <p:cond delay="1999"/>
                                          </p:stCondLst>
                                        </p:cTn>
                                        <p:tgtEl>
                                          <p:spTgt spid="24"/>
                                        </p:tgtEl>
                                        <p:attrNameLst>
                                          <p:attrName>style.visibility</p:attrName>
                                        </p:attrNameLst>
                                      </p:cBhvr>
                                      <p:to>
                                        <p:strVal val="hidden"/>
                                      </p:to>
                                    </p:set>
                                  </p:childTnLst>
                                </p:cTn>
                              </p:par>
                              <p:par>
                                <p:cTn id="951" presetID="3" presetClass="exit" presetSubtype="10" fill="hold" grpId="2" nodeType="withEffect">
                                  <p:stCondLst>
                                    <p:cond delay="0"/>
                                  </p:stCondLst>
                                  <p:childTnLst>
                                    <p:animEffect transition="out" filter="blinds(horizontal)">
                                      <p:cBhvr>
                                        <p:cTn id="952" dur="2000"/>
                                        <p:tgtEl>
                                          <p:spTgt spid="25"/>
                                        </p:tgtEl>
                                      </p:cBhvr>
                                    </p:animEffect>
                                    <p:set>
                                      <p:cBhvr>
                                        <p:cTn id="953" dur="1" fill="hold">
                                          <p:stCondLst>
                                            <p:cond delay="1999"/>
                                          </p:stCondLst>
                                        </p:cTn>
                                        <p:tgtEl>
                                          <p:spTgt spid="25"/>
                                        </p:tgtEl>
                                        <p:attrNameLst>
                                          <p:attrName>style.visibility</p:attrName>
                                        </p:attrNameLst>
                                      </p:cBhvr>
                                      <p:to>
                                        <p:strVal val="hidden"/>
                                      </p:to>
                                    </p:set>
                                  </p:childTnLst>
                                </p:cTn>
                              </p:par>
                              <p:par>
                                <p:cTn id="954" presetID="3" presetClass="exit" presetSubtype="10" fill="hold" grpId="2" nodeType="withEffect">
                                  <p:stCondLst>
                                    <p:cond delay="0"/>
                                  </p:stCondLst>
                                  <p:childTnLst>
                                    <p:animEffect transition="out" filter="blinds(horizontal)">
                                      <p:cBhvr>
                                        <p:cTn id="955" dur="2000"/>
                                        <p:tgtEl>
                                          <p:spTgt spid="26"/>
                                        </p:tgtEl>
                                      </p:cBhvr>
                                    </p:animEffect>
                                    <p:set>
                                      <p:cBhvr>
                                        <p:cTn id="956" dur="1" fill="hold">
                                          <p:stCondLst>
                                            <p:cond delay="1999"/>
                                          </p:stCondLst>
                                        </p:cTn>
                                        <p:tgtEl>
                                          <p:spTgt spid="26"/>
                                        </p:tgtEl>
                                        <p:attrNameLst>
                                          <p:attrName>style.visibility</p:attrName>
                                        </p:attrNameLst>
                                      </p:cBhvr>
                                      <p:to>
                                        <p:strVal val="hidden"/>
                                      </p:to>
                                    </p:set>
                                  </p:childTnLst>
                                </p:cTn>
                              </p:par>
                              <p:par>
                                <p:cTn id="957" presetID="3" presetClass="exit" presetSubtype="10" fill="hold" grpId="2" nodeType="withEffect">
                                  <p:stCondLst>
                                    <p:cond delay="0"/>
                                  </p:stCondLst>
                                  <p:childTnLst>
                                    <p:animEffect transition="out" filter="blinds(horizontal)">
                                      <p:cBhvr>
                                        <p:cTn id="958" dur="2000"/>
                                        <p:tgtEl>
                                          <p:spTgt spid="27"/>
                                        </p:tgtEl>
                                      </p:cBhvr>
                                    </p:animEffect>
                                    <p:set>
                                      <p:cBhvr>
                                        <p:cTn id="959" dur="1" fill="hold">
                                          <p:stCondLst>
                                            <p:cond delay="1999"/>
                                          </p:stCondLst>
                                        </p:cTn>
                                        <p:tgtEl>
                                          <p:spTgt spid="27"/>
                                        </p:tgtEl>
                                        <p:attrNameLst>
                                          <p:attrName>style.visibility</p:attrName>
                                        </p:attrNameLst>
                                      </p:cBhvr>
                                      <p:to>
                                        <p:strVal val="hidden"/>
                                      </p:to>
                                    </p:set>
                                  </p:childTnLst>
                                </p:cTn>
                              </p:par>
                              <p:par>
                                <p:cTn id="960" presetID="3" presetClass="exit" presetSubtype="10" fill="hold" grpId="2" nodeType="withEffect">
                                  <p:stCondLst>
                                    <p:cond delay="0"/>
                                  </p:stCondLst>
                                  <p:childTnLst>
                                    <p:animEffect transition="out" filter="blinds(horizontal)">
                                      <p:cBhvr>
                                        <p:cTn id="961" dur="2000"/>
                                        <p:tgtEl>
                                          <p:spTgt spid="28"/>
                                        </p:tgtEl>
                                      </p:cBhvr>
                                    </p:animEffect>
                                    <p:set>
                                      <p:cBhvr>
                                        <p:cTn id="962" dur="1" fill="hold">
                                          <p:stCondLst>
                                            <p:cond delay="1999"/>
                                          </p:stCondLst>
                                        </p:cTn>
                                        <p:tgtEl>
                                          <p:spTgt spid="28"/>
                                        </p:tgtEl>
                                        <p:attrNameLst>
                                          <p:attrName>style.visibility</p:attrName>
                                        </p:attrNameLst>
                                      </p:cBhvr>
                                      <p:to>
                                        <p:strVal val="hidden"/>
                                      </p:to>
                                    </p:set>
                                  </p:childTnLst>
                                </p:cTn>
                              </p:par>
                              <p:par>
                                <p:cTn id="963" presetID="3" presetClass="exit" presetSubtype="10" fill="hold" grpId="2" nodeType="withEffect">
                                  <p:stCondLst>
                                    <p:cond delay="0"/>
                                  </p:stCondLst>
                                  <p:childTnLst>
                                    <p:animEffect transition="out" filter="blinds(horizontal)">
                                      <p:cBhvr>
                                        <p:cTn id="964" dur="2000"/>
                                        <p:tgtEl>
                                          <p:spTgt spid="29"/>
                                        </p:tgtEl>
                                      </p:cBhvr>
                                    </p:animEffect>
                                    <p:set>
                                      <p:cBhvr>
                                        <p:cTn id="965" dur="1" fill="hold">
                                          <p:stCondLst>
                                            <p:cond delay="1999"/>
                                          </p:stCondLst>
                                        </p:cTn>
                                        <p:tgtEl>
                                          <p:spTgt spid="29"/>
                                        </p:tgtEl>
                                        <p:attrNameLst>
                                          <p:attrName>style.visibility</p:attrName>
                                        </p:attrNameLst>
                                      </p:cBhvr>
                                      <p:to>
                                        <p:strVal val="hidden"/>
                                      </p:to>
                                    </p:set>
                                  </p:childTnLst>
                                </p:cTn>
                              </p:par>
                              <p:par>
                                <p:cTn id="966" presetID="3" presetClass="exit" presetSubtype="10" fill="hold" grpId="2" nodeType="withEffect">
                                  <p:stCondLst>
                                    <p:cond delay="0"/>
                                  </p:stCondLst>
                                  <p:childTnLst>
                                    <p:animEffect transition="out" filter="blinds(horizontal)">
                                      <p:cBhvr>
                                        <p:cTn id="967" dur="2000"/>
                                        <p:tgtEl>
                                          <p:spTgt spid="30"/>
                                        </p:tgtEl>
                                      </p:cBhvr>
                                    </p:animEffect>
                                    <p:set>
                                      <p:cBhvr>
                                        <p:cTn id="968" dur="1" fill="hold">
                                          <p:stCondLst>
                                            <p:cond delay="1999"/>
                                          </p:stCondLst>
                                        </p:cTn>
                                        <p:tgtEl>
                                          <p:spTgt spid="30"/>
                                        </p:tgtEl>
                                        <p:attrNameLst>
                                          <p:attrName>style.visibility</p:attrName>
                                        </p:attrNameLst>
                                      </p:cBhvr>
                                      <p:to>
                                        <p:strVal val="hidden"/>
                                      </p:to>
                                    </p:set>
                                  </p:childTnLst>
                                </p:cTn>
                              </p:par>
                              <p:par>
                                <p:cTn id="969" presetID="3" presetClass="exit" presetSubtype="10" fill="hold" grpId="2" nodeType="withEffect">
                                  <p:stCondLst>
                                    <p:cond delay="0"/>
                                  </p:stCondLst>
                                  <p:childTnLst>
                                    <p:animEffect transition="out" filter="blinds(horizontal)">
                                      <p:cBhvr>
                                        <p:cTn id="970" dur="2000"/>
                                        <p:tgtEl>
                                          <p:spTgt spid="31"/>
                                        </p:tgtEl>
                                      </p:cBhvr>
                                    </p:animEffect>
                                    <p:set>
                                      <p:cBhvr>
                                        <p:cTn id="971" dur="1" fill="hold">
                                          <p:stCondLst>
                                            <p:cond delay="1999"/>
                                          </p:stCondLst>
                                        </p:cTn>
                                        <p:tgtEl>
                                          <p:spTgt spid="31"/>
                                        </p:tgtEl>
                                        <p:attrNameLst>
                                          <p:attrName>style.visibility</p:attrName>
                                        </p:attrNameLst>
                                      </p:cBhvr>
                                      <p:to>
                                        <p:strVal val="hidden"/>
                                      </p:to>
                                    </p:set>
                                  </p:childTnLst>
                                </p:cTn>
                              </p:par>
                              <p:par>
                                <p:cTn id="972" presetID="3" presetClass="exit" presetSubtype="10" fill="hold" grpId="2" nodeType="withEffect">
                                  <p:stCondLst>
                                    <p:cond delay="0"/>
                                  </p:stCondLst>
                                  <p:childTnLst>
                                    <p:animEffect transition="out" filter="blinds(horizontal)">
                                      <p:cBhvr>
                                        <p:cTn id="973" dur="2000"/>
                                        <p:tgtEl>
                                          <p:spTgt spid="32"/>
                                        </p:tgtEl>
                                      </p:cBhvr>
                                    </p:animEffect>
                                    <p:set>
                                      <p:cBhvr>
                                        <p:cTn id="974" dur="1" fill="hold">
                                          <p:stCondLst>
                                            <p:cond delay="1999"/>
                                          </p:stCondLst>
                                        </p:cTn>
                                        <p:tgtEl>
                                          <p:spTgt spid="32"/>
                                        </p:tgtEl>
                                        <p:attrNameLst>
                                          <p:attrName>style.visibility</p:attrName>
                                        </p:attrNameLst>
                                      </p:cBhvr>
                                      <p:to>
                                        <p:strVal val="hidden"/>
                                      </p:to>
                                    </p:set>
                                  </p:childTnLst>
                                </p:cTn>
                              </p:par>
                              <p:par>
                                <p:cTn id="975" presetID="3" presetClass="exit" presetSubtype="10" fill="hold" grpId="2" nodeType="withEffect">
                                  <p:stCondLst>
                                    <p:cond delay="0"/>
                                  </p:stCondLst>
                                  <p:childTnLst>
                                    <p:animEffect transition="out" filter="blinds(horizontal)">
                                      <p:cBhvr>
                                        <p:cTn id="976" dur="2000"/>
                                        <p:tgtEl>
                                          <p:spTgt spid="33"/>
                                        </p:tgtEl>
                                      </p:cBhvr>
                                    </p:animEffect>
                                    <p:set>
                                      <p:cBhvr>
                                        <p:cTn id="977" dur="1" fill="hold">
                                          <p:stCondLst>
                                            <p:cond delay="1999"/>
                                          </p:stCondLst>
                                        </p:cTn>
                                        <p:tgtEl>
                                          <p:spTgt spid="33"/>
                                        </p:tgtEl>
                                        <p:attrNameLst>
                                          <p:attrName>style.visibility</p:attrName>
                                        </p:attrNameLst>
                                      </p:cBhvr>
                                      <p:to>
                                        <p:strVal val="hidden"/>
                                      </p:to>
                                    </p:set>
                                  </p:childTnLst>
                                </p:cTn>
                              </p:par>
                              <p:par>
                                <p:cTn id="978" presetID="3" presetClass="exit" presetSubtype="10" fill="hold" grpId="2" nodeType="withEffect">
                                  <p:stCondLst>
                                    <p:cond delay="0"/>
                                  </p:stCondLst>
                                  <p:childTnLst>
                                    <p:animEffect transition="out" filter="blinds(horizontal)">
                                      <p:cBhvr>
                                        <p:cTn id="979" dur="2000"/>
                                        <p:tgtEl>
                                          <p:spTgt spid="34"/>
                                        </p:tgtEl>
                                      </p:cBhvr>
                                    </p:animEffect>
                                    <p:set>
                                      <p:cBhvr>
                                        <p:cTn id="980" dur="1" fill="hold">
                                          <p:stCondLst>
                                            <p:cond delay="1999"/>
                                          </p:stCondLst>
                                        </p:cTn>
                                        <p:tgtEl>
                                          <p:spTgt spid="34"/>
                                        </p:tgtEl>
                                        <p:attrNameLst>
                                          <p:attrName>style.visibility</p:attrName>
                                        </p:attrNameLst>
                                      </p:cBhvr>
                                      <p:to>
                                        <p:strVal val="hidden"/>
                                      </p:to>
                                    </p:set>
                                  </p:childTnLst>
                                </p:cTn>
                              </p:par>
                              <p:par>
                                <p:cTn id="981" presetID="3" presetClass="exit" presetSubtype="10" fill="hold" grpId="2" nodeType="withEffect">
                                  <p:stCondLst>
                                    <p:cond delay="0"/>
                                  </p:stCondLst>
                                  <p:childTnLst>
                                    <p:animEffect transition="out" filter="blinds(horizontal)">
                                      <p:cBhvr>
                                        <p:cTn id="982" dur="2000"/>
                                        <p:tgtEl>
                                          <p:spTgt spid="35"/>
                                        </p:tgtEl>
                                      </p:cBhvr>
                                    </p:animEffect>
                                    <p:set>
                                      <p:cBhvr>
                                        <p:cTn id="983" dur="1" fill="hold">
                                          <p:stCondLst>
                                            <p:cond delay="1999"/>
                                          </p:stCondLst>
                                        </p:cTn>
                                        <p:tgtEl>
                                          <p:spTgt spid="35"/>
                                        </p:tgtEl>
                                        <p:attrNameLst>
                                          <p:attrName>style.visibility</p:attrName>
                                        </p:attrNameLst>
                                      </p:cBhvr>
                                      <p:to>
                                        <p:strVal val="hidden"/>
                                      </p:to>
                                    </p:set>
                                  </p:childTnLst>
                                </p:cTn>
                              </p:par>
                              <p:par>
                                <p:cTn id="984" presetID="3" presetClass="exit" presetSubtype="10" fill="hold" grpId="2" nodeType="withEffect">
                                  <p:stCondLst>
                                    <p:cond delay="0"/>
                                  </p:stCondLst>
                                  <p:childTnLst>
                                    <p:animEffect transition="out" filter="blinds(horizontal)">
                                      <p:cBhvr>
                                        <p:cTn id="985" dur="2000"/>
                                        <p:tgtEl>
                                          <p:spTgt spid="36"/>
                                        </p:tgtEl>
                                      </p:cBhvr>
                                    </p:animEffect>
                                    <p:set>
                                      <p:cBhvr>
                                        <p:cTn id="986" dur="1" fill="hold">
                                          <p:stCondLst>
                                            <p:cond delay="1999"/>
                                          </p:stCondLst>
                                        </p:cTn>
                                        <p:tgtEl>
                                          <p:spTgt spid="36"/>
                                        </p:tgtEl>
                                        <p:attrNameLst>
                                          <p:attrName>style.visibility</p:attrName>
                                        </p:attrNameLst>
                                      </p:cBhvr>
                                      <p:to>
                                        <p:strVal val="hidden"/>
                                      </p:to>
                                    </p:set>
                                  </p:childTnLst>
                                </p:cTn>
                              </p:par>
                              <p:par>
                                <p:cTn id="987" presetID="3" presetClass="exit" presetSubtype="10" fill="hold" grpId="2" nodeType="withEffect">
                                  <p:stCondLst>
                                    <p:cond delay="0"/>
                                  </p:stCondLst>
                                  <p:childTnLst>
                                    <p:animEffect transition="out" filter="blinds(horizontal)">
                                      <p:cBhvr>
                                        <p:cTn id="988" dur="2000"/>
                                        <p:tgtEl>
                                          <p:spTgt spid="37"/>
                                        </p:tgtEl>
                                      </p:cBhvr>
                                    </p:animEffect>
                                    <p:set>
                                      <p:cBhvr>
                                        <p:cTn id="989" dur="1" fill="hold">
                                          <p:stCondLst>
                                            <p:cond delay="1999"/>
                                          </p:stCondLst>
                                        </p:cTn>
                                        <p:tgtEl>
                                          <p:spTgt spid="37"/>
                                        </p:tgtEl>
                                        <p:attrNameLst>
                                          <p:attrName>style.visibility</p:attrName>
                                        </p:attrNameLst>
                                      </p:cBhvr>
                                      <p:to>
                                        <p:strVal val="hidden"/>
                                      </p:to>
                                    </p:set>
                                  </p:childTnLst>
                                </p:cTn>
                              </p:par>
                              <p:par>
                                <p:cTn id="990" presetID="3" presetClass="exit" presetSubtype="10" fill="hold" grpId="2" nodeType="withEffect">
                                  <p:stCondLst>
                                    <p:cond delay="0"/>
                                  </p:stCondLst>
                                  <p:childTnLst>
                                    <p:animEffect transition="out" filter="blinds(horizontal)">
                                      <p:cBhvr>
                                        <p:cTn id="991" dur="2000"/>
                                        <p:tgtEl>
                                          <p:spTgt spid="38"/>
                                        </p:tgtEl>
                                      </p:cBhvr>
                                    </p:animEffect>
                                    <p:set>
                                      <p:cBhvr>
                                        <p:cTn id="992" dur="1" fill="hold">
                                          <p:stCondLst>
                                            <p:cond delay="1999"/>
                                          </p:stCondLst>
                                        </p:cTn>
                                        <p:tgtEl>
                                          <p:spTgt spid="38"/>
                                        </p:tgtEl>
                                        <p:attrNameLst>
                                          <p:attrName>style.visibility</p:attrName>
                                        </p:attrNameLst>
                                      </p:cBhvr>
                                      <p:to>
                                        <p:strVal val="hidden"/>
                                      </p:to>
                                    </p:set>
                                  </p:childTnLst>
                                </p:cTn>
                              </p:par>
                              <p:par>
                                <p:cTn id="993" presetID="3" presetClass="exit" presetSubtype="10" fill="hold" grpId="2" nodeType="withEffect">
                                  <p:stCondLst>
                                    <p:cond delay="0"/>
                                  </p:stCondLst>
                                  <p:childTnLst>
                                    <p:animEffect transition="out" filter="blinds(horizontal)">
                                      <p:cBhvr>
                                        <p:cTn id="994" dur="2000"/>
                                        <p:tgtEl>
                                          <p:spTgt spid="39"/>
                                        </p:tgtEl>
                                      </p:cBhvr>
                                    </p:animEffect>
                                    <p:set>
                                      <p:cBhvr>
                                        <p:cTn id="995" dur="1" fill="hold">
                                          <p:stCondLst>
                                            <p:cond delay="1999"/>
                                          </p:stCondLst>
                                        </p:cTn>
                                        <p:tgtEl>
                                          <p:spTgt spid="39"/>
                                        </p:tgtEl>
                                        <p:attrNameLst>
                                          <p:attrName>style.visibility</p:attrName>
                                        </p:attrNameLst>
                                      </p:cBhvr>
                                      <p:to>
                                        <p:strVal val="hidden"/>
                                      </p:to>
                                    </p:set>
                                  </p:childTnLst>
                                </p:cTn>
                              </p:par>
                              <p:par>
                                <p:cTn id="996" presetID="3" presetClass="exit" presetSubtype="10" fill="hold" grpId="2" nodeType="withEffect">
                                  <p:stCondLst>
                                    <p:cond delay="0"/>
                                  </p:stCondLst>
                                  <p:childTnLst>
                                    <p:animEffect transition="out" filter="blinds(horizontal)">
                                      <p:cBhvr>
                                        <p:cTn id="997" dur="2000"/>
                                        <p:tgtEl>
                                          <p:spTgt spid="40"/>
                                        </p:tgtEl>
                                      </p:cBhvr>
                                    </p:animEffect>
                                    <p:set>
                                      <p:cBhvr>
                                        <p:cTn id="998" dur="1" fill="hold">
                                          <p:stCondLst>
                                            <p:cond delay="1999"/>
                                          </p:stCondLst>
                                        </p:cTn>
                                        <p:tgtEl>
                                          <p:spTgt spid="40"/>
                                        </p:tgtEl>
                                        <p:attrNameLst>
                                          <p:attrName>style.visibility</p:attrName>
                                        </p:attrNameLst>
                                      </p:cBhvr>
                                      <p:to>
                                        <p:strVal val="hidden"/>
                                      </p:to>
                                    </p:set>
                                  </p:childTnLst>
                                </p:cTn>
                              </p:par>
                              <p:par>
                                <p:cTn id="999" presetID="3" presetClass="exit" presetSubtype="10" fill="hold" grpId="2" nodeType="withEffect">
                                  <p:stCondLst>
                                    <p:cond delay="0"/>
                                  </p:stCondLst>
                                  <p:childTnLst>
                                    <p:animEffect transition="out" filter="blinds(horizontal)">
                                      <p:cBhvr>
                                        <p:cTn id="1000" dur="2000"/>
                                        <p:tgtEl>
                                          <p:spTgt spid="41"/>
                                        </p:tgtEl>
                                      </p:cBhvr>
                                    </p:animEffect>
                                    <p:set>
                                      <p:cBhvr>
                                        <p:cTn id="1001" dur="1" fill="hold">
                                          <p:stCondLst>
                                            <p:cond delay="1999"/>
                                          </p:stCondLst>
                                        </p:cTn>
                                        <p:tgtEl>
                                          <p:spTgt spid="41"/>
                                        </p:tgtEl>
                                        <p:attrNameLst>
                                          <p:attrName>style.visibility</p:attrName>
                                        </p:attrNameLst>
                                      </p:cBhvr>
                                      <p:to>
                                        <p:strVal val="hidden"/>
                                      </p:to>
                                    </p:set>
                                  </p:childTnLst>
                                </p:cTn>
                              </p:par>
                              <p:par>
                                <p:cTn id="1002" presetID="3" presetClass="exit" presetSubtype="10" fill="hold" grpId="2" nodeType="withEffect">
                                  <p:stCondLst>
                                    <p:cond delay="0"/>
                                  </p:stCondLst>
                                  <p:childTnLst>
                                    <p:animEffect transition="out" filter="blinds(horizontal)">
                                      <p:cBhvr>
                                        <p:cTn id="1003" dur="2000"/>
                                        <p:tgtEl>
                                          <p:spTgt spid="42"/>
                                        </p:tgtEl>
                                      </p:cBhvr>
                                    </p:animEffect>
                                    <p:set>
                                      <p:cBhvr>
                                        <p:cTn id="1004" dur="1" fill="hold">
                                          <p:stCondLst>
                                            <p:cond delay="1999"/>
                                          </p:stCondLst>
                                        </p:cTn>
                                        <p:tgtEl>
                                          <p:spTgt spid="42"/>
                                        </p:tgtEl>
                                        <p:attrNameLst>
                                          <p:attrName>style.visibility</p:attrName>
                                        </p:attrNameLst>
                                      </p:cBhvr>
                                      <p:to>
                                        <p:strVal val="hidden"/>
                                      </p:to>
                                    </p:set>
                                  </p:childTnLst>
                                </p:cTn>
                              </p:par>
                              <p:par>
                                <p:cTn id="1005" presetID="3" presetClass="exit" presetSubtype="10" fill="hold" grpId="2" nodeType="withEffect">
                                  <p:stCondLst>
                                    <p:cond delay="0"/>
                                  </p:stCondLst>
                                  <p:childTnLst>
                                    <p:animEffect transition="out" filter="blinds(horizontal)">
                                      <p:cBhvr>
                                        <p:cTn id="1006" dur="2000"/>
                                        <p:tgtEl>
                                          <p:spTgt spid="43"/>
                                        </p:tgtEl>
                                      </p:cBhvr>
                                    </p:animEffect>
                                    <p:set>
                                      <p:cBhvr>
                                        <p:cTn id="1007" dur="1" fill="hold">
                                          <p:stCondLst>
                                            <p:cond delay="1999"/>
                                          </p:stCondLst>
                                        </p:cTn>
                                        <p:tgtEl>
                                          <p:spTgt spid="43"/>
                                        </p:tgtEl>
                                        <p:attrNameLst>
                                          <p:attrName>style.visibility</p:attrName>
                                        </p:attrNameLst>
                                      </p:cBhvr>
                                      <p:to>
                                        <p:strVal val="hidden"/>
                                      </p:to>
                                    </p:set>
                                  </p:childTnLst>
                                </p:cTn>
                              </p:par>
                              <p:par>
                                <p:cTn id="1008" presetID="3" presetClass="exit" presetSubtype="10" fill="hold" grpId="2" nodeType="withEffect">
                                  <p:stCondLst>
                                    <p:cond delay="0"/>
                                  </p:stCondLst>
                                  <p:childTnLst>
                                    <p:animEffect transition="out" filter="blinds(horizontal)">
                                      <p:cBhvr>
                                        <p:cTn id="1009" dur="2000"/>
                                        <p:tgtEl>
                                          <p:spTgt spid="44"/>
                                        </p:tgtEl>
                                      </p:cBhvr>
                                    </p:animEffect>
                                    <p:set>
                                      <p:cBhvr>
                                        <p:cTn id="1010" dur="1" fill="hold">
                                          <p:stCondLst>
                                            <p:cond delay="1999"/>
                                          </p:stCondLst>
                                        </p:cTn>
                                        <p:tgtEl>
                                          <p:spTgt spid="44"/>
                                        </p:tgtEl>
                                        <p:attrNameLst>
                                          <p:attrName>style.visibility</p:attrName>
                                        </p:attrNameLst>
                                      </p:cBhvr>
                                      <p:to>
                                        <p:strVal val="hidden"/>
                                      </p:to>
                                    </p:set>
                                  </p:childTnLst>
                                </p:cTn>
                              </p:par>
                              <p:par>
                                <p:cTn id="1011" presetID="3" presetClass="exit" presetSubtype="10" fill="hold" grpId="2" nodeType="withEffect">
                                  <p:stCondLst>
                                    <p:cond delay="0"/>
                                  </p:stCondLst>
                                  <p:childTnLst>
                                    <p:animEffect transition="out" filter="blinds(horizontal)">
                                      <p:cBhvr>
                                        <p:cTn id="1012" dur="2000"/>
                                        <p:tgtEl>
                                          <p:spTgt spid="45"/>
                                        </p:tgtEl>
                                      </p:cBhvr>
                                    </p:animEffect>
                                    <p:set>
                                      <p:cBhvr>
                                        <p:cTn id="1013" dur="1" fill="hold">
                                          <p:stCondLst>
                                            <p:cond delay="1999"/>
                                          </p:stCondLst>
                                        </p:cTn>
                                        <p:tgtEl>
                                          <p:spTgt spid="45"/>
                                        </p:tgtEl>
                                        <p:attrNameLst>
                                          <p:attrName>style.visibility</p:attrName>
                                        </p:attrNameLst>
                                      </p:cBhvr>
                                      <p:to>
                                        <p:strVal val="hidden"/>
                                      </p:to>
                                    </p:set>
                                  </p:childTnLst>
                                </p:cTn>
                              </p:par>
                              <p:par>
                                <p:cTn id="1014" presetID="3" presetClass="exit" presetSubtype="10" fill="hold" grpId="2" nodeType="withEffect">
                                  <p:stCondLst>
                                    <p:cond delay="0"/>
                                  </p:stCondLst>
                                  <p:childTnLst>
                                    <p:animEffect transition="out" filter="blinds(horizontal)">
                                      <p:cBhvr>
                                        <p:cTn id="1015" dur="2000"/>
                                        <p:tgtEl>
                                          <p:spTgt spid="46"/>
                                        </p:tgtEl>
                                      </p:cBhvr>
                                    </p:animEffect>
                                    <p:set>
                                      <p:cBhvr>
                                        <p:cTn id="1016" dur="1" fill="hold">
                                          <p:stCondLst>
                                            <p:cond delay="1999"/>
                                          </p:stCondLst>
                                        </p:cTn>
                                        <p:tgtEl>
                                          <p:spTgt spid="46"/>
                                        </p:tgtEl>
                                        <p:attrNameLst>
                                          <p:attrName>style.visibility</p:attrName>
                                        </p:attrNameLst>
                                      </p:cBhvr>
                                      <p:to>
                                        <p:strVal val="hidden"/>
                                      </p:to>
                                    </p:set>
                                  </p:childTnLst>
                                </p:cTn>
                              </p:par>
                              <p:par>
                                <p:cTn id="1017" presetID="3" presetClass="exit" presetSubtype="10" fill="hold" grpId="2" nodeType="withEffect">
                                  <p:stCondLst>
                                    <p:cond delay="0"/>
                                  </p:stCondLst>
                                  <p:childTnLst>
                                    <p:animEffect transition="out" filter="blinds(horizontal)">
                                      <p:cBhvr>
                                        <p:cTn id="1018" dur="2000"/>
                                        <p:tgtEl>
                                          <p:spTgt spid="47"/>
                                        </p:tgtEl>
                                      </p:cBhvr>
                                    </p:animEffect>
                                    <p:set>
                                      <p:cBhvr>
                                        <p:cTn id="1019" dur="1" fill="hold">
                                          <p:stCondLst>
                                            <p:cond delay="1999"/>
                                          </p:stCondLst>
                                        </p:cTn>
                                        <p:tgtEl>
                                          <p:spTgt spid="47"/>
                                        </p:tgtEl>
                                        <p:attrNameLst>
                                          <p:attrName>style.visibility</p:attrName>
                                        </p:attrNameLst>
                                      </p:cBhvr>
                                      <p:to>
                                        <p:strVal val="hidden"/>
                                      </p:to>
                                    </p:set>
                                  </p:childTnLst>
                                </p:cTn>
                              </p:par>
                              <p:par>
                                <p:cTn id="1020" presetID="3" presetClass="exit" presetSubtype="10" fill="hold" grpId="2" nodeType="withEffect">
                                  <p:stCondLst>
                                    <p:cond delay="0"/>
                                  </p:stCondLst>
                                  <p:childTnLst>
                                    <p:animEffect transition="out" filter="blinds(horizontal)">
                                      <p:cBhvr>
                                        <p:cTn id="1021" dur="2000"/>
                                        <p:tgtEl>
                                          <p:spTgt spid="48"/>
                                        </p:tgtEl>
                                      </p:cBhvr>
                                    </p:animEffect>
                                    <p:set>
                                      <p:cBhvr>
                                        <p:cTn id="1022" dur="1" fill="hold">
                                          <p:stCondLst>
                                            <p:cond delay="1999"/>
                                          </p:stCondLst>
                                        </p:cTn>
                                        <p:tgtEl>
                                          <p:spTgt spid="48"/>
                                        </p:tgtEl>
                                        <p:attrNameLst>
                                          <p:attrName>style.visibility</p:attrName>
                                        </p:attrNameLst>
                                      </p:cBhvr>
                                      <p:to>
                                        <p:strVal val="hidden"/>
                                      </p:to>
                                    </p:set>
                                  </p:childTnLst>
                                </p:cTn>
                              </p:par>
                              <p:par>
                                <p:cTn id="1023" presetID="3" presetClass="exit" presetSubtype="10" fill="hold" grpId="2" nodeType="withEffect">
                                  <p:stCondLst>
                                    <p:cond delay="0"/>
                                  </p:stCondLst>
                                  <p:childTnLst>
                                    <p:animEffect transition="out" filter="blinds(horizontal)">
                                      <p:cBhvr>
                                        <p:cTn id="1024" dur="2000"/>
                                        <p:tgtEl>
                                          <p:spTgt spid="49"/>
                                        </p:tgtEl>
                                      </p:cBhvr>
                                    </p:animEffect>
                                    <p:set>
                                      <p:cBhvr>
                                        <p:cTn id="1025" dur="1" fill="hold">
                                          <p:stCondLst>
                                            <p:cond delay="1999"/>
                                          </p:stCondLst>
                                        </p:cTn>
                                        <p:tgtEl>
                                          <p:spTgt spid="49"/>
                                        </p:tgtEl>
                                        <p:attrNameLst>
                                          <p:attrName>style.visibility</p:attrName>
                                        </p:attrNameLst>
                                      </p:cBhvr>
                                      <p:to>
                                        <p:strVal val="hidden"/>
                                      </p:to>
                                    </p:set>
                                  </p:childTnLst>
                                </p:cTn>
                              </p:par>
                              <p:par>
                                <p:cTn id="1026" presetID="3" presetClass="exit" presetSubtype="10" fill="hold" grpId="2" nodeType="withEffect">
                                  <p:stCondLst>
                                    <p:cond delay="0"/>
                                  </p:stCondLst>
                                  <p:childTnLst>
                                    <p:animEffect transition="out" filter="blinds(horizontal)">
                                      <p:cBhvr>
                                        <p:cTn id="1027" dur="2000"/>
                                        <p:tgtEl>
                                          <p:spTgt spid="50"/>
                                        </p:tgtEl>
                                      </p:cBhvr>
                                    </p:animEffect>
                                    <p:set>
                                      <p:cBhvr>
                                        <p:cTn id="1028" dur="1" fill="hold">
                                          <p:stCondLst>
                                            <p:cond delay="1999"/>
                                          </p:stCondLst>
                                        </p:cTn>
                                        <p:tgtEl>
                                          <p:spTgt spid="50"/>
                                        </p:tgtEl>
                                        <p:attrNameLst>
                                          <p:attrName>style.visibility</p:attrName>
                                        </p:attrNameLst>
                                      </p:cBhvr>
                                      <p:to>
                                        <p:strVal val="hidden"/>
                                      </p:to>
                                    </p:set>
                                  </p:childTnLst>
                                </p:cTn>
                              </p:par>
                              <p:par>
                                <p:cTn id="1029" presetID="3" presetClass="exit" presetSubtype="10" fill="hold" grpId="2" nodeType="withEffect">
                                  <p:stCondLst>
                                    <p:cond delay="0"/>
                                  </p:stCondLst>
                                  <p:childTnLst>
                                    <p:animEffect transition="out" filter="blinds(horizontal)">
                                      <p:cBhvr>
                                        <p:cTn id="1030" dur="2000"/>
                                        <p:tgtEl>
                                          <p:spTgt spid="51"/>
                                        </p:tgtEl>
                                      </p:cBhvr>
                                    </p:animEffect>
                                    <p:set>
                                      <p:cBhvr>
                                        <p:cTn id="1031" dur="1" fill="hold">
                                          <p:stCondLst>
                                            <p:cond delay="1999"/>
                                          </p:stCondLst>
                                        </p:cTn>
                                        <p:tgtEl>
                                          <p:spTgt spid="51"/>
                                        </p:tgtEl>
                                        <p:attrNameLst>
                                          <p:attrName>style.visibility</p:attrName>
                                        </p:attrNameLst>
                                      </p:cBhvr>
                                      <p:to>
                                        <p:strVal val="hidden"/>
                                      </p:to>
                                    </p:set>
                                  </p:childTnLst>
                                </p:cTn>
                              </p:par>
                              <p:par>
                                <p:cTn id="1032" presetID="3" presetClass="exit" presetSubtype="10" fill="hold" grpId="2" nodeType="withEffect">
                                  <p:stCondLst>
                                    <p:cond delay="0"/>
                                  </p:stCondLst>
                                  <p:childTnLst>
                                    <p:animEffect transition="out" filter="blinds(horizontal)">
                                      <p:cBhvr>
                                        <p:cTn id="1033" dur="2000"/>
                                        <p:tgtEl>
                                          <p:spTgt spid="52"/>
                                        </p:tgtEl>
                                      </p:cBhvr>
                                    </p:animEffect>
                                    <p:set>
                                      <p:cBhvr>
                                        <p:cTn id="1034" dur="1" fill="hold">
                                          <p:stCondLst>
                                            <p:cond delay="1999"/>
                                          </p:stCondLst>
                                        </p:cTn>
                                        <p:tgtEl>
                                          <p:spTgt spid="52"/>
                                        </p:tgtEl>
                                        <p:attrNameLst>
                                          <p:attrName>style.visibility</p:attrName>
                                        </p:attrNameLst>
                                      </p:cBhvr>
                                      <p:to>
                                        <p:strVal val="hidden"/>
                                      </p:to>
                                    </p:set>
                                  </p:childTnLst>
                                </p:cTn>
                              </p:par>
                              <p:par>
                                <p:cTn id="1035" presetID="3" presetClass="exit" presetSubtype="10" fill="hold" grpId="2" nodeType="withEffect">
                                  <p:stCondLst>
                                    <p:cond delay="0"/>
                                  </p:stCondLst>
                                  <p:childTnLst>
                                    <p:animEffect transition="out" filter="blinds(horizontal)">
                                      <p:cBhvr>
                                        <p:cTn id="1036" dur="2000"/>
                                        <p:tgtEl>
                                          <p:spTgt spid="53"/>
                                        </p:tgtEl>
                                      </p:cBhvr>
                                    </p:animEffect>
                                    <p:set>
                                      <p:cBhvr>
                                        <p:cTn id="1037" dur="1" fill="hold">
                                          <p:stCondLst>
                                            <p:cond delay="1999"/>
                                          </p:stCondLst>
                                        </p:cTn>
                                        <p:tgtEl>
                                          <p:spTgt spid="53"/>
                                        </p:tgtEl>
                                        <p:attrNameLst>
                                          <p:attrName>style.visibility</p:attrName>
                                        </p:attrNameLst>
                                      </p:cBhvr>
                                      <p:to>
                                        <p:strVal val="hidden"/>
                                      </p:to>
                                    </p:set>
                                  </p:childTnLst>
                                </p:cTn>
                              </p:par>
                              <p:par>
                                <p:cTn id="1038" presetID="3" presetClass="exit" presetSubtype="10" fill="hold" grpId="2" nodeType="withEffect">
                                  <p:stCondLst>
                                    <p:cond delay="0"/>
                                  </p:stCondLst>
                                  <p:childTnLst>
                                    <p:animEffect transition="out" filter="blinds(horizontal)">
                                      <p:cBhvr>
                                        <p:cTn id="1039" dur="2000"/>
                                        <p:tgtEl>
                                          <p:spTgt spid="54"/>
                                        </p:tgtEl>
                                      </p:cBhvr>
                                    </p:animEffect>
                                    <p:set>
                                      <p:cBhvr>
                                        <p:cTn id="1040" dur="1" fill="hold">
                                          <p:stCondLst>
                                            <p:cond delay="1999"/>
                                          </p:stCondLst>
                                        </p:cTn>
                                        <p:tgtEl>
                                          <p:spTgt spid="54"/>
                                        </p:tgtEl>
                                        <p:attrNameLst>
                                          <p:attrName>style.visibility</p:attrName>
                                        </p:attrNameLst>
                                      </p:cBhvr>
                                      <p:to>
                                        <p:strVal val="hidden"/>
                                      </p:to>
                                    </p:set>
                                  </p:childTnLst>
                                </p:cTn>
                              </p:par>
                              <p:par>
                                <p:cTn id="1041" presetID="3" presetClass="exit" presetSubtype="10" fill="hold" grpId="2" nodeType="withEffect">
                                  <p:stCondLst>
                                    <p:cond delay="0"/>
                                  </p:stCondLst>
                                  <p:childTnLst>
                                    <p:animEffect transition="out" filter="blinds(horizontal)">
                                      <p:cBhvr>
                                        <p:cTn id="1042" dur="2000"/>
                                        <p:tgtEl>
                                          <p:spTgt spid="55"/>
                                        </p:tgtEl>
                                      </p:cBhvr>
                                    </p:animEffect>
                                    <p:set>
                                      <p:cBhvr>
                                        <p:cTn id="1043" dur="1" fill="hold">
                                          <p:stCondLst>
                                            <p:cond delay="1999"/>
                                          </p:stCondLst>
                                        </p:cTn>
                                        <p:tgtEl>
                                          <p:spTgt spid="55"/>
                                        </p:tgtEl>
                                        <p:attrNameLst>
                                          <p:attrName>style.visibility</p:attrName>
                                        </p:attrNameLst>
                                      </p:cBhvr>
                                      <p:to>
                                        <p:strVal val="hidden"/>
                                      </p:to>
                                    </p:set>
                                  </p:childTnLst>
                                </p:cTn>
                              </p:par>
                              <p:par>
                                <p:cTn id="1044" presetID="3" presetClass="exit" presetSubtype="10" fill="hold" grpId="2" nodeType="withEffect">
                                  <p:stCondLst>
                                    <p:cond delay="0"/>
                                  </p:stCondLst>
                                  <p:childTnLst>
                                    <p:animEffect transition="out" filter="blinds(horizontal)">
                                      <p:cBhvr>
                                        <p:cTn id="1045" dur="2000"/>
                                        <p:tgtEl>
                                          <p:spTgt spid="56"/>
                                        </p:tgtEl>
                                      </p:cBhvr>
                                    </p:animEffect>
                                    <p:set>
                                      <p:cBhvr>
                                        <p:cTn id="1046" dur="1" fill="hold">
                                          <p:stCondLst>
                                            <p:cond delay="1999"/>
                                          </p:stCondLst>
                                        </p:cTn>
                                        <p:tgtEl>
                                          <p:spTgt spid="56"/>
                                        </p:tgtEl>
                                        <p:attrNameLst>
                                          <p:attrName>style.visibility</p:attrName>
                                        </p:attrNameLst>
                                      </p:cBhvr>
                                      <p:to>
                                        <p:strVal val="hidden"/>
                                      </p:to>
                                    </p:set>
                                  </p:childTnLst>
                                </p:cTn>
                              </p:par>
                              <p:par>
                                <p:cTn id="1047" presetID="3" presetClass="exit" presetSubtype="10" fill="hold" grpId="2" nodeType="withEffect">
                                  <p:stCondLst>
                                    <p:cond delay="0"/>
                                  </p:stCondLst>
                                  <p:childTnLst>
                                    <p:animEffect transition="out" filter="blinds(horizontal)">
                                      <p:cBhvr>
                                        <p:cTn id="1048" dur="2000"/>
                                        <p:tgtEl>
                                          <p:spTgt spid="57"/>
                                        </p:tgtEl>
                                      </p:cBhvr>
                                    </p:animEffect>
                                    <p:set>
                                      <p:cBhvr>
                                        <p:cTn id="1049" dur="1" fill="hold">
                                          <p:stCondLst>
                                            <p:cond delay="1999"/>
                                          </p:stCondLst>
                                        </p:cTn>
                                        <p:tgtEl>
                                          <p:spTgt spid="57"/>
                                        </p:tgtEl>
                                        <p:attrNameLst>
                                          <p:attrName>style.visibility</p:attrName>
                                        </p:attrNameLst>
                                      </p:cBhvr>
                                      <p:to>
                                        <p:strVal val="hidden"/>
                                      </p:to>
                                    </p:set>
                                  </p:childTnLst>
                                </p:cTn>
                              </p:par>
                              <p:par>
                                <p:cTn id="1050" presetID="3" presetClass="exit" presetSubtype="10" fill="hold" grpId="2" nodeType="withEffect">
                                  <p:stCondLst>
                                    <p:cond delay="0"/>
                                  </p:stCondLst>
                                  <p:childTnLst>
                                    <p:animEffect transition="out" filter="blinds(horizontal)">
                                      <p:cBhvr>
                                        <p:cTn id="1051" dur="2000"/>
                                        <p:tgtEl>
                                          <p:spTgt spid="58"/>
                                        </p:tgtEl>
                                      </p:cBhvr>
                                    </p:animEffect>
                                    <p:set>
                                      <p:cBhvr>
                                        <p:cTn id="1052" dur="1" fill="hold">
                                          <p:stCondLst>
                                            <p:cond delay="1999"/>
                                          </p:stCondLst>
                                        </p:cTn>
                                        <p:tgtEl>
                                          <p:spTgt spid="58"/>
                                        </p:tgtEl>
                                        <p:attrNameLst>
                                          <p:attrName>style.visibility</p:attrName>
                                        </p:attrNameLst>
                                      </p:cBhvr>
                                      <p:to>
                                        <p:strVal val="hidden"/>
                                      </p:to>
                                    </p:set>
                                  </p:childTnLst>
                                </p:cTn>
                              </p:par>
                              <p:par>
                                <p:cTn id="1053" presetID="3" presetClass="exit" presetSubtype="10" fill="hold" grpId="2" nodeType="withEffect">
                                  <p:stCondLst>
                                    <p:cond delay="0"/>
                                  </p:stCondLst>
                                  <p:childTnLst>
                                    <p:animEffect transition="out" filter="blinds(horizontal)">
                                      <p:cBhvr>
                                        <p:cTn id="1054" dur="2000"/>
                                        <p:tgtEl>
                                          <p:spTgt spid="59"/>
                                        </p:tgtEl>
                                      </p:cBhvr>
                                    </p:animEffect>
                                    <p:set>
                                      <p:cBhvr>
                                        <p:cTn id="1055" dur="1" fill="hold">
                                          <p:stCondLst>
                                            <p:cond delay="1999"/>
                                          </p:stCondLst>
                                        </p:cTn>
                                        <p:tgtEl>
                                          <p:spTgt spid="59"/>
                                        </p:tgtEl>
                                        <p:attrNameLst>
                                          <p:attrName>style.visibility</p:attrName>
                                        </p:attrNameLst>
                                      </p:cBhvr>
                                      <p:to>
                                        <p:strVal val="hidden"/>
                                      </p:to>
                                    </p:set>
                                  </p:childTnLst>
                                </p:cTn>
                              </p:par>
                              <p:par>
                                <p:cTn id="1056" presetID="3" presetClass="exit" presetSubtype="10" fill="hold" grpId="2" nodeType="withEffect">
                                  <p:stCondLst>
                                    <p:cond delay="0"/>
                                  </p:stCondLst>
                                  <p:childTnLst>
                                    <p:animEffect transition="out" filter="blinds(horizontal)">
                                      <p:cBhvr>
                                        <p:cTn id="1057" dur="2000"/>
                                        <p:tgtEl>
                                          <p:spTgt spid="60"/>
                                        </p:tgtEl>
                                      </p:cBhvr>
                                    </p:animEffect>
                                    <p:set>
                                      <p:cBhvr>
                                        <p:cTn id="1058" dur="1" fill="hold">
                                          <p:stCondLst>
                                            <p:cond delay="1999"/>
                                          </p:stCondLst>
                                        </p:cTn>
                                        <p:tgtEl>
                                          <p:spTgt spid="60"/>
                                        </p:tgtEl>
                                        <p:attrNameLst>
                                          <p:attrName>style.visibility</p:attrName>
                                        </p:attrNameLst>
                                      </p:cBhvr>
                                      <p:to>
                                        <p:strVal val="hidden"/>
                                      </p:to>
                                    </p:set>
                                  </p:childTnLst>
                                </p:cTn>
                              </p:par>
                              <p:par>
                                <p:cTn id="1059" presetID="3" presetClass="exit" presetSubtype="10" fill="hold" grpId="2" nodeType="withEffect">
                                  <p:stCondLst>
                                    <p:cond delay="0"/>
                                  </p:stCondLst>
                                  <p:childTnLst>
                                    <p:animEffect transition="out" filter="blinds(horizontal)">
                                      <p:cBhvr>
                                        <p:cTn id="1060" dur="2000"/>
                                        <p:tgtEl>
                                          <p:spTgt spid="61"/>
                                        </p:tgtEl>
                                      </p:cBhvr>
                                    </p:animEffect>
                                    <p:set>
                                      <p:cBhvr>
                                        <p:cTn id="1061" dur="1" fill="hold">
                                          <p:stCondLst>
                                            <p:cond delay="1999"/>
                                          </p:stCondLst>
                                        </p:cTn>
                                        <p:tgtEl>
                                          <p:spTgt spid="61"/>
                                        </p:tgtEl>
                                        <p:attrNameLst>
                                          <p:attrName>style.visibility</p:attrName>
                                        </p:attrNameLst>
                                      </p:cBhvr>
                                      <p:to>
                                        <p:strVal val="hidden"/>
                                      </p:to>
                                    </p:set>
                                  </p:childTnLst>
                                </p:cTn>
                              </p:par>
                              <p:par>
                                <p:cTn id="1062" presetID="3" presetClass="exit" presetSubtype="10" fill="hold" grpId="2" nodeType="withEffect">
                                  <p:stCondLst>
                                    <p:cond delay="0"/>
                                  </p:stCondLst>
                                  <p:childTnLst>
                                    <p:animEffect transition="out" filter="blinds(horizontal)">
                                      <p:cBhvr>
                                        <p:cTn id="1063" dur="2000"/>
                                        <p:tgtEl>
                                          <p:spTgt spid="62"/>
                                        </p:tgtEl>
                                      </p:cBhvr>
                                    </p:animEffect>
                                    <p:set>
                                      <p:cBhvr>
                                        <p:cTn id="1064" dur="1" fill="hold">
                                          <p:stCondLst>
                                            <p:cond delay="1999"/>
                                          </p:stCondLst>
                                        </p:cTn>
                                        <p:tgtEl>
                                          <p:spTgt spid="62"/>
                                        </p:tgtEl>
                                        <p:attrNameLst>
                                          <p:attrName>style.visibility</p:attrName>
                                        </p:attrNameLst>
                                      </p:cBhvr>
                                      <p:to>
                                        <p:strVal val="hidden"/>
                                      </p:to>
                                    </p:set>
                                  </p:childTnLst>
                                </p:cTn>
                              </p:par>
                              <p:par>
                                <p:cTn id="1065" presetID="3" presetClass="exit" presetSubtype="10" fill="hold" grpId="2" nodeType="withEffect">
                                  <p:stCondLst>
                                    <p:cond delay="0"/>
                                  </p:stCondLst>
                                  <p:childTnLst>
                                    <p:animEffect transition="out" filter="blinds(horizontal)">
                                      <p:cBhvr>
                                        <p:cTn id="1066" dur="2000"/>
                                        <p:tgtEl>
                                          <p:spTgt spid="63"/>
                                        </p:tgtEl>
                                      </p:cBhvr>
                                    </p:animEffect>
                                    <p:set>
                                      <p:cBhvr>
                                        <p:cTn id="1067" dur="1" fill="hold">
                                          <p:stCondLst>
                                            <p:cond delay="1999"/>
                                          </p:stCondLst>
                                        </p:cTn>
                                        <p:tgtEl>
                                          <p:spTgt spid="63"/>
                                        </p:tgtEl>
                                        <p:attrNameLst>
                                          <p:attrName>style.visibility</p:attrName>
                                        </p:attrNameLst>
                                      </p:cBhvr>
                                      <p:to>
                                        <p:strVal val="hidden"/>
                                      </p:to>
                                    </p:set>
                                  </p:childTnLst>
                                </p:cTn>
                              </p:par>
                              <p:par>
                                <p:cTn id="1068" presetID="3" presetClass="exit" presetSubtype="10" fill="hold" grpId="2" nodeType="withEffect">
                                  <p:stCondLst>
                                    <p:cond delay="0"/>
                                  </p:stCondLst>
                                  <p:childTnLst>
                                    <p:animEffect transition="out" filter="blinds(horizontal)">
                                      <p:cBhvr>
                                        <p:cTn id="1069" dur="2000"/>
                                        <p:tgtEl>
                                          <p:spTgt spid="64"/>
                                        </p:tgtEl>
                                      </p:cBhvr>
                                    </p:animEffect>
                                    <p:set>
                                      <p:cBhvr>
                                        <p:cTn id="1070" dur="1" fill="hold">
                                          <p:stCondLst>
                                            <p:cond delay="1999"/>
                                          </p:stCondLst>
                                        </p:cTn>
                                        <p:tgtEl>
                                          <p:spTgt spid="64"/>
                                        </p:tgtEl>
                                        <p:attrNameLst>
                                          <p:attrName>style.visibility</p:attrName>
                                        </p:attrNameLst>
                                      </p:cBhvr>
                                      <p:to>
                                        <p:strVal val="hidden"/>
                                      </p:to>
                                    </p:set>
                                  </p:childTnLst>
                                </p:cTn>
                              </p:par>
                              <p:par>
                                <p:cTn id="1071" presetID="3" presetClass="exit" presetSubtype="10" fill="hold" grpId="2" nodeType="withEffect">
                                  <p:stCondLst>
                                    <p:cond delay="0"/>
                                  </p:stCondLst>
                                  <p:childTnLst>
                                    <p:animEffect transition="out" filter="blinds(horizontal)">
                                      <p:cBhvr>
                                        <p:cTn id="1072" dur="2000"/>
                                        <p:tgtEl>
                                          <p:spTgt spid="65"/>
                                        </p:tgtEl>
                                      </p:cBhvr>
                                    </p:animEffect>
                                    <p:set>
                                      <p:cBhvr>
                                        <p:cTn id="1073" dur="1" fill="hold">
                                          <p:stCondLst>
                                            <p:cond delay="1999"/>
                                          </p:stCondLst>
                                        </p:cTn>
                                        <p:tgtEl>
                                          <p:spTgt spid="65"/>
                                        </p:tgtEl>
                                        <p:attrNameLst>
                                          <p:attrName>style.visibility</p:attrName>
                                        </p:attrNameLst>
                                      </p:cBhvr>
                                      <p:to>
                                        <p:strVal val="hidden"/>
                                      </p:to>
                                    </p:set>
                                  </p:childTnLst>
                                </p:cTn>
                              </p:par>
                              <p:par>
                                <p:cTn id="1074" presetID="3" presetClass="exit" presetSubtype="10" fill="hold" grpId="2" nodeType="withEffect">
                                  <p:stCondLst>
                                    <p:cond delay="0"/>
                                  </p:stCondLst>
                                  <p:childTnLst>
                                    <p:animEffect transition="out" filter="blinds(horizontal)">
                                      <p:cBhvr>
                                        <p:cTn id="1075" dur="2000"/>
                                        <p:tgtEl>
                                          <p:spTgt spid="66"/>
                                        </p:tgtEl>
                                      </p:cBhvr>
                                    </p:animEffect>
                                    <p:set>
                                      <p:cBhvr>
                                        <p:cTn id="1076" dur="1" fill="hold">
                                          <p:stCondLst>
                                            <p:cond delay="1999"/>
                                          </p:stCondLst>
                                        </p:cTn>
                                        <p:tgtEl>
                                          <p:spTgt spid="66"/>
                                        </p:tgtEl>
                                        <p:attrNameLst>
                                          <p:attrName>style.visibility</p:attrName>
                                        </p:attrNameLst>
                                      </p:cBhvr>
                                      <p:to>
                                        <p:strVal val="hidden"/>
                                      </p:to>
                                    </p:set>
                                  </p:childTnLst>
                                </p:cTn>
                              </p:par>
                              <p:par>
                                <p:cTn id="1077" presetID="3" presetClass="exit" presetSubtype="10" fill="hold" grpId="2" nodeType="withEffect">
                                  <p:stCondLst>
                                    <p:cond delay="0"/>
                                  </p:stCondLst>
                                  <p:childTnLst>
                                    <p:animEffect transition="out" filter="blinds(horizontal)">
                                      <p:cBhvr>
                                        <p:cTn id="1078" dur="2000"/>
                                        <p:tgtEl>
                                          <p:spTgt spid="67"/>
                                        </p:tgtEl>
                                      </p:cBhvr>
                                    </p:animEffect>
                                    <p:set>
                                      <p:cBhvr>
                                        <p:cTn id="1079" dur="1" fill="hold">
                                          <p:stCondLst>
                                            <p:cond delay="1999"/>
                                          </p:stCondLst>
                                        </p:cTn>
                                        <p:tgtEl>
                                          <p:spTgt spid="67"/>
                                        </p:tgtEl>
                                        <p:attrNameLst>
                                          <p:attrName>style.visibility</p:attrName>
                                        </p:attrNameLst>
                                      </p:cBhvr>
                                      <p:to>
                                        <p:strVal val="hidden"/>
                                      </p:to>
                                    </p:set>
                                  </p:childTnLst>
                                </p:cTn>
                              </p:par>
                              <p:par>
                                <p:cTn id="1080" presetID="3" presetClass="exit" presetSubtype="10" fill="hold" grpId="2" nodeType="withEffect">
                                  <p:stCondLst>
                                    <p:cond delay="0"/>
                                  </p:stCondLst>
                                  <p:childTnLst>
                                    <p:animEffect transition="out" filter="blinds(horizontal)">
                                      <p:cBhvr>
                                        <p:cTn id="1081" dur="2000"/>
                                        <p:tgtEl>
                                          <p:spTgt spid="68"/>
                                        </p:tgtEl>
                                      </p:cBhvr>
                                    </p:animEffect>
                                    <p:set>
                                      <p:cBhvr>
                                        <p:cTn id="1082" dur="1" fill="hold">
                                          <p:stCondLst>
                                            <p:cond delay="1999"/>
                                          </p:stCondLst>
                                        </p:cTn>
                                        <p:tgtEl>
                                          <p:spTgt spid="68"/>
                                        </p:tgtEl>
                                        <p:attrNameLst>
                                          <p:attrName>style.visibility</p:attrName>
                                        </p:attrNameLst>
                                      </p:cBhvr>
                                      <p:to>
                                        <p:strVal val="hidden"/>
                                      </p:to>
                                    </p:set>
                                  </p:childTnLst>
                                </p:cTn>
                              </p:par>
                              <p:par>
                                <p:cTn id="1083" presetID="3" presetClass="exit" presetSubtype="10" fill="hold" grpId="2" nodeType="withEffect">
                                  <p:stCondLst>
                                    <p:cond delay="0"/>
                                  </p:stCondLst>
                                  <p:childTnLst>
                                    <p:animEffect transition="out" filter="blinds(horizontal)">
                                      <p:cBhvr>
                                        <p:cTn id="1084" dur="2000"/>
                                        <p:tgtEl>
                                          <p:spTgt spid="69"/>
                                        </p:tgtEl>
                                      </p:cBhvr>
                                    </p:animEffect>
                                    <p:set>
                                      <p:cBhvr>
                                        <p:cTn id="1085" dur="1" fill="hold">
                                          <p:stCondLst>
                                            <p:cond delay="1999"/>
                                          </p:stCondLst>
                                        </p:cTn>
                                        <p:tgtEl>
                                          <p:spTgt spid="69"/>
                                        </p:tgtEl>
                                        <p:attrNameLst>
                                          <p:attrName>style.visibility</p:attrName>
                                        </p:attrNameLst>
                                      </p:cBhvr>
                                      <p:to>
                                        <p:strVal val="hidden"/>
                                      </p:to>
                                    </p:set>
                                  </p:childTnLst>
                                </p:cTn>
                              </p:par>
                              <p:par>
                                <p:cTn id="1086" presetID="3" presetClass="exit" presetSubtype="10" fill="hold" grpId="2" nodeType="withEffect">
                                  <p:stCondLst>
                                    <p:cond delay="0"/>
                                  </p:stCondLst>
                                  <p:childTnLst>
                                    <p:animEffect transition="out" filter="blinds(horizontal)">
                                      <p:cBhvr>
                                        <p:cTn id="1087" dur="2000"/>
                                        <p:tgtEl>
                                          <p:spTgt spid="70"/>
                                        </p:tgtEl>
                                      </p:cBhvr>
                                    </p:animEffect>
                                    <p:set>
                                      <p:cBhvr>
                                        <p:cTn id="1088" dur="1" fill="hold">
                                          <p:stCondLst>
                                            <p:cond delay="1999"/>
                                          </p:stCondLst>
                                        </p:cTn>
                                        <p:tgtEl>
                                          <p:spTgt spid="70"/>
                                        </p:tgtEl>
                                        <p:attrNameLst>
                                          <p:attrName>style.visibility</p:attrName>
                                        </p:attrNameLst>
                                      </p:cBhvr>
                                      <p:to>
                                        <p:strVal val="hidden"/>
                                      </p:to>
                                    </p:set>
                                  </p:childTnLst>
                                </p:cTn>
                              </p:par>
                              <p:par>
                                <p:cTn id="1089" presetID="3" presetClass="exit" presetSubtype="10" fill="hold" grpId="2" nodeType="withEffect">
                                  <p:stCondLst>
                                    <p:cond delay="0"/>
                                  </p:stCondLst>
                                  <p:childTnLst>
                                    <p:animEffect transition="out" filter="blinds(horizontal)">
                                      <p:cBhvr>
                                        <p:cTn id="1090" dur="2000"/>
                                        <p:tgtEl>
                                          <p:spTgt spid="71"/>
                                        </p:tgtEl>
                                      </p:cBhvr>
                                    </p:animEffect>
                                    <p:set>
                                      <p:cBhvr>
                                        <p:cTn id="1091" dur="1" fill="hold">
                                          <p:stCondLst>
                                            <p:cond delay="1999"/>
                                          </p:stCondLst>
                                        </p:cTn>
                                        <p:tgtEl>
                                          <p:spTgt spid="71"/>
                                        </p:tgtEl>
                                        <p:attrNameLst>
                                          <p:attrName>style.visibility</p:attrName>
                                        </p:attrNameLst>
                                      </p:cBhvr>
                                      <p:to>
                                        <p:strVal val="hidden"/>
                                      </p:to>
                                    </p:set>
                                  </p:childTnLst>
                                </p:cTn>
                              </p:par>
                              <p:par>
                                <p:cTn id="1092" presetID="3" presetClass="exit" presetSubtype="10" fill="hold" grpId="2" nodeType="withEffect">
                                  <p:stCondLst>
                                    <p:cond delay="0"/>
                                  </p:stCondLst>
                                  <p:childTnLst>
                                    <p:animEffect transition="out" filter="blinds(horizontal)">
                                      <p:cBhvr>
                                        <p:cTn id="1093" dur="2000"/>
                                        <p:tgtEl>
                                          <p:spTgt spid="72"/>
                                        </p:tgtEl>
                                      </p:cBhvr>
                                    </p:animEffect>
                                    <p:set>
                                      <p:cBhvr>
                                        <p:cTn id="1094" dur="1" fill="hold">
                                          <p:stCondLst>
                                            <p:cond delay="1999"/>
                                          </p:stCondLst>
                                        </p:cTn>
                                        <p:tgtEl>
                                          <p:spTgt spid="72"/>
                                        </p:tgtEl>
                                        <p:attrNameLst>
                                          <p:attrName>style.visibility</p:attrName>
                                        </p:attrNameLst>
                                      </p:cBhvr>
                                      <p:to>
                                        <p:strVal val="hidden"/>
                                      </p:to>
                                    </p:set>
                                  </p:childTnLst>
                                </p:cTn>
                              </p:par>
                              <p:par>
                                <p:cTn id="1095" presetID="3" presetClass="exit" presetSubtype="10" fill="hold" grpId="2" nodeType="withEffect">
                                  <p:stCondLst>
                                    <p:cond delay="0"/>
                                  </p:stCondLst>
                                  <p:childTnLst>
                                    <p:animEffect transition="out" filter="blinds(horizontal)">
                                      <p:cBhvr>
                                        <p:cTn id="1096" dur="2000"/>
                                        <p:tgtEl>
                                          <p:spTgt spid="73"/>
                                        </p:tgtEl>
                                      </p:cBhvr>
                                    </p:animEffect>
                                    <p:set>
                                      <p:cBhvr>
                                        <p:cTn id="1097" dur="1" fill="hold">
                                          <p:stCondLst>
                                            <p:cond delay="1999"/>
                                          </p:stCondLst>
                                        </p:cTn>
                                        <p:tgtEl>
                                          <p:spTgt spid="73"/>
                                        </p:tgtEl>
                                        <p:attrNameLst>
                                          <p:attrName>style.visibility</p:attrName>
                                        </p:attrNameLst>
                                      </p:cBhvr>
                                      <p:to>
                                        <p:strVal val="hidden"/>
                                      </p:to>
                                    </p:set>
                                  </p:childTnLst>
                                </p:cTn>
                              </p:par>
                              <p:par>
                                <p:cTn id="1098" presetID="3" presetClass="exit" presetSubtype="10" fill="hold" grpId="2" nodeType="withEffect">
                                  <p:stCondLst>
                                    <p:cond delay="0"/>
                                  </p:stCondLst>
                                  <p:childTnLst>
                                    <p:animEffect transition="out" filter="blinds(horizontal)">
                                      <p:cBhvr>
                                        <p:cTn id="1099" dur="2000"/>
                                        <p:tgtEl>
                                          <p:spTgt spid="74"/>
                                        </p:tgtEl>
                                      </p:cBhvr>
                                    </p:animEffect>
                                    <p:set>
                                      <p:cBhvr>
                                        <p:cTn id="1100" dur="1" fill="hold">
                                          <p:stCondLst>
                                            <p:cond delay="1999"/>
                                          </p:stCondLst>
                                        </p:cTn>
                                        <p:tgtEl>
                                          <p:spTgt spid="74"/>
                                        </p:tgtEl>
                                        <p:attrNameLst>
                                          <p:attrName>style.visibility</p:attrName>
                                        </p:attrNameLst>
                                      </p:cBhvr>
                                      <p:to>
                                        <p:strVal val="hidden"/>
                                      </p:to>
                                    </p:set>
                                  </p:childTnLst>
                                </p:cTn>
                              </p:par>
                              <p:par>
                                <p:cTn id="1101" presetID="3" presetClass="exit" presetSubtype="10" fill="hold" grpId="2" nodeType="withEffect">
                                  <p:stCondLst>
                                    <p:cond delay="0"/>
                                  </p:stCondLst>
                                  <p:childTnLst>
                                    <p:animEffect transition="out" filter="blinds(horizontal)">
                                      <p:cBhvr>
                                        <p:cTn id="1102" dur="2000"/>
                                        <p:tgtEl>
                                          <p:spTgt spid="75"/>
                                        </p:tgtEl>
                                      </p:cBhvr>
                                    </p:animEffect>
                                    <p:set>
                                      <p:cBhvr>
                                        <p:cTn id="1103" dur="1" fill="hold">
                                          <p:stCondLst>
                                            <p:cond delay="1999"/>
                                          </p:stCondLst>
                                        </p:cTn>
                                        <p:tgtEl>
                                          <p:spTgt spid="75"/>
                                        </p:tgtEl>
                                        <p:attrNameLst>
                                          <p:attrName>style.visibility</p:attrName>
                                        </p:attrNameLst>
                                      </p:cBhvr>
                                      <p:to>
                                        <p:strVal val="hidden"/>
                                      </p:to>
                                    </p:set>
                                  </p:childTnLst>
                                </p:cTn>
                              </p:par>
                              <p:par>
                                <p:cTn id="1104" presetID="3" presetClass="exit" presetSubtype="10" fill="hold" grpId="2" nodeType="withEffect">
                                  <p:stCondLst>
                                    <p:cond delay="0"/>
                                  </p:stCondLst>
                                  <p:childTnLst>
                                    <p:animEffect transition="out" filter="blinds(horizontal)">
                                      <p:cBhvr>
                                        <p:cTn id="1105" dur="2000"/>
                                        <p:tgtEl>
                                          <p:spTgt spid="76"/>
                                        </p:tgtEl>
                                      </p:cBhvr>
                                    </p:animEffect>
                                    <p:set>
                                      <p:cBhvr>
                                        <p:cTn id="1106" dur="1" fill="hold">
                                          <p:stCondLst>
                                            <p:cond delay="1999"/>
                                          </p:stCondLst>
                                        </p:cTn>
                                        <p:tgtEl>
                                          <p:spTgt spid="76"/>
                                        </p:tgtEl>
                                        <p:attrNameLst>
                                          <p:attrName>style.visibility</p:attrName>
                                        </p:attrNameLst>
                                      </p:cBhvr>
                                      <p:to>
                                        <p:strVal val="hidden"/>
                                      </p:to>
                                    </p:set>
                                  </p:childTnLst>
                                </p:cTn>
                              </p:par>
                              <p:par>
                                <p:cTn id="1107" presetID="3" presetClass="exit" presetSubtype="10" fill="hold" grpId="2" nodeType="withEffect">
                                  <p:stCondLst>
                                    <p:cond delay="0"/>
                                  </p:stCondLst>
                                  <p:childTnLst>
                                    <p:animEffect transition="out" filter="blinds(horizontal)">
                                      <p:cBhvr>
                                        <p:cTn id="1108" dur="2000"/>
                                        <p:tgtEl>
                                          <p:spTgt spid="77"/>
                                        </p:tgtEl>
                                      </p:cBhvr>
                                    </p:animEffect>
                                    <p:set>
                                      <p:cBhvr>
                                        <p:cTn id="1109" dur="1" fill="hold">
                                          <p:stCondLst>
                                            <p:cond delay="1999"/>
                                          </p:stCondLst>
                                        </p:cTn>
                                        <p:tgtEl>
                                          <p:spTgt spid="77"/>
                                        </p:tgtEl>
                                        <p:attrNameLst>
                                          <p:attrName>style.visibility</p:attrName>
                                        </p:attrNameLst>
                                      </p:cBhvr>
                                      <p:to>
                                        <p:strVal val="hidden"/>
                                      </p:to>
                                    </p:set>
                                  </p:childTnLst>
                                </p:cTn>
                              </p:par>
                              <p:par>
                                <p:cTn id="1110" presetID="3" presetClass="exit" presetSubtype="10" fill="hold" grpId="2" nodeType="withEffect">
                                  <p:stCondLst>
                                    <p:cond delay="0"/>
                                  </p:stCondLst>
                                  <p:childTnLst>
                                    <p:animEffect transition="out" filter="blinds(horizontal)">
                                      <p:cBhvr>
                                        <p:cTn id="1111" dur="2000"/>
                                        <p:tgtEl>
                                          <p:spTgt spid="78"/>
                                        </p:tgtEl>
                                      </p:cBhvr>
                                    </p:animEffect>
                                    <p:set>
                                      <p:cBhvr>
                                        <p:cTn id="1112" dur="1" fill="hold">
                                          <p:stCondLst>
                                            <p:cond delay="1999"/>
                                          </p:stCondLst>
                                        </p:cTn>
                                        <p:tgtEl>
                                          <p:spTgt spid="78"/>
                                        </p:tgtEl>
                                        <p:attrNameLst>
                                          <p:attrName>style.visibility</p:attrName>
                                        </p:attrNameLst>
                                      </p:cBhvr>
                                      <p:to>
                                        <p:strVal val="hidden"/>
                                      </p:to>
                                    </p:set>
                                  </p:childTnLst>
                                </p:cTn>
                              </p:par>
                              <p:par>
                                <p:cTn id="1113" presetID="3" presetClass="exit" presetSubtype="10" fill="hold" grpId="2" nodeType="withEffect">
                                  <p:stCondLst>
                                    <p:cond delay="0"/>
                                  </p:stCondLst>
                                  <p:childTnLst>
                                    <p:animEffect transition="out" filter="blinds(horizontal)">
                                      <p:cBhvr>
                                        <p:cTn id="1114" dur="2000"/>
                                        <p:tgtEl>
                                          <p:spTgt spid="79"/>
                                        </p:tgtEl>
                                      </p:cBhvr>
                                    </p:animEffect>
                                    <p:set>
                                      <p:cBhvr>
                                        <p:cTn id="1115" dur="1" fill="hold">
                                          <p:stCondLst>
                                            <p:cond delay="1999"/>
                                          </p:stCondLst>
                                        </p:cTn>
                                        <p:tgtEl>
                                          <p:spTgt spid="79"/>
                                        </p:tgtEl>
                                        <p:attrNameLst>
                                          <p:attrName>style.visibility</p:attrName>
                                        </p:attrNameLst>
                                      </p:cBhvr>
                                      <p:to>
                                        <p:strVal val="hidden"/>
                                      </p:to>
                                    </p:set>
                                  </p:childTnLst>
                                </p:cTn>
                              </p:par>
                              <p:par>
                                <p:cTn id="1116" presetID="3" presetClass="exit" presetSubtype="10" fill="hold" grpId="2" nodeType="withEffect">
                                  <p:stCondLst>
                                    <p:cond delay="0"/>
                                  </p:stCondLst>
                                  <p:childTnLst>
                                    <p:animEffect transition="out" filter="blinds(horizontal)">
                                      <p:cBhvr>
                                        <p:cTn id="1117" dur="2000"/>
                                        <p:tgtEl>
                                          <p:spTgt spid="80"/>
                                        </p:tgtEl>
                                      </p:cBhvr>
                                    </p:animEffect>
                                    <p:set>
                                      <p:cBhvr>
                                        <p:cTn id="1118" dur="1" fill="hold">
                                          <p:stCondLst>
                                            <p:cond delay="1999"/>
                                          </p:stCondLst>
                                        </p:cTn>
                                        <p:tgtEl>
                                          <p:spTgt spid="80"/>
                                        </p:tgtEl>
                                        <p:attrNameLst>
                                          <p:attrName>style.visibility</p:attrName>
                                        </p:attrNameLst>
                                      </p:cBhvr>
                                      <p:to>
                                        <p:strVal val="hidden"/>
                                      </p:to>
                                    </p:set>
                                  </p:childTnLst>
                                </p:cTn>
                              </p:par>
                              <p:par>
                                <p:cTn id="1119" presetID="3" presetClass="exit" presetSubtype="10" fill="hold" grpId="2" nodeType="withEffect">
                                  <p:stCondLst>
                                    <p:cond delay="0"/>
                                  </p:stCondLst>
                                  <p:childTnLst>
                                    <p:animEffect transition="out" filter="blinds(horizontal)">
                                      <p:cBhvr>
                                        <p:cTn id="1120" dur="2000"/>
                                        <p:tgtEl>
                                          <p:spTgt spid="81"/>
                                        </p:tgtEl>
                                      </p:cBhvr>
                                    </p:animEffect>
                                    <p:set>
                                      <p:cBhvr>
                                        <p:cTn id="1121" dur="1" fill="hold">
                                          <p:stCondLst>
                                            <p:cond delay="1999"/>
                                          </p:stCondLst>
                                        </p:cTn>
                                        <p:tgtEl>
                                          <p:spTgt spid="81"/>
                                        </p:tgtEl>
                                        <p:attrNameLst>
                                          <p:attrName>style.visibility</p:attrName>
                                        </p:attrNameLst>
                                      </p:cBhvr>
                                      <p:to>
                                        <p:strVal val="hidden"/>
                                      </p:to>
                                    </p:set>
                                  </p:childTnLst>
                                </p:cTn>
                              </p:par>
                              <p:par>
                                <p:cTn id="1122" presetID="3" presetClass="exit" presetSubtype="10" fill="hold" grpId="2" nodeType="withEffect">
                                  <p:stCondLst>
                                    <p:cond delay="0"/>
                                  </p:stCondLst>
                                  <p:childTnLst>
                                    <p:animEffect transition="out" filter="blinds(horizontal)">
                                      <p:cBhvr>
                                        <p:cTn id="1123" dur="2000"/>
                                        <p:tgtEl>
                                          <p:spTgt spid="82"/>
                                        </p:tgtEl>
                                      </p:cBhvr>
                                    </p:animEffect>
                                    <p:set>
                                      <p:cBhvr>
                                        <p:cTn id="1124" dur="1" fill="hold">
                                          <p:stCondLst>
                                            <p:cond delay="1999"/>
                                          </p:stCondLst>
                                        </p:cTn>
                                        <p:tgtEl>
                                          <p:spTgt spid="82"/>
                                        </p:tgtEl>
                                        <p:attrNameLst>
                                          <p:attrName>style.visibility</p:attrName>
                                        </p:attrNameLst>
                                      </p:cBhvr>
                                      <p:to>
                                        <p:strVal val="hidden"/>
                                      </p:to>
                                    </p:set>
                                  </p:childTnLst>
                                </p:cTn>
                              </p:par>
                              <p:par>
                                <p:cTn id="1125" presetID="3" presetClass="exit" presetSubtype="10" fill="hold" grpId="2" nodeType="withEffect">
                                  <p:stCondLst>
                                    <p:cond delay="0"/>
                                  </p:stCondLst>
                                  <p:childTnLst>
                                    <p:animEffect transition="out" filter="blinds(horizontal)">
                                      <p:cBhvr>
                                        <p:cTn id="1126" dur="2000"/>
                                        <p:tgtEl>
                                          <p:spTgt spid="83"/>
                                        </p:tgtEl>
                                      </p:cBhvr>
                                    </p:animEffect>
                                    <p:set>
                                      <p:cBhvr>
                                        <p:cTn id="1127" dur="1" fill="hold">
                                          <p:stCondLst>
                                            <p:cond delay="1999"/>
                                          </p:stCondLst>
                                        </p:cTn>
                                        <p:tgtEl>
                                          <p:spTgt spid="83"/>
                                        </p:tgtEl>
                                        <p:attrNameLst>
                                          <p:attrName>style.visibility</p:attrName>
                                        </p:attrNameLst>
                                      </p:cBhvr>
                                      <p:to>
                                        <p:strVal val="hidden"/>
                                      </p:to>
                                    </p:set>
                                  </p:childTnLst>
                                </p:cTn>
                              </p:par>
                              <p:par>
                                <p:cTn id="1128" presetID="17" presetClass="entr" presetSubtype="1" fill="hold" nodeType="withEffect">
                                  <p:stCondLst>
                                    <p:cond delay="0"/>
                                  </p:stCondLst>
                                  <p:childTnLst>
                                    <p:set>
                                      <p:cBhvr>
                                        <p:cTn id="1129" dur="1" fill="hold">
                                          <p:stCondLst>
                                            <p:cond delay="0"/>
                                          </p:stCondLst>
                                        </p:cTn>
                                        <p:tgtEl>
                                          <p:spTgt spid="2"/>
                                        </p:tgtEl>
                                        <p:attrNameLst>
                                          <p:attrName>style.visibility</p:attrName>
                                        </p:attrNameLst>
                                      </p:cBhvr>
                                      <p:to>
                                        <p:strVal val="visible"/>
                                      </p:to>
                                    </p:set>
                                    <p:anim calcmode="lin" valueType="num">
                                      <p:cBhvr>
                                        <p:cTn id="1130" dur="2000" fill="hold"/>
                                        <p:tgtEl>
                                          <p:spTgt spid="2"/>
                                        </p:tgtEl>
                                        <p:attrNameLst>
                                          <p:attrName>ppt_x</p:attrName>
                                        </p:attrNameLst>
                                      </p:cBhvr>
                                      <p:tavLst>
                                        <p:tav tm="0">
                                          <p:val>
                                            <p:strVal val="#ppt_x"/>
                                          </p:val>
                                        </p:tav>
                                        <p:tav tm="100000">
                                          <p:val>
                                            <p:strVal val="#ppt_x"/>
                                          </p:val>
                                        </p:tav>
                                      </p:tavLst>
                                    </p:anim>
                                    <p:anim calcmode="lin" valueType="num">
                                      <p:cBhvr>
                                        <p:cTn id="1131" dur="2000" fill="hold"/>
                                        <p:tgtEl>
                                          <p:spTgt spid="2"/>
                                        </p:tgtEl>
                                        <p:attrNameLst>
                                          <p:attrName>ppt_y</p:attrName>
                                        </p:attrNameLst>
                                      </p:cBhvr>
                                      <p:tavLst>
                                        <p:tav tm="0">
                                          <p:val>
                                            <p:strVal val="#ppt_y-#ppt_h/2"/>
                                          </p:val>
                                        </p:tav>
                                        <p:tav tm="100000">
                                          <p:val>
                                            <p:strVal val="#ppt_y"/>
                                          </p:val>
                                        </p:tav>
                                      </p:tavLst>
                                    </p:anim>
                                    <p:anim calcmode="lin" valueType="num">
                                      <p:cBhvr>
                                        <p:cTn id="1132" dur="2000" fill="hold"/>
                                        <p:tgtEl>
                                          <p:spTgt spid="2"/>
                                        </p:tgtEl>
                                        <p:attrNameLst>
                                          <p:attrName>ppt_w</p:attrName>
                                        </p:attrNameLst>
                                      </p:cBhvr>
                                      <p:tavLst>
                                        <p:tav tm="0">
                                          <p:val>
                                            <p:strVal val="#ppt_w"/>
                                          </p:val>
                                        </p:tav>
                                        <p:tav tm="100000">
                                          <p:val>
                                            <p:strVal val="#ppt_w"/>
                                          </p:val>
                                        </p:tav>
                                      </p:tavLst>
                                    </p:anim>
                                    <p:anim calcmode="lin" valueType="num">
                                      <p:cBhvr>
                                        <p:cTn id="113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62" grpId="0" animBg="1"/>
      <p:bldP spid="62" grpId="1" animBg="1"/>
      <p:bldP spid="62" grpId="2" animBg="1"/>
      <p:bldP spid="62" grpId="3" animBg="1"/>
      <p:bldP spid="63" grpId="0" animBg="1"/>
      <p:bldP spid="63" grpId="1" animBg="1"/>
      <p:bldP spid="63" grpId="2" animBg="1"/>
      <p:bldP spid="63" grpId="3" animBg="1"/>
      <p:bldP spid="64" grpId="0" animBg="1"/>
      <p:bldP spid="64" grpId="1" animBg="1"/>
      <p:bldP spid="64" grpId="2" animBg="1"/>
      <p:bldP spid="64" grpId="3" animBg="1"/>
      <p:bldP spid="65" grpId="0" animBg="1"/>
      <p:bldP spid="65" grpId="1" animBg="1"/>
      <p:bldP spid="65" grpId="2" animBg="1"/>
      <p:bldP spid="65" grpId="3" animBg="1"/>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74" grpId="0" animBg="1"/>
      <p:bldP spid="74" grpId="1" animBg="1"/>
      <p:bldP spid="74" grpId="2" animBg="1"/>
      <p:bldP spid="74" grpId="3" animBg="1"/>
      <p:bldP spid="75" grpId="0" animBg="1"/>
      <p:bldP spid="75" grpId="1" animBg="1"/>
      <p:bldP spid="75" grpId="2" animBg="1"/>
      <p:bldP spid="75" grpId="3" animBg="1"/>
      <p:bldP spid="76" grpId="0" animBg="1"/>
      <p:bldP spid="76" grpId="1" animBg="1"/>
      <p:bldP spid="76" grpId="2" animBg="1"/>
      <p:bldP spid="76" grpId="3" animBg="1"/>
      <p:bldP spid="77" grpId="0" animBg="1"/>
      <p:bldP spid="77" grpId="1" animBg="1"/>
      <p:bldP spid="77" grpId="2" animBg="1"/>
      <p:bldP spid="77" grpId="3" animBg="1"/>
      <p:bldP spid="78" grpId="0" animBg="1"/>
      <p:bldP spid="78" grpId="1" animBg="1"/>
      <p:bldP spid="78" grpId="2" animBg="1"/>
      <p:bldP spid="78" grpId="3" animBg="1"/>
      <p:bldP spid="79" grpId="0" animBg="1"/>
      <p:bldP spid="79" grpId="1" animBg="1"/>
      <p:bldP spid="79" grpId="2" animBg="1"/>
      <p:bldP spid="79" grpId="3" animBg="1"/>
      <p:bldP spid="80" grpId="0" animBg="1"/>
      <p:bldP spid="80" grpId="1" animBg="1"/>
      <p:bldP spid="80" grpId="2" animBg="1"/>
      <p:bldP spid="80" grpId="3" animBg="1"/>
      <p:bldP spid="81" grpId="0" animBg="1"/>
      <p:bldP spid="81" grpId="1" animBg="1"/>
      <p:bldP spid="81" grpId="2" animBg="1"/>
      <p:bldP spid="81" grpId="3" animBg="1"/>
      <p:bldP spid="82" grpId="0" animBg="1"/>
      <p:bldP spid="82" grpId="1" animBg="1"/>
      <p:bldP spid="82" grpId="2" animBg="1"/>
      <p:bldP spid="82" grpId="3" animBg="1"/>
      <p:bldP spid="83" grpId="0" animBg="1"/>
      <p:bldP spid="83" grpId="1" animBg="1"/>
      <p:bldP spid="83" grpId="2" animBg="1"/>
      <p:bldP spid="83" grpId="3" animBg="1"/>
      <p:bldP spid="8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18151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Anillo"/>
          <p:cNvSpPr/>
          <p:nvPr/>
        </p:nvSpPr>
        <p:spPr>
          <a:xfrm rot="19176958">
            <a:off x="260961" y="232357"/>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679793">
            <a:off x="7709095" y="255637"/>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9176958">
            <a:off x="475309" y="518127"/>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19176958">
            <a:off x="689590" y="732423"/>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2679793">
            <a:off x="7528284" y="498152"/>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679793">
            <a:off x="7280467" y="755703"/>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9176958">
            <a:off x="903937" y="1018194"/>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19176958">
            <a:off x="1118218" y="1232490"/>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9176958">
            <a:off x="1332566" y="1518260"/>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19176958">
            <a:off x="1546847" y="1732556"/>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2679793">
            <a:off x="7099657" y="1069656"/>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679793">
            <a:off x="6851840" y="1327207"/>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679793">
            <a:off x="6671029" y="1569722"/>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679793">
            <a:off x="6423212" y="1827273"/>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9176958">
            <a:off x="1761190" y="1946887"/>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9176958">
            <a:off x="1975471" y="2161183"/>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9176958">
            <a:off x="2189819" y="2446953"/>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9176958">
            <a:off x="2404100" y="2661249"/>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9176958">
            <a:off x="2618447" y="2947020"/>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9176958">
            <a:off x="2832728" y="3161316"/>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9176958">
            <a:off x="3047076" y="3447086"/>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9176958">
            <a:off x="3261357" y="3661382"/>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679793">
            <a:off x="6242400" y="2131981"/>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679793">
            <a:off x="5994583" y="2389532"/>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679793">
            <a:off x="5813772" y="2632047"/>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679793">
            <a:off x="5565955" y="2889598"/>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2679793">
            <a:off x="5385145" y="3203551"/>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2679793">
            <a:off x="5137328" y="3461102"/>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679793">
            <a:off x="4956517" y="3703617"/>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679793">
            <a:off x="4708700" y="3961168"/>
            <a:ext cx="1145864" cy="587980"/>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9176958">
            <a:off x="3475671" y="3988387"/>
            <a:ext cx="1145864" cy="565511"/>
          </a:xfrm>
          <a:prstGeom prst="donut">
            <a:avLst/>
          </a:prstGeom>
          <a:blipFill>
            <a:blip r:embed="rId3">
              <a:duotone>
                <a:prstClr val="black"/>
                <a:srgbClr val="FFFF00">
                  <a:tint val="45000"/>
                  <a:satMod val="400000"/>
                </a:srgbClr>
              </a:duotone>
              <a:lum bright="30000" contrast="4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16" presetClass="entr" presetSubtype="21" fill="hold" grpId="5"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barn(inVertical)">
                                      <p:cBhvr>
                                        <p:cTn id="9" dur="2000"/>
                                        <p:tgtEl>
                                          <p:spTgt spid="6"/>
                                        </p:tgtEl>
                                      </p:cBhvr>
                                    </p:animEffect>
                                  </p:childTnLst>
                                </p:cTn>
                              </p:par>
                              <p:par>
                                <p:cTn id="10" presetID="16" presetClass="entr" presetSubtype="21" fill="hold" grpId="5"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2000"/>
                                        <p:tgtEl>
                                          <p:spTgt spid="7"/>
                                        </p:tgtEl>
                                      </p:cBhvr>
                                    </p:animEffect>
                                  </p:childTnLst>
                                </p:cTn>
                              </p:par>
                              <p:par>
                                <p:cTn id="13" presetID="16" presetClass="entr" presetSubtype="21" fill="hold" grpId="5"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2000"/>
                                        <p:tgtEl>
                                          <p:spTgt spid="8"/>
                                        </p:tgtEl>
                                      </p:cBhvr>
                                    </p:animEffect>
                                  </p:childTnLst>
                                </p:cTn>
                              </p:par>
                              <p:par>
                                <p:cTn id="16" presetID="16" presetClass="entr" presetSubtype="21" fill="hold" grpId="5"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2000"/>
                                        <p:tgtEl>
                                          <p:spTgt spid="9"/>
                                        </p:tgtEl>
                                      </p:cBhvr>
                                    </p:animEffect>
                                  </p:childTnLst>
                                </p:cTn>
                              </p:par>
                              <p:par>
                                <p:cTn id="19" presetID="16" presetClass="entr" presetSubtype="21" fill="hold" grpId="5"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arn(inVertical)">
                                      <p:cBhvr>
                                        <p:cTn id="21" dur="2000"/>
                                        <p:tgtEl>
                                          <p:spTgt spid="10"/>
                                        </p:tgtEl>
                                      </p:cBhvr>
                                    </p:animEffect>
                                  </p:childTnLst>
                                </p:cTn>
                              </p:par>
                              <p:par>
                                <p:cTn id="22" presetID="16" presetClass="entr" presetSubtype="21" fill="hold" grpId="5"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2000"/>
                                        <p:tgtEl>
                                          <p:spTgt spid="11"/>
                                        </p:tgtEl>
                                      </p:cBhvr>
                                    </p:animEffect>
                                  </p:childTnLst>
                                </p:cTn>
                              </p:par>
                              <p:par>
                                <p:cTn id="25" presetID="16" presetClass="entr" presetSubtype="21" fill="hold" grpId="5"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arn(inVertical)">
                                      <p:cBhvr>
                                        <p:cTn id="27" dur="2000"/>
                                        <p:tgtEl>
                                          <p:spTgt spid="12"/>
                                        </p:tgtEl>
                                      </p:cBhvr>
                                    </p:animEffect>
                                  </p:childTnLst>
                                </p:cTn>
                              </p:par>
                              <p:par>
                                <p:cTn id="28" presetID="16" presetClass="entr" presetSubtype="21" fill="hold" grpId="5"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2000"/>
                                        <p:tgtEl>
                                          <p:spTgt spid="13"/>
                                        </p:tgtEl>
                                      </p:cBhvr>
                                    </p:animEffect>
                                  </p:childTnLst>
                                </p:cTn>
                              </p:par>
                              <p:par>
                                <p:cTn id="31" presetID="16" presetClass="entr" presetSubtype="21" fill="hold" grpId="5"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arn(inVertical)">
                                      <p:cBhvr>
                                        <p:cTn id="33" dur="2000"/>
                                        <p:tgtEl>
                                          <p:spTgt spid="14"/>
                                        </p:tgtEl>
                                      </p:cBhvr>
                                    </p:animEffect>
                                  </p:childTnLst>
                                </p:cTn>
                              </p:par>
                              <p:par>
                                <p:cTn id="34" presetID="16" presetClass="entr" presetSubtype="21" fill="hold" grpId="5"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arn(inVertical)">
                                      <p:cBhvr>
                                        <p:cTn id="36" dur="2000"/>
                                        <p:tgtEl>
                                          <p:spTgt spid="15"/>
                                        </p:tgtEl>
                                      </p:cBhvr>
                                    </p:animEffect>
                                  </p:childTnLst>
                                </p:cTn>
                              </p:par>
                              <p:par>
                                <p:cTn id="37" presetID="16" presetClass="entr" presetSubtype="21" fill="hold" grpId="5"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barn(inVertical)">
                                      <p:cBhvr>
                                        <p:cTn id="39" dur="2000"/>
                                        <p:tgtEl>
                                          <p:spTgt spid="16"/>
                                        </p:tgtEl>
                                      </p:cBhvr>
                                    </p:animEffect>
                                  </p:childTnLst>
                                </p:cTn>
                              </p:par>
                              <p:par>
                                <p:cTn id="40" presetID="16" presetClass="entr" presetSubtype="21" fill="hold" grpId="5"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arn(inVertical)">
                                      <p:cBhvr>
                                        <p:cTn id="42" dur="2000"/>
                                        <p:tgtEl>
                                          <p:spTgt spid="17"/>
                                        </p:tgtEl>
                                      </p:cBhvr>
                                    </p:animEffect>
                                  </p:childTnLst>
                                </p:cTn>
                              </p:par>
                              <p:par>
                                <p:cTn id="43" presetID="16" presetClass="entr" presetSubtype="21" fill="hold" grpId="5"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inVertical)">
                                      <p:cBhvr>
                                        <p:cTn id="45" dur="2000"/>
                                        <p:tgtEl>
                                          <p:spTgt spid="18"/>
                                        </p:tgtEl>
                                      </p:cBhvr>
                                    </p:animEffect>
                                  </p:childTnLst>
                                </p:cTn>
                              </p:par>
                              <p:par>
                                <p:cTn id="46" presetID="16" presetClass="entr" presetSubtype="21" fill="hold" grpId="5"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barn(inVertical)">
                                      <p:cBhvr>
                                        <p:cTn id="48" dur="2000"/>
                                        <p:tgtEl>
                                          <p:spTgt spid="19"/>
                                        </p:tgtEl>
                                      </p:cBhvr>
                                    </p:animEffect>
                                  </p:childTnLst>
                                </p:cTn>
                              </p:par>
                              <p:par>
                                <p:cTn id="49" presetID="16" presetClass="entr" presetSubtype="21" fill="hold" grpId="5"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barn(inVertical)">
                                      <p:cBhvr>
                                        <p:cTn id="51" dur="2000"/>
                                        <p:tgtEl>
                                          <p:spTgt spid="20"/>
                                        </p:tgtEl>
                                      </p:cBhvr>
                                    </p:animEffect>
                                  </p:childTnLst>
                                </p:cTn>
                              </p:par>
                              <p:par>
                                <p:cTn id="52" presetID="16" presetClass="entr" presetSubtype="21" fill="hold" grpId="5"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barn(inVertical)">
                                      <p:cBhvr>
                                        <p:cTn id="54" dur="2000"/>
                                        <p:tgtEl>
                                          <p:spTgt spid="21"/>
                                        </p:tgtEl>
                                      </p:cBhvr>
                                    </p:animEffect>
                                  </p:childTnLst>
                                </p:cTn>
                              </p:par>
                              <p:par>
                                <p:cTn id="55" presetID="16" presetClass="entr" presetSubtype="21" fill="hold" grpId="5"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barn(inVertical)">
                                      <p:cBhvr>
                                        <p:cTn id="57" dur="2000"/>
                                        <p:tgtEl>
                                          <p:spTgt spid="22"/>
                                        </p:tgtEl>
                                      </p:cBhvr>
                                    </p:animEffect>
                                  </p:childTnLst>
                                </p:cTn>
                              </p:par>
                              <p:par>
                                <p:cTn id="58" presetID="16" presetClass="entr" presetSubtype="21" fill="hold" grpId="5" nodeType="with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barn(inVertical)">
                                      <p:cBhvr>
                                        <p:cTn id="60" dur="2000"/>
                                        <p:tgtEl>
                                          <p:spTgt spid="23"/>
                                        </p:tgtEl>
                                      </p:cBhvr>
                                    </p:animEffect>
                                  </p:childTnLst>
                                </p:cTn>
                              </p:par>
                              <p:par>
                                <p:cTn id="61" presetID="16" presetClass="entr" presetSubtype="21" fill="hold" grpId="5"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barn(inVertical)">
                                      <p:cBhvr>
                                        <p:cTn id="63" dur="2000"/>
                                        <p:tgtEl>
                                          <p:spTgt spid="24"/>
                                        </p:tgtEl>
                                      </p:cBhvr>
                                    </p:animEffect>
                                  </p:childTnLst>
                                </p:cTn>
                              </p:par>
                              <p:par>
                                <p:cTn id="64" presetID="16" presetClass="entr" presetSubtype="21" fill="hold" grpId="5"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barn(inVertical)">
                                      <p:cBhvr>
                                        <p:cTn id="66" dur="2000"/>
                                        <p:tgtEl>
                                          <p:spTgt spid="25"/>
                                        </p:tgtEl>
                                      </p:cBhvr>
                                    </p:animEffect>
                                  </p:childTnLst>
                                </p:cTn>
                              </p:par>
                              <p:par>
                                <p:cTn id="67" presetID="16" presetClass="entr" presetSubtype="21" fill="hold" grpId="5" nodeType="withEffect">
                                  <p:stCondLst>
                                    <p:cond delay="0"/>
                                  </p:stCondLst>
                                  <p:childTnLst>
                                    <p:set>
                                      <p:cBhvr>
                                        <p:cTn id="68" dur="1" fill="hold">
                                          <p:stCondLst>
                                            <p:cond delay="0"/>
                                          </p:stCondLst>
                                        </p:cTn>
                                        <p:tgtEl>
                                          <p:spTgt spid="26"/>
                                        </p:tgtEl>
                                        <p:attrNameLst>
                                          <p:attrName>style.visibility</p:attrName>
                                        </p:attrNameLst>
                                      </p:cBhvr>
                                      <p:to>
                                        <p:strVal val="visible"/>
                                      </p:to>
                                    </p:set>
                                    <p:animEffect transition="in" filter="barn(inVertical)">
                                      <p:cBhvr>
                                        <p:cTn id="69" dur="2000"/>
                                        <p:tgtEl>
                                          <p:spTgt spid="26"/>
                                        </p:tgtEl>
                                      </p:cBhvr>
                                    </p:animEffect>
                                  </p:childTnLst>
                                </p:cTn>
                              </p:par>
                              <p:par>
                                <p:cTn id="70" presetID="16" presetClass="entr" presetSubtype="21" fill="hold" grpId="5" nodeType="with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barn(inVertical)">
                                      <p:cBhvr>
                                        <p:cTn id="72" dur="2000"/>
                                        <p:tgtEl>
                                          <p:spTgt spid="27"/>
                                        </p:tgtEl>
                                      </p:cBhvr>
                                    </p:animEffect>
                                  </p:childTnLst>
                                </p:cTn>
                              </p:par>
                              <p:par>
                                <p:cTn id="73" presetID="16" presetClass="entr" presetSubtype="21" fill="hold" grpId="5" nodeType="with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barn(inVertical)">
                                      <p:cBhvr>
                                        <p:cTn id="75" dur="2000"/>
                                        <p:tgtEl>
                                          <p:spTgt spid="28"/>
                                        </p:tgtEl>
                                      </p:cBhvr>
                                    </p:animEffect>
                                  </p:childTnLst>
                                </p:cTn>
                              </p:par>
                              <p:par>
                                <p:cTn id="76" presetID="16" presetClass="entr" presetSubtype="21" fill="hold" grpId="5" nodeType="withEffect">
                                  <p:stCondLst>
                                    <p:cond delay="0"/>
                                  </p:stCondLst>
                                  <p:childTnLst>
                                    <p:set>
                                      <p:cBhvr>
                                        <p:cTn id="77" dur="1" fill="hold">
                                          <p:stCondLst>
                                            <p:cond delay="0"/>
                                          </p:stCondLst>
                                        </p:cTn>
                                        <p:tgtEl>
                                          <p:spTgt spid="29"/>
                                        </p:tgtEl>
                                        <p:attrNameLst>
                                          <p:attrName>style.visibility</p:attrName>
                                        </p:attrNameLst>
                                      </p:cBhvr>
                                      <p:to>
                                        <p:strVal val="visible"/>
                                      </p:to>
                                    </p:set>
                                    <p:animEffect transition="in" filter="barn(inVertical)">
                                      <p:cBhvr>
                                        <p:cTn id="78" dur="2000"/>
                                        <p:tgtEl>
                                          <p:spTgt spid="29"/>
                                        </p:tgtEl>
                                      </p:cBhvr>
                                    </p:animEffect>
                                  </p:childTnLst>
                                </p:cTn>
                              </p:par>
                              <p:par>
                                <p:cTn id="79" presetID="16" presetClass="entr" presetSubtype="21" fill="hold" grpId="5" nodeType="with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barn(inVertical)">
                                      <p:cBhvr>
                                        <p:cTn id="81" dur="2000"/>
                                        <p:tgtEl>
                                          <p:spTgt spid="30"/>
                                        </p:tgtEl>
                                      </p:cBhvr>
                                    </p:animEffect>
                                  </p:childTnLst>
                                </p:cTn>
                              </p:par>
                              <p:par>
                                <p:cTn id="82" presetID="16" presetClass="entr" presetSubtype="21" fill="hold" grpId="5" nodeType="with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barn(inVertical)">
                                      <p:cBhvr>
                                        <p:cTn id="84" dur="2000"/>
                                        <p:tgtEl>
                                          <p:spTgt spid="31"/>
                                        </p:tgtEl>
                                      </p:cBhvr>
                                    </p:animEffect>
                                  </p:childTnLst>
                                </p:cTn>
                              </p:par>
                              <p:par>
                                <p:cTn id="85" presetID="16" presetClass="entr" presetSubtype="21" fill="hold" grpId="5" nodeType="with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barn(inVertical)">
                                      <p:cBhvr>
                                        <p:cTn id="87" dur="2000"/>
                                        <p:tgtEl>
                                          <p:spTgt spid="32"/>
                                        </p:tgtEl>
                                      </p:cBhvr>
                                    </p:animEffect>
                                  </p:childTnLst>
                                </p:cTn>
                              </p:par>
                              <p:par>
                                <p:cTn id="88" presetID="16" presetClass="entr" presetSubtype="21" fill="hold" grpId="5"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barn(inVertical)">
                                      <p:cBhvr>
                                        <p:cTn id="90" dur="2000"/>
                                        <p:tgtEl>
                                          <p:spTgt spid="33"/>
                                        </p:tgtEl>
                                      </p:cBhvr>
                                    </p:animEffect>
                                  </p:childTnLst>
                                </p:cTn>
                              </p:par>
                              <p:par>
                                <p:cTn id="91" presetID="16" presetClass="entr" presetSubtype="21" fill="hold" grpId="5" nodeType="withEffect">
                                  <p:stCondLst>
                                    <p:cond delay="0"/>
                                  </p:stCondLst>
                                  <p:childTnLst>
                                    <p:set>
                                      <p:cBhvr>
                                        <p:cTn id="92" dur="1" fill="hold">
                                          <p:stCondLst>
                                            <p:cond delay="0"/>
                                          </p:stCondLst>
                                        </p:cTn>
                                        <p:tgtEl>
                                          <p:spTgt spid="34"/>
                                        </p:tgtEl>
                                        <p:attrNameLst>
                                          <p:attrName>style.visibility</p:attrName>
                                        </p:attrNameLst>
                                      </p:cBhvr>
                                      <p:to>
                                        <p:strVal val="visible"/>
                                      </p:to>
                                    </p:set>
                                    <p:animEffect transition="in" filter="barn(inVertical)">
                                      <p:cBhvr>
                                        <p:cTn id="93" dur="2000"/>
                                        <p:tgtEl>
                                          <p:spTgt spid="34"/>
                                        </p:tgtEl>
                                      </p:cBhvr>
                                    </p:animEffect>
                                  </p:childTnLst>
                                </p:cTn>
                              </p:par>
                              <p:par>
                                <p:cTn id="94" presetID="16" presetClass="entr" presetSubtype="21" fill="hold" grpId="5" nodeType="withEffect">
                                  <p:stCondLst>
                                    <p:cond delay="0"/>
                                  </p:stCondLst>
                                  <p:childTnLst>
                                    <p:set>
                                      <p:cBhvr>
                                        <p:cTn id="95" dur="1" fill="hold">
                                          <p:stCondLst>
                                            <p:cond delay="0"/>
                                          </p:stCondLst>
                                        </p:cTn>
                                        <p:tgtEl>
                                          <p:spTgt spid="35"/>
                                        </p:tgtEl>
                                        <p:attrNameLst>
                                          <p:attrName>style.visibility</p:attrName>
                                        </p:attrNameLst>
                                      </p:cBhvr>
                                      <p:to>
                                        <p:strVal val="visible"/>
                                      </p:to>
                                    </p:set>
                                    <p:animEffect transition="in" filter="barn(inVertical)">
                                      <p:cBhvr>
                                        <p:cTn id="96" dur="2000"/>
                                        <p:tgtEl>
                                          <p:spTgt spid="35"/>
                                        </p:tgtEl>
                                      </p:cBhvr>
                                    </p:animEffect>
                                  </p:childTnLst>
                                </p:cTn>
                              </p:par>
                              <p:par>
                                <p:cTn id="97" presetID="16" presetClass="entr" presetSubtype="21" fill="hold" grpId="5" nodeType="with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barn(inVertical)">
                                      <p:cBhvr>
                                        <p:cTn id="99" dur="2000"/>
                                        <p:tgtEl>
                                          <p:spTgt spid="36"/>
                                        </p:tgtEl>
                                      </p:cBhvr>
                                    </p:animEffect>
                                  </p:childTnLst>
                                </p:cTn>
                              </p:par>
                              <p:par>
                                <p:cTn id="100" presetID="2" presetClass="entr" presetSubtype="6" fill="hold" grpId="0" nodeType="withEffect">
                                  <p:stCondLst>
                                    <p:cond delay="0"/>
                                  </p:stCondLst>
                                  <p:childTnLst>
                                    <p:set>
                                      <p:cBhvr>
                                        <p:cTn id="101" dur="1" fill="hold">
                                          <p:stCondLst>
                                            <p:cond delay="0"/>
                                          </p:stCondLst>
                                        </p:cTn>
                                        <p:tgtEl>
                                          <p:spTgt spid="6"/>
                                        </p:tgtEl>
                                        <p:attrNameLst>
                                          <p:attrName>style.visibility</p:attrName>
                                        </p:attrNameLst>
                                      </p:cBhvr>
                                      <p:to>
                                        <p:strVal val="visible"/>
                                      </p:to>
                                    </p:set>
                                    <p:anim calcmode="lin" valueType="num">
                                      <p:cBhvr additive="base">
                                        <p:cTn id="102" dur="2000" fill="hold"/>
                                        <p:tgtEl>
                                          <p:spTgt spid="6"/>
                                        </p:tgtEl>
                                        <p:attrNameLst>
                                          <p:attrName>ppt_x</p:attrName>
                                        </p:attrNameLst>
                                      </p:cBhvr>
                                      <p:tavLst>
                                        <p:tav tm="0">
                                          <p:val>
                                            <p:strVal val="1+#ppt_w/2"/>
                                          </p:val>
                                        </p:tav>
                                        <p:tav tm="100000">
                                          <p:val>
                                            <p:strVal val="#ppt_x"/>
                                          </p:val>
                                        </p:tav>
                                      </p:tavLst>
                                    </p:anim>
                                    <p:anim calcmode="lin" valueType="num">
                                      <p:cBhvr additive="base">
                                        <p:cTn id="103" dur="2000" fill="hold"/>
                                        <p:tgtEl>
                                          <p:spTgt spid="6"/>
                                        </p:tgtEl>
                                        <p:attrNameLst>
                                          <p:attrName>ppt_y</p:attrName>
                                        </p:attrNameLst>
                                      </p:cBhvr>
                                      <p:tavLst>
                                        <p:tav tm="0">
                                          <p:val>
                                            <p:strVal val="1+#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additive="base">
                                        <p:cTn id="106" dur="2000" fill="hold"/>
                                        <p:tgtEl>
                                          <p:spTgt spid="8"/>
                                        </p:tgtEl>
                                        <p:attrNameLst>
                                          <p:attrName>ppt_x</p:attrName>
                                        </p:attrNameLst>
                                      </p:cBhvr>
                                      <p:tavLst>
                                        <p:tav tm="0">
                                          <p:val>
                                            <p:strVal val="1+#ppt_w/2"/>
                                          </p:val>
                                        </p:tav>
                                        <p:tav tm="100000">
                                          <p:val>
                                            <p:strVal val="#ppt_x"/>
                                          </p:val>
                                        </p:tav>
                                      </p:tavLst>
                                    </p:anim>
                                    <p:anim calcmode="lin" valueType="num">
                                      <p:cBhvr additive="base">
                                        <p:cTn id="107" dur="2000" fill="hold"/>
                                        <p:tgtEl>
                                          <p:spTgt spid="8"/>
                                        </p:tgtEl>
                                        <p:attrNameLst>
                                          <p:attrName>ppt_y</p:attrName>
                                        </p:attrNameLst>
                                      </p:cBhvr>
                                      <p:tavLst>
                                        <p:tav tm="0">
                                          <p:val>
                                            <p:strVal val="1+#ppt_h/2"/>
                                          </p:val>
                                        </p:tav>
                                        <p:tav tm="100000">
                                          <p:val>
                                            <p:strVal val="#ppt_y"/>
                                          </p:val>
                                        </p:tav>
                                      </p:tavLst>
                                    </p:anim>
                                  </p:childTnLst>
                                </p:cTn>
                              </p:par>
                              <p:par>
                                <p:cTn id="108" presetID="2" presetClass="entr" presetSubtype="6" fill="hold" grpId="0"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additive="base">
                                        <p:cTn id="110" dur="2000" fill="hold"/>
                                        <p:tgtEl>
                                          <p:spTgt spid="9"/>
                                        </p:tgtEl>
                                        <p:attrNameLst>
                                          <p:attrName>ppt_x</p:attrName>
                                        </p:attrNameLst>
                                      </p:cBhvr>
                                      <p:tavLst>
                                        <p:tav tm="0">
                                          <p:val>
                                            <p:strVal val="1+#ppt_w/2"/>
                                          </p:val>
                                        </p:tav>
                                        <p:tav tm="100000">
                                          <p:val>
                                            <p:strVal val="#ppt_x"/>
                                          </p:val>
                                        </p:tav>
                                      </p:tavLst>
                                    </p:anim>
                                    <p:anim calcmode="lin" valueType="num">
                                      <p:cBhvr additive="base">
                                        <p:cTn id="111" dur="2000" fill="hold"/>
                                        <p:tgtEl>
                                          <p:spTgt spid="9"/>
                                        </p:tgtEl>
                                        <p:attrNameLst>
                                          <p:attrName>ppt_y</p:attrName>
                                        </p:attrNameLst>
                                      </p:cBhvr>
                                      <p:tavLst>
                                        <p:tav tm="0">
                                          <p:val>
                                            <p:strVal val="1+#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12"/>
                                        </p:tgtEl>
                                        <p:attrNameLst>
                                          <p:attrName>style.visibility</p:attrName>
                                        </p:attrNameLst>
                                      </p:cBhvr>
                                      <p:to>
                                        <p:strVal val="visible"/>
                                      </p:to>
                                    </p:set>
                                    <p:anim calcmode="lin" valueType="num">
                                      <p:cBhvr additive="base">
                                        <p:cTn id="114" dur="2000" fill="hold"/>
                                        <p:tgtEl>
                                          <p:spTgt spid="12"/>
                                        </p:tgtEl>
                                        <p:attrNameLst>
                                          <p:attrName>ppt_x</p:attrName>
                                        </p:attrNameLst>
                                      </p:cBhvr>
                                      <p:tavLst>
                                        <p:tav tm="0">
                                          <p:val>
                                            <p:strVal val="1+#ppt_w/2"/>
                                          </p:val>
                                        </p:tav>
                                        <p:tav tm="100000">
                                          <p:val>
                                            <p:strVal val="#ppt_x"/>
                                          </p:val>
                                        </p:tav>
                                      </p:tavLst>
                                    </p:anim>
                                    <p:anim calcmode="lin" valueType="num">
                                      <p:cBhvr additive="base">
                                        <p:cTn id="115" dur="2000" fill="hold"/>
                                        <p:tgtEl>
                                          <p:spTgt spid="12"/>
                                        </p:tgtEl>
                                        <p:attrNameLst>
                                          <p:attrName>ppt_y</p:attrName>
                                        </p:attrNameLst>
                                      </p:cBhvr>
                                      <p:tavLst>
                                        <p:tav tm="0">
                                          <p:val>
                                            <p:strVal val="1+#ppt_h/2"/>
                                          </p:val>
                                        </p:tav>
                                        <p:tav tm="100000">
                                          <p:val>
                                            <p:strVal val="#ppt_y"/>
                                          </p:val>
                                        </p:tav>
                                      </p:tavLst>
                                    </p:anim>
                                  </p:childTnLst>
                                </p:cTn>
                              </p:par>
                              <p:par>
                                <p:cTn id="116" presetID="2" presetClass="entr" presetSubtype="6" fill="hold" grpId="0" nodeType="withEffect">
                                  <p:stCondLst>
                                    <p:cond delay="0"/>
                                  </p:stCondLst>
                                  <p:childTnLst>
                                    <p:set>
                                      <p:cBhvr>
                                        <p:cTn id="117" dur="1" fill="hold">
                                          <p:stCondLst>
                                            <p:cond delay="0"/>
                                          </p:stCondLst>
                                        </p:cTn>
                                        <p:tgtEl>
                                          <p:spTgt spid="13"/>
                                        </p:tgtEl>
                                        <p:attrNameLst>
                                          <p:attrName>style.visibility</p:attrName>
                                        </p:attrNameLst>
                                      </p:cBhvr>
                                      <p:to>
                                        <p:strVal val="visible"/>
                                      </p:to>
                                    </p:set>
                                    <p:anim calcmode="lin" valueType="num">
                                      <p:cBhvr additive="base">
                                        <p:cTn id="118" dur="2000" fill="hold"/>
                                        <p:tgtEl>
                                          <p:spTgt spid="13"/>
                                        </p:tgtEl>
                                        <p:attrNameLst>
                                          <p:attrName>ppt_x</p:attrName>
                                        </p:attrNameLst>
                                      </p:cBhvr>
                                      <p:tavLst>
                                        <p:tav tm="0">
                                          <p:val>
                                            <p:strVal val="1+#ppt_w/2"/>
                                          </p:val>
                                        </p:tav>
                                        <p:tav tm="100000">
                                          <p:val>
                                            <p:strVal val="#ppt_x"/>
                                          </p:val>
                                        </p:tav>
                                      </p:tavLst>
                                    </p:anim>
                                    <p:anim calcmode="lin" valueType="num">
                                      <p:cBhvr additive="base">
                                        <p:cTn id="119" dur="2000" fill="hold"/>
                                        <p:tgtEl>
                                          <p:spTgt spid="13"/>
                                        </p:tgtEl>
                                        <p:attrNameLst>
                                          <p:attrName>ppt_y</p:attrName>
                                        </p:attrNameLst>
                                      </p:cBhvr>
                                      <p:tavLst>
                                        <p:tav tm="0">
                                          <p:val>
                                            <p:strVal val="1+#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14"/>
                                        </p:tgtEl>
                                        <p:attrNameLst>
                                          <p:attrName>style.visibility</p:attrName>
                                        </p:attrNameLst>
                                      </p:cBhvr>
                                      <p:to>
                                        <p:strVal val="visible"/>
                                      </p:to>
                                    </p:set>
                                    <p:anim calcmode="lin" valueType="num">
                                      <p:cBhvr additive="base">
                                        <p:cTn id="122" dur="2000" fill="hold"/>
                                        <p:tgtEl>
                                          <p:spTgt spid="14"/>
                                        </p:tgtEl>
                                        <p:attrNameLst>
                                          <p:attrName>ppt_x</p:attrName>
                                        </p:attrNameLst>
                                      </p:cBhvr>
                                      <p:tavLst>
                                        <p:tav tm="0">
                                          <p:val>
                                            <p:strVal val="1+#ppt_w/2"/>
                                          </p:val>
                                        </p:tav>
                                        <p:tav tm="100000">
                                          <p:val>
                                            <p:strVal val="#ppt_x"/>
                                          </p:val>
                                        </p:tav>
                                      </p:tavLst>
                                    </p:anim>
                                    <p:anim calcmode="lin" valueType="num">
                                      <p:cBhvr additive="base">
                                        <p:cTn id="123" dur="2000" fill="hold"/>
                                        <p:tgtEl>
                                          <p:spTgt spid="14"/>
                                        </p:tgtEl>
                                        <p:attrNameLst>
                                          <p:attrName>ppt_y</p:attrName>
                                        </p:attrNameLst>
                                      </p:cBhvr>
                                      <p:tavLst>
                                        <p:tav tm="0">
                                          <p:val>
                                            <p:strVal val="1+#ppt_h/2"/>
                                          </p:val>
                                        </p:tav>
                                        <p:tav tm="100000">
                                          <p:val>
                                            <p:strVal val="#ppt_y"/>
                                          </p:val>
                                        </p:tav>
                                      </p:tavLst>
                                    </p:anim>
                                  </p:childTnLst>
                                </p:cTn>
                              </p:par>
                              <p:par>
                                <p:cTn id="124" presetID="2" presetClass="entr" presetSubtype="6" fill="hold" grpId="0" nodeType="withEffect">
                                  <p:stCondLst>
                                    <p:cond delay="0"/>
                                  </p:stCondLst>
                                  <p:childTnLst>
                                    <p:set>
                                      <p:cBhvr>
                                        <p:cTn id="125" dur="1" fill="hold">
                                          <p:stCondLst>
                                            <p:cond delay="0"/>
                                          </p:stCondLst>
                                        </p:cTn>
                                        <p:tgtEl>
                                          <p:spTgt spid="15"/>
                                        </p:tgtEl>
                                        <p:attrNameLst>
                                          <p:attrName>style.visibility</p:attrName>
                                        </p:attrNameLst>
                                      </p:cBhvr>
                                      <p:to>
                                        <p:strVal val="visible"/>
                                      </p:to>
                                    </p:set>
                                    <p:anim calcmode="lin" valueType="num">
                                      <p:cBhvr additive="base">
                                        <p:cTn id="126" dur="2000" fill="hold"/>
                                        <p:tgtEl>
                                          <p:spTgt spid="15"/>
                                        </p:tgtEl>
                                        <p:attrNameLst>
                                          <p:attrName>ppt_x</p:attrName>
                                        </p:attrNameLst>
                                      </p:cBhvr>
                                      <p:tavLst>
                                        <p:tav tm="0">
                                          <p:val>
                                            <p:strVal val="1+#ppt_w/2"/>
                                          </p:val>
                                        </p:tav>
                                        <p:tav tm="100000">
                                          <p:val>
                                            <p:strVal val="#ppt_x"/>
                                          </p:val>
                                        </p:tav>
                                      </p:tavLst>
                                    </p:anim>
                                    <p:anim calcmode="lin" valueType="num">
                                      <p:cBhvr additive="base">
                                        <p:cTn id="127" dur="2000" fill="hold"/>
                                        <p:tgtEl>
                                          <p:spTgt spid="15"/>
                                        </p:tgtEl>
                                        <p:attrNameLst>
                                          <p:attrName>ppt_y</p:attrName>
                                        </p:attrNameLst>
                                      </p:cBhvr>
                                      <p:tavLst>
                                        <p:tav tm="0">
                                          <p:val>
                                            <p:strVal val="1+#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 calcmode="lin" valueType="num">
                                      <p:cBhvr additive="base">
                                        <p:cTn id="130" dur="2000" fill="hold"/>
                                        <p:tgtEl>
                                          <p:spTgt spid="20"/>
                                        </p:tgtEl>
                                        <p:attrNameLst>
                                          <p:attrName>ppt_x</p:attrName>
                                        </p:attrNameLst>
                                      </p:cBhvr>
                                      <p:tavLst>
                                        <p:tav tm="0">
                                          <p:val>
                                            <p:strVal val="1+#ppt_w/2"/>
                                          </p:val>
                                        </p:tav>
                                        <p:tav tm="100000">
                                          <p:val>
                                            <p:strVal val="#ppt_x"/>
                                          </p:val>
                                        </p:tav>
                                      </p:tavLst>
                                    </p:anim>
                                    <p:anim calcmode="lin" valueType="num">
                                      <p:cBhvr additive="base">
                                        <p:cTn id="131" dur="2000" fill="hold"/>
                                        <p:tgtEl>
                                          <p:spTgt spid="20"/>
                                        </p:tgtEl>
                                        <p:attrNameLst>
                                          <p:attrName>ppt_y</p:attrName>
                                        </p:attrNameLst>
                                      </p:cBhvr>
                                      <p:tavLst>
                                        <p:tav tm="0">
                                          <p:val>
                                            <p:strVal val="1+#ppt_h/2"/>
                                          </p:val>
                                        </p:tav>
                                        <p:tav tm="100000">
                                          <p:val>
                                            <p:strVal val="#ppt_y"/>
                                          </p:val>
                                        </p:tav>
                                      </p:tavLst>
                                    </p:anim>
                                  </p:childTnLst>
                                </p:cTn>
                              </p:par>
                              <p:par>
                                <p:cTn id="132" presetID="2" presetClass="entr" presetSubtype="6" fill="hold" grpId="0" nodeType="withEffect">
                                  <p:stCondLst>
                                    <p:cond delay="0"/>
                                  </p:stCondLst>
                                  <p:childTnLst>
                                    <p:set>
                                      <p:cBhvr>
                                        <p:cTn id="133" dur="1" fill="hold">
                                          <p:stCondLst>
                                            <p:cond delay="0"/>
                                          </p:stCondLst>
                                        </p:cTn>
                                        <p:tgtEl>
                                          <p:spTgt spid="21"/>
                                        </p:tgtEl>
                                        <p:attrNameLst>
                                          <p:attrName>style.visibility</p:attrName>
                                        </p:attrNameLst>
                                      </p:cBhvr>
                                      <p:to>
                                        <p:strVal val="visible"/>
                                      </p:to>
                                    </p:set>
                                    <p:anim calcmode="lin" valueType="num">
                                      <p:cBhvr additive="base">
                                        <p:cTn id="134" dur="2000" fill="hold"/>
                                        <p:tgtEl>
                                          <p:spTgt spid="21"/>
                                        </p:tgtEl>
                                        <p:attrNameLst>
                                          <p:attrName>ppt_x</p:attrName>
                                        </p:attrNameLst>
                                      </p:cBhvr>
                                      <p:tavLst>
                                        <p:tav tm="0">
                                          <p:val>
                                            <p:strVal val="1+#ppt_w/2"/>
                                          </p:val>
                                        </p:tav>
                                        <p:tav tm="100000">
                                          <p:val>
                                            <p:strVal val="#ppt_x"/>
                                          </p:val>
                                        </p:tav>
                                      </p:tavLst>
                                    </p:anim>
                                    <p:anim calcmode="lin" valueType="num">
                                      <p:cBhvr additive="base">
                                        <p:cTn id="135" dur="2000" fill="hold"/>
                                        <p:tgtEl>
                                          <p:spTgt spid="21"/>
                                        </p:tgtEl>
                                        <p:attrNameLst>
                                          <p:attrName>ppt_y</p:attrName>
                                        </p:attrNameLst>
                                      </p:cBhvr>
                                      <p:tavLst>
                                        <p:tav tm="0">
                                          <p:val>
                                            <p:strVal val="1+#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2"/>
                                        </p:tgtEl>
                                        <p:attrNameLst>
                                          <p:attrName>style.visibility</p:attrName>
                                        </p:attrNameLst>
                                      </p:cBhvr>
                                      <p:to>
                                        <p:strVal val="visible"/>
                                      </p:to>
                                    </p:set>
                                    <p:anim calcmode="lin" valueType="num">
                                      <p:cBhvr additive="base">
                                        <p:cTn id="138" dur="2000" fill="hold"/>
                                        <p:tgtEl>
                                          <p:spTgt spid="22"/>
                                        </p:tgtEl>
                                        <p:attrNameLst>
                                          <p:attrName>ppt_x</p:attrName>
                                        </p:attrNameLst>
                                      </p:cBhvr>
                                      <p:tavLst>
                                        <p:tav tm="0">
                                          <p:val>
                                            <p:strVal val="1+#ppt_w/2"/>
                                          </p:val>
                                        </p:tav>
                                        <p:tav tm="100000">
                                          <p:val>
                                            <p:strVal val="#ppt_x"/>
                                          </p:val>
                                        </p:tav>
                                      </p:tavLst>
                                    </p:anim>
                                    <p:anim calcmode="lin" valueType="num">
                                      <p:cBhvr additive="base">
                                        <p:cTn id="139" dur="2000" fill="hold"/>
                                        <p:tgtEl>
                                          <p:spTgt spid="22"/>
                                        </p:tgtEl>
                                        <p:attrNameLst>
                                          <p:attrName>ppt_y</p:attrName>
                                        </p:attrNameLst>
                                      </p:cBhvr>
                                      <p:tavLst>
                                        <p:tav tm="0">
                                          <p:val>
                                            <p:strVal val="1+#ppt_h/2"/>
                                          </p:val>
                                        </p:tav>
                                        <p:tav tm="100000">
                                          <p:val>
                                            <p:strVal val="#ppt_y"/>
                                          </p:val>
                                        </p:tav>
                                      </p:tavLst>
                                    </p:anim>
                                  </p:childTnLst>
                                </p:cTn>
                              </p:par>
                              <p:par>
                                <p:cTn id="140" presetID="2" presetClass="entr" presetSubtype="6" fill="hold" grpId="0" nodeType="withEffect">
                                  <p:stCondLst>
                                    <p:cond delay="0"/>
                                  </p:stCondLst>
                                  <p:childTnLst>
                                    <p:set>
                                      <p:cBhvr>
                                        <p:cTn id="141" dur="1" fill="hold">
                                          <p:stCondLst>
                                            <p:cond delay="0"/>
                                          </p:stCondLst>
                                        </p:cTn>
                                        <p:tgtEl>
                                          <p:spTgt spid="23"/>
                                        </p:tgtEl>
                                        <p:attrNameLst>
                                          <p:attrName>style.visibility</p:attrName>
                                        </p:attrNameLst>
                                      </p:cBhvr>
                                      <p:to>
                                        <p:strVal val="visible"/>
                                      </p:to>
                                    </p:set>
                                    <p:anim calcmode="lin" valueType="num">
                                      <p:cBhvr additive="base">
                                        <p:cTn id="142" dur="2000" fill="hold"/>
                                        <p:tgtEl>
                                          <p:spTgt spid="23"/>
                                        </p:tgtEl>
                                        <p:attrNameLst>
                                          <p:attrName>ppt_x</p:attrName>
                                        </p:attrNameLst>
                                      </p:cBhvr>
                                      <p:tavLst>
                                        <p:tav tm="0">
                                          <p:val>
                                            <p:strVal val="1+#ppt_w/2"/>
                                          </p:val>
                                        </p:tav>
                                        <p:tav tm="100000">
                                          <p:val>
                                            <p:strVal val="#ppt_x"/>
                                          </p:val>
                                        </p:tav>
                                      </p:tavLst>
                                    </p:anim>
                                    <p:anim calcmode="lin" valueType="num">
                                      <p:cBhvr additive="base">
                                        <p:cTn id="143" dur="2000" fill="hold"/>
                                        <p:tgtEl>
                                          <p:spTgt spid="23"/>
                                        </p:tgtEl>
                                        <p:attrNameLst>
                                          <p:attrName>ppt_y</p:attrName>
                                        </p:attrNameLst>
                                      </p:cBhvr>
                                      <p:tavLst>
                                        <p:tav tm="0">
                                          <p:val>
                                            <p:strVal val="1+#ppt_h/2"/>
                                          </p:val>
                                        </p:tav>
                                        <p:tav tm="100000">
                                          <p:val>
                                            <p:strVal val="#ppt_y"/>
                                          </p:val>
                                        </p:tav>
                                      </p:tavLst>
                                    </p:anim>
                                  </p:childTnLst>
                                </p:cTn>
                              </p:par>
                              <p:par>
                                <p:cTn id="144" presetID="2" presetClass="entr" presetSubtype="6" fill="hold" grpId="0"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2000" fill="hold"/>
                                        <p:tgtEl>
                                          <p:spTgt spid="24"/>
                                        </p:tgtEl>
                                        <p:attrNameLst>
                                          <p:attrName>ppt_x</p:attrName>
                                        </p:attrNameLst>
                                      </p:cBhvr>
                                      <p:tavLst>
                                        <p:tav tm="0">
                                          <p:val>
                                            <p:strVal val="1+#ppt_w/2"/>
                                          </p:val>
                                        </p:tav>
                                        <p:tav tm="100000">
                                          <p:val>
                                            <p:strVal val="#ppt_x"/>
                                          </p:val>
                                        </p:tav>
                                      </p:tavLst>
                                    </p:anim>
                                    <p:anim calcmode="lin" valueType="num">
                                      <p:cBhvr additive="base">
                                        <p:cTn id="147" dur="2000" fill="hold"/>
                                        <p:tgtEl>
                                          <p:spTgt spid="24"/>
                                        </p:tgtEl>
                                        <p:attrNameLst>
                                          <p:attrName>ppt_y</p:attrName>
                                        </p:attrNameLst>
                                      </p:cBhvr>
                                      <p:tavLst>
                                        <p:tav tm="0">
                                          <p:val>
                                            <p:strVal val="1+#ppt_h/2"/>
                                          </p:val>
                                        </p:tav>
                                        <p:tav tm="100000">
                                          <p:val>
                                            <p:strVal val="#ppt_y"/>
                                          </p:val>
                                        </p:tav>
                                      </p:tavLst>
                                    </p:anim>
                                  </p:childTnLst>
                                </p:cTn>
                              </p:par>
                              <p:par>
                                <p:cTn id="148" presetID="2" presetClass="entr" presetSubtype="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 calcmode="lin" valueType="num">
                                      <p:cBhvr additive="base">
                                        <p:cTn id="150" dur="2000" fill="hold"/>
                                        <p:tgtEl>
                                          <p:spTgt spid="25"/>
                                        </p:tgtEl>
                                        <p:attrNameLst>
                                          <p:attrName>ppt_x</p:attrName>
                                        </p:attrNameLst>
                                      </p:cBhvr>
                                      <p:tavLst>
                                        <p:tav tm="0">
                                          <p:val>
                                            <p:strVal val="1+#ppt_w/2"/>
                                          </p:val>
                                        </p:tav>
                                        <p:tav tm="100000">
                                          <p:val>
                                            <p:strVal val="#ppt_x"/>
                                          </p:val>
                                        </p:tav>
                                      </p:tavLst>
                                    </p:anim>
                                    <p:anim calcmode="lin" valueType="num">
                                      <p:cBhvr additive="base">
                                        <p:cTn id="151" dur="2000" fill="hold"/>
                                        <p:tgtEl>
                                          <p:spTgt spid="25"/>
                                        </p:tgtEl>
                                        <p:attrNameLst>
                                          <p:attrName>ppt_y</p:attrName>
                                        </p:attrNameLst>
                                      </p:cBhvr>
                                      <p:tavLst>
                                        <p:tav tm="0">
                                          <p:val>
                                            <p:strVal val="1+#ppt_h/2"/>
                                          </p:val>
                                        </p:tav>
                                        <p:tav tm="100000">
                                          <p:val>
                                            <p:strVal val="#ppt_y"/>
                                          </p:val>
                                        </p:tav>
                                      </p:tavLst>
                                    </p:anim>
                                  </p:childTnLst>
                                </p:cTn>
                              </p:par>
                              <p:par>
                                <p:cTn id="152" presetID="2" presetClass="entr" presetSubtype="6" fill="hold" grpId="0" nodeType="withEffect">
                                  <p:stCondLst>
                                    <p:cond delay="0"/>
                                  </p:stCondLst>
                                  <p:childTnLst>
                                    <p:set>
                                      <p:cBhvr>
                                        <p:cTn id="153" dur="1" fill="hold">
                                          <p:stCondLst>
                                            <p:cond delay="0"/>
                                          </p:stCondLst>
                                        </p:cTn>
                                        <p:tgtEl>
                                          <p:spTgt spid="26"/>
                                        </p:tgtEl>
                                        <p:attrNameLst>
                                          <p:attrName>style.visibility</p:attrName>
                                        </p:attrNameLst>
                                      </p:cBhvr>
                                      <p:to>
                                        <p:strVal val="visible"/>
                                      </p:to>
                                    </p:set>
                                    <p:anim calcmode="lin" valueType="num">
                                      <p:cBhvr additive="base">
                                        <p:cTn id="154" dur="2000" fill="hold"/>
                                        <p:tgtEl>
                                          <p:spTgt spid="26"/>
                                        </p:tgtEl>
                                        <p:attrNameLst>
                                          <p:attrName>ppt_x</p:attrName>
                                        </p:attrNameLst>
                                      </p:cBhvr>
                                      <p:tavLst>
                                        <p:tav tm="0">
                                          <p:val>
                                            <p:strVal val="1+#ppt_w/2"/>
                                          </p:val>
                                        </p:tav>
                                        <p:tav tm="100000">
                                          <p:val>
                                            <p:strVal val="#ppt_x"/>
                                          </p:val>
                                        </p:tav>
                                      </p:tavLst>
                                    </p:anim>
                                    <p:anim calcmode="lin" valueType="num">
                                      <p:cBhvr additive="base">
                                        <p:cTn id="155" dur="2000" fill="hold"/>
                                        <p:tgtEl>
                                          <p:spTgt spid="26"/>
                                        </p:tgtEl>
                                        <p:attrNameLst>
                                          <p:attrName>ppt_y</p:attrName>
                                        </p:attrNameLst>
                                      </p:cBhvr>
                                      <p:tavLst>
                                        <p:tav tm="0">
                                          <p:val>
                                            <p:strVal val="1+#ppt_h/2"/>
                                          </p:val>
                                        </p:tav>
                                        <p:tav tm="100000">
                                          <p:val>
                                            <p:strVal val="#ppt_y"/>
                                          </p:val>
                                        </p:tav>
                                      </p:tavLst>
                                    </p:anim>
                                  </p:childTnLst>
                                </p:cTn>
                              </p:par>
                              <p:par>
                                <p:cTn id="156" presetID="2" presetClass="entr" presetSubtype="6" fill="hold" grpId="0" nodeType="withEffect">
                                  <p:stCondLst>
                                    <p:cond delay="0"/>
                                  </p:stCondLst>
                                  <p:childTnLst>
                                    <p:set>
                                      <p:cBhvr>
                                        <p:cTn id="157" dur="1" fill="hold">
                                          <p:stCondLst>
                                            <p:cond delay="0"/>
                                          </p:stCondLst>
                                        </p:cTn>
                                        <p:tgtEl>
                                          <p:spTgt spid="27"/>
                                        </p:tgtEl>
                                        <p:attrNameLst>
                                          <p:attrName>style.visibility</p:attrName>
                                        </p:attrNameLst>
                                      </p:cBhvr>
                                      <p:to>
                                        <p:strVal val="visible"/>
                                      </p:to>
                                    </p:set>
                                    <p:anim calcmode="lin" valueType="num">
                                      <p:cBhvr additive="base">
                                        <p:cTn id="158" dur="2000" fill="hold"/>
                                        <p:tgtEl>
                                          <p:spTgt spid="27"/>
                                        </p:tgtEl>
                                        <p:attrNameLst>
                                          <p:attrName>ppt_x</p:attrName>
                                        </p:attrNameLst>
                                      </p:cBhvr>
                                      <p:tavLst>
                                        <p:tav tm="0">
                                          <p:val>
                                            <p:strVal val="1+#ppt_w/2"/>
                                          </p:val>
                                        </p:tav>
                                        <p:tav tm="100000">
                                          <p:val>
                                            <p:strVal val="#ppt_x"/>
                                          </p:val>
                                        </p:tav>
                                      </p:tavLst>
                                    </p:anim>
                                    <p:anim calcmode="lin" valueType="num">
                                      <p:cBhvr additive="base">
                                        <p:cTn id="159" dur="2000" fill="hold"/>
                                        <p:tgtEl>
                                          <p:spTgt spid="27"/>
                                        </p:tgtEl>
                                        <p:attrNameLst>
                                          <p:attrName>ppt_y</p:attrName>
                                        </p:attrNameLst>
                                      </p:cBhvr>
                                      <p:tavLst>
                                        <p:tav tm="0">
                                          <p:val>
                                            <p:strVal val="1+#ppt_h/2"/>
                                          </p:val>
                                        </p:tav>
                                        <p:tav tm="100000">
                                          <p:val>
                                            <p:strVal val="#ppt_y"/>
                                          </p:val>
                                        </p:tav>
                                      </p:tavLst>
                                    </p:anim>
                                  </p:childTnLst>
                                </p:cTn>
                              </p:par>
                              <p:par>
                                <p:cTn id="160" presetID="2" presetClass="entr" presetSubtype="6" fill="hold" grpId="0" nodeType="withEffect">
                                  <p:stCondLst>
                                    <p:cond delay="0"/>
                                  </p:stCondLst>
                                  <p:childTnLst>
                                    <p:set>
                                      <p:cBhvr>
                                        <p:cTn id="161" dur="1" fill="hold">
                                          <p:stCondLst>
                                            <p:cond delay="0"/>
                                          </p:stCondLst>
                                        </p:cTn>
                                        <p:tgtEl>
                                          <p:spTgt spid="36"/>
                                        </p:tgtEl>
                                        <p:attrNameLst>
                                          <p:attrName>style.visibility</p:attrName>
                                        </p:attrNameLst>
                                      </p:cBhvr>
                                      <p:to>
                                        <p:strVal val="visible"/>
                                      </p:to>
                                    </p:set>
                                    <p:anim calcmode="lin" valueType="num">
                                      <p:cBhvr additive="base">
                                        <p:cTn id="162" dur="2000" fill="hold"/>
                                        <p:tgtEl>
                                          <p:spTgt spid="36"/>
                                        </p:tgtEl>
                                        <p:attrNameLst>
                                          <p:attrName>ppt_x</p:attrName>
                                        </p:attrNameLst>
                                      </p:cBhvr>
                                      <p:tavLst>
                                        <p:tav tm="0">
                                          <p:val>
                                            <p:strVal val="1+#ppt_w/2"/>
                                          </p:val>
                                        </p:tav>
                                        <p:tav tm="100000">
                                          <p:val>
                                            <p:strVal val="#ppt_x"/>
                                          </p:val>
                                        </p:tav>
                                      </p:tavLst>
                                    </p:anim>
                                    <p:anim calcmode="lin" valueType="num">
                                      <p:cBhvr additive="base">
                                        <p:cTn id="163" dur="2000" fill="hold"/>
                                        <p:tgtEl>
                                          <p:spTgt spid="36"/>
                                        </p:tgtEl>
                                        <p:attrNameLst>
                                          <p:attrName>ppt_y</p:attrName>
                                        </p:attrNameLst>
                                      </p:cBhvr>
                                      <p:tavLst>
                                        <p:tav tm="0">
                                          <p:val>
                                            <p:strVal val="1+#ppt_h/2"/>
                                          </p:val>
                                        </p:tav>
                                        <p:tav tm="100000">
                                          <p:val>
                                            <p:strVal val="#ppt_y"/>
                                          </p:val>
                                        </p:tav>
                                      </p:tavLst>
                                    </p:anim>
                                  </p:childTnLst>
                                </p:cTn>
                              </p:par>
                              <p:par>
                                <p:cTn id="164" presetID="2" presetClass="entr" presetSubtype="12" fill="hold" grpId="0" nodeType="withEffect">
                                  <p:stCondLst>
                                    <p:cond delay="0"/>
                                  </p:stCondLst>
                                  <p:childTnLst>
                                    <p:set>
                                      <p:cBhvr>
                                        <p:cTn id="165" dur="1" fill="hold">
                                          <p:stCondLst>
                                            <p:cond delay="0"/>
                                          </p:stCondLst>
                                        </p:cTn>
                                        <p:tgtEl>
                                          <p:spTgt spid="7"/>
                                        </p:tgtEl>
                                        <p:attrNameLst>
                                          <p:attrName>style.visibility</p:attrName>
                                        </p:attrNameLst>
                                      </p:cBhvr>
                                      <p:to>
                                        <p:strVal val="visible"/>
                                      </p:to>
                                    </p:set>
                                    <p:anim calcmode="lin" valueType="num">
                                      <p:cBhvr additive="base">
                                        <p:cTn id="166" dur="2000" fill="hold"/>
                                        <p:tgtEl>
                                          <p:spTgt spid="7"/>
                                        </p:tgtEl>
                                        <p:attrNameLst>
                                          <p:attrName>ppt_x</p:attrName>
                                        </p:attrNameLst>
                                      </p:cBhvr>
                                      <p:tavLst>
                                        <p:tav tm="0">
                                          <p:val>
                                            <p:strVal val="0-#ppt_w/2"/>
                                          </p:val>
                                        </p:tav>
                                        <p:tav tm="100000">
                                          <p:val>
                                            <p:strVal val="#ppt_x"/>
                                          </p:val>
                                        </p:tav>
                                      </p:tavLst>
                                    </p:anim>
                                    <p:anim calcmode="lin" valueType="num">
                                      <p:cBhvr additive="base">
                                        <p:cTn id="167" dur="2000" fill="hold"/>
                                        <p:tgtEl>
                                          <p:spTgt spid="7"/>
                                        </p:tgtEl>
                                        <p:attrNameLst>
                                          <p:attrName>ppt_y</p:attrName>
                                        </p:attrNameLst>
                                      </p:cBhvr>
                                      <p:tavLst>
                                        <p:tav tm="0">
                                          <p:val>
                                            <p:strVal val="1+#ppt_h/2"/>
                                          </p:val>
                                        </p:tav>
                                        <p:tav tm="100000">
                                          <p:val>
                                            <p:strVal val="#ppt_y"/>
                                          </p:val>
                                        </p:tav>
                                      </p:tavLst>
                                    </p:anim>
                                  </p:childTnLst>
                                </p:cTn>
                              </p:par>
                              <p:par>
                                <p:cTn id="168" presetID="2" presetClass="entr" presetSubtype="12" fill="hold" grpId="0" nodeType="withEffect">
                                  <p:stCondLst>
                                    <p:cond delay="0"/>
                                  </p:stCondLst>
                                  <p:childTnLst>
                                    <p:set>
                                      <p:cBhvr>
                                        <p:cTn id="169" dur="1" fill="hold">
                                          <p:stCondLst>
                                            <p:cond delay="0"/>
                                          </p:stCondLst>
                                        </p:cTn>
                                        <p:tgtEl>
                                          <p:spTgt spid="10"/>
                                        </p:tgtEl>
                                        <p:attrNameLst>
                                          <p:attrName>style.visibility</p:attrName>
                                        </p:attrNameLst>
                                      </p:cBhvr>
                                      <p:to>
                                        <p:strVal val="visible"/>
                                      </p:to>
                                    </p:set>
                                    <p:anim calcmode="lin" valueType="num">
                                      <p:cBhvr additive="base">
                                        <p:cTn id="170" dur="2000" fill="hold"/>
                                        <p:tgtEl>
                                          <p:spTgt spid="10"/>
                                        </p:tgtEl>
                                        <p:attrNameLst>
                                          <p:attrName>ppt_x</p:attrName>
                                        </p:attrNameLst>
                                      </p:cBhvr>
                                      <p:tavLst>
                                        <p:tav tm="0">
                                          <p:val>
                                            <p:strVal val="0-#ppt_w/2"/>
                                          </p:val>
                                        </p:tav>
                                        <p:tav tm="100000">
                                          <p:val>
                                            <p:strVal val="#ppt_x"/>
                                          </p:val>
                                        </p:tav>
                                      </p:tavLst>
                                    </p:anim>
                                    <p:anim calcmode="lin" valueType="num">
                                      <p:cBhvr additive="base">
                                        <p:cTn id="171" dur="2000" fill="hold"/>
                                        <p:tgtEl>
                                          <p:spTgt spid="10"/>
                                        </p:tgtEl>
                                        <p:attrNameLst>
                                          <p:attrName>ppt_y</p:attrName>
                                        </p:attrNameLst>
                                      </p:cBhvr>
                                      <p:tavLst>
                                        <p:tav tm="0">
                                          <p:val>
                                            <p:strVal val="1+#ppt_h/2"/>
                                          </p:val>
                                        </p:tav>
                                        <p:tav tm="100000">
                                          <p:val>
                                            <p:strVal val="#ppt_y"/>
                                          </p:val>
                                        </p:tav>
                                      </p:tavLst>
                                    </p:anim>
                                  </p:childTnLst>
                                </p:cTn>
                              </p:par>
                              <p:par>
                                <p:cTn id="172" presetID="2" presetClass="entr" presetSubtype="12" fill="hold" grpId="0" nodeType="withEffect">
                                  <p:stCondLst>
                                    <p:cond delay="0"/>
                                  </p:stCondLst>
                                  <p:childTnLst>
                                    <p:set>
                                      <p:cBhvr>
                                        <p:cTn id="173" dur="1" fill="hold">
                                          <p:stCondLst>
                                            <p:cond delay="0"/>
                                          </p:stCondLst>
                                        </p:cTn>
                                        <p:tgtEl>
                                          <p:spTgt spid="11"/>
                                        </p:tgtEl>
                                        <p:attrNameLst>
                                          <p:attrName>style.visibility</p:attrName>
                                        </p:attrNameLst>
                                      </p:cBhvr>
                                      <p:to>
                                        <p:strVal val="visible"/>
                                      </p:to>
                                    </p:set>
                                    <p:anim calcmode="lin" valueType="num">
                                      <p:cBhvr additive="base">
                                        <p:cTn id="174" dur="2000" fill="hold"/>
                                        <p:tgtEl>
                                          <p:spTgt spid="11"/>
                                        </p:tgtEl>
                                        <p:attrNameLst>
                                          <p:attrName>ppt_x</p:attrName>
                                        </p:attrNameLst>
                                      </p:cBhvr>
                                      <p:tavLst>
                                        <p:tav tm="0">
                                          <p:val>
                                            <p:strVal val="0-#ppt_w/2"/>
                                          </p:val>
                                        </p:tav>
                                        <p:tav tm="100000">
                                          <p:val>
                                            <p:strVal val="#ppt_x"/>
                                          </p:val>
                                        </p:tav>
                                      </p:tavLst>
                                    </p:anim>
                                    <p:anim calcmode="lin" valueType="num">
                                      <p:cBhvr additive="base">
                                        <p:cTn id="175" dur="2000" fill="hold"/>
                                        <p:tgtEl>
                                          <p:spTgt spid="11"/>
                                        </p:tgtEl>
                                        <p:attrNameLst>
                                          <p:attrName>ppt_y</p:attrName>
                                        </p:attrNameLst>
                                      </p:cBhvr>
                                      <p:tavLst>
                                        <p:tav tm="0">
                                          <p:val>
                                            <p:strVal val="1+#ppt_h/2"/>
                                          </p:val>
                                        </p:tav>
                                        <p:tav tm="100000">
                                          <p:val>
                                            <p:strVal val="#ppt_y"/>
                                          </p:val>
                                        </p:tav>
                                      </p:tavLst>
                                    </p:anim>
                                  </p:childTnLst>
                                </p:cTn>
                              </p:par>
                              <p:par>
                                <p:cTn id="176" presetID="2" presetClass="entr" presetSubtype="12" fill="hold" grpId="0" nodeType="withEffect">
                                  <p:stCondLst>
                                    <p:cond delay="0"/>
                                  </p:stCondLst>
                                  <p:childTnLst>
                                    <p:set>
                                      <p:cBhvr>
                                        <p:cTn id="177" dur="1" fill="hold">
                                          <p:stCondLst>
                                            <p:cond delay="0"/>
                                          </p:stCondLst>
                                        </p:cTn>
                                        <p:tgtEl>
                                          <p:spTgt spid="16"/>
                                        </p:tgtEl>
                                        <p:attrNameLst>
                                          <p:attrName>style.visibility</p:attrName>
                                        </p:attrNameLst>
                                      </p:cBhvr>
                                      <p:to>
                                        <p:strVal val="visible"/>
                                      </p:to>
                                    </p:set>
                                    <p:anim calcmode="lin" valueType="num">
                                      <p:cBhvr additive="base">
                                        <p:cTn id="178" dur="2000" fill="hold"/>
                                        <p:tgtEl>
                                          <p:spTgt spid="16"/>
                                        </p:tgtEl>
                                        <p:attrNameLst>
                                          <p:attrName>ppt_x</p:attrName>
                                        </p:attrNameLst>
                                      </p:cBhvr>
                                      <p:tavLst>
                                        <p:tav tm="0">
                                          <p:val>
                                            <p:strVal val="0-#ppt_w/2"/>
                                          </p:val>
                                        </p:tav>
                                        <p:tav tm="100000">
                                          <p:val>
                                            <p:strVal val="#ppt_x"/>
                                          </p:val>
                                        </p:tav>
                                      </p:tavLst>
                                    </p:anim>
                                    <p:anim calcmode="lin" valueType="num">
                                      <p:cBhvr additive="base">
                                        <p:cTn id="179" dur="2000" fill="hold"/>
                                        <p:tgtEl>
                                          <p:spTgt spid="16"/>
                                        </p:tgtEl>
                                        <p:attrNameLst>
                                          <p:attrName>ppt_y</p:attrName>
                                        </p:attrNameLst>
                                      </p:cBhvr>
                                      <p:tavLst>
                                        <p:tav tm="0">
                                          <p:val>
                                            <p:strVal val="1+#ppt_h/2"/>
                                          </p:val>
                                        </p:tav>
                                        <p:tav tm="100000">
                                          <p:val>
                                            <p:strVal val="#ppt_y"/>
                                          </p:val>
                                        </p:tav>
                                      </p:tavLst>
                                    </p:anim>
                                  </p:childTnLst>
                                </p:cTn>
                              </p:par>
                              <p:par>
                                <p:cTn id="180" presetID="2" presetClass="entr" presetSubtype="12" fill="hold" grpId="0" nodeType="withEffect">
                                  <p:stCondLst>
                                    <p:cond delay="0"/>
                                  </p:stCondLst>
                                  <p:childTnLst>
                                    <p:set>
                                      <p:cBhvr>
                                        <p:cTn id="181" dur="1" fill="hold">
                                          <p:stCondLst>
                                            <p:cond delay="0"/>
                                          </p:stCondLst>
                                        </p:cTn>
                                        <p:tgtEl>
                                          <p:spTgt spid="17"/>
                                        </p:tgtEl>
                                        <p:attrNameLst>
                                          <p:attrName>style.visibility</p:attrName>
                                        </p:attrNameLst>
                                      </p:cBhvr>
                                      <p:to>
                                        <p:strVal val="visible"/>
                                      </p:to>
                                    </p:set>
                                    <p:anim calcmode="lin" valueType="num">
                                      <p:cBhvr additive="base">
                                        <p:cTn id="182" dur="2000" fill="hold"/>
                                        <p:tgtEl>
                                          <p:spTgt spid="17"/>
                                        </p:tgtEl>
                                        <p:attrNameLst>
                                          <p:attrName>ppt_x</p:attrName>
                                        </p:attrNameLst>
                                      </p:cBhvr>
                                      <p:tavLst>
                                        <p:tav tm="0">
                                          <p:val>
                                            <p:strVal val="0-#ppt_w/2"/>
                                          </p:val>
                                        </p:tav>
                                        <p:tav tm="100000">
                                          <p:val>
                                            <p:strVal val="#ppt_x"/>
                                          </p:val>
                                        </p:tav>
                                      </p:tavLst>
                                    </p:anim>
                                    <p:anim calcmode="lin" valueType="num">
                                      <p:cBhvr additive="base">
                                        <p:cTn id="183" dur="2000" fill="hold"/>
                                        <p:tgtEl>
                                          <p:spTgt spid="17"/>
                                        </p:tgtEl>
                                        <p:attrNameLst>
                                          <p:attrName>ppt_y</p:attrName>
                                        </p:attrNameLst>
                                      </p:cBhvr>
                                      <p:tavLst>
                                        <p:tav tm="0">
                                          <p:val>
                                            <p:strVal val="1+#ppt_h/2"/>
                                          </p:val>
                                        </p:tav>
                                        <p:tav tm="100000">
                                          <p:val>
                                            <p:strVal val="#ppt_y"/>
                                          </p:val>
                                        </p:tav>
                                      </p:tavLst>
                                    </p:anim>
                                  </p:childTnLst>
                                </p:cTn>
                              </p:par>
                              <p:par>
                                <p:cTn id="184" presetID="2" presetClass="entr" presetSubtype="12" fill="hold" grpId="0" nodeType="withEffect">
                                  <p:stCondLst>
                                    <p:cond delay="0"/>
                                  </p:stCondLst>
                                  <p:childTnLst>
                                    <p:set>
                                      <p:cBhvr>
                                        <p:cTn id="185" dur="1" fill="hold">
                                          <p:stCondLst>
                                            <p:cond delay="0"/>
                                          </p:stCondLst>
                                        </p:cTn>
                                        <p:tgtEl>
                                          <p:spTgt spid="18"/>
                                        </p:tgtEl>
                                        <p:attrNameLst>
                                          <p:attrName>style.visibility</p:attrName>
                                        </p:attrNameLst>
                                      </p:cBhvr>
                                      <p:to>
                                        <p:strVal val="visible"/>
                                      </p:to>
                                    </p:set>
                                    <p:anim calcmode="lin" valueType="num">
                                      <p:cBhvr additive="base">
                                        <p:cTn id="186" dur="2000" fill="hold"/>
                                        <p:tgtEl>
                                          <p:spTgt spid="18"/>
                                        </p:tgtEl>
                                        <p:attrNameLst>
                                          <p:attrName>ppt_x</p:attrName>
                                        </p:attrNameLst>
                                      </p:cBhvr>
                                      <p:tavLst>
                                        <p:tav tm="0">
                                          <p:val>
                                            <p:strVal val="0-#ppt_w/2"/>
                                          </p:val>
                                        </p:tav>
                                        <p:tav tm="100000">
                                          <p:val>
                                            <p:strVal val="#ppt_x"/>
                                          </p:val>
                                        </p:tav>
                                      </p:tavLst>
                                    </p:anim>
                                    <p:anim calcmode="lin" valueType="num">
                                      <p:cBhvr additive="base">
                                        <p:cTn id="187" dur="2000" fill="hold"/>
                                        <p:tgtEl>
                                          <p:spTgt spid="18"/>
                                        </p:tgtEl>
                                        <p:attrNameLst>
                                          <p:attrName>ppt_y</p:attrName>
                                        </p:attrNameLst>
                                      </p:cBhvr>
                                      <p:tavLst>
                                        <p:tav tm="0">
                                          <p:val>
                                            <p:strVal val="1+#ppt_h/2"/>
                                          </p:val>
                                        </p:tav>
                                        <p:tav tm="100000">
                                          <p:val>
                                            <p:strVal val="#ppt_y"/>
                                          </p:val>
                                        </p:tav>
                                      </p:tavLst>
                                    </p:anim>
                                  </p:childTnLst>
                                </p:cTn>
                              </p:par>
                              <p:par>
                                <p:cTn id="188" presetID="2" presetClass="entr" presetSubtype="12" fill="hold" grpId="0" nodeType="withEffect">
                                  <p:stCondLst>
                                    <p:cond delay="0"/>
                                  </p:stCondLst>
                                  <p:childTnLst>
                                    <p:set>
                                      <p:cBhvr>
                                        <p:cTn id="189" dur="1" fill="hold">
                                          <p:stCondLst>
                                            <p:cond delay="0"/>
                                          </p:stCondLst>
                                        </p:cTn>
                                        <p:tgtEl>
                                          <p:spTgt spid="19"/>
                                        </p:tgtEl>
                                        <p:attrNameLst>
                                          <p:attrName>style.visibility</p:attrName>
                                        </p:attrNameLst>
                                      </p:cBhvr>
                                      <p:to>
                                        <p:strVal val="visible"/>
                                      </p:to>
                                    </p:set>
                                    <p:anim calcmode="lin" valueType="num">
                                      <p:cBhvr additive="base">
                                        <p:cTn id="190" dur="2000" fill="hold"/>
                                        <p:tgtEl>
                                          <p:spTgt spid="19"/>
                                        </p:tgtEl>
                                        <p:attrNameLst>
                                          <p:attrName>ppt_x</p:attrName>
                                        </p:attrNameLst>
                                      </p:cBhvr>
                                      <p:tavLst>
                                        <p:tav tm="0">
                                          <p:val>
                                            <p:strVal val="0-#ppt_w/2"/>
                                          </p:val>
                                        </p:tav>
                                        <p:tav tm="100000">
                                          <p:val>
                                            <p:strVal val="#ppt_x"/>
                                          </p:val>
                                        </p:tav>
                                      </p:tavLst>
                                    </p:anim>
                                    <p:anim calcmode="lin" valueType="num">
                                      <p:cBhvr additive="base">
                                        <p:cTn id="191" dur="2000" fill="hold"/>
                                        <p:tgtEl>
                                          <p:spTgt spid="19"/>
                                        </p:tgtEl>
                                        <p:attrNameLst>
                                          <p:attrName>ppt_y</p:attrName>
                                        </p:attrNameLst>
                                      </p:cBhvr>
                                      <p:tavLst>
                                        <p:tav tm="0">
                                          <p:val>
                                            <p:strVal val="1+#ppt_h/2"/>
                                          </p:val>
                                        </p:tav>
                                        <p:tav tm="100000">
                                          <p:val>
                                            <p:strVal val="#ppt_y"/>
                                          </p:val>
                                        </p:tav>
                                      </p:tavLst>
                                    </p:anim>
                                  </p:childTnLst>
                                </p:cTn>
                              </p:par>
                              <p:par>
                                <p:cTn id="192" presetID="2" presetClass="entr" presetSubtype="12" fill="hold" grpId="0" nodeType="withEffect">
                                  <p:stCondLst>
                                    <p:cond delay="0"/>
                                  </p:stCondLst>
                                  <p:childTnLst>
                                    <p:set>
                                      <p:cBhvr>
                                        <p:cTn id="193" dur="1" fill="hold">
                                          <p:stCondLst>
                                            <p:cond delay="0"/>
                                          </p:stCondLst>
                                        </p:cTn>
                                        <p:tgtEl>
                                          <p:spTgt spid="28"/>
                                        </p:tgtEl>
                                        <p:attrNameLst>
                                          <p:attrName>style.visibility</p:attrName>
                                        </p:attrNameLst>
                                      </p:cBhvr>
                                      <p:to>
                                        <p:strVal val="visible"/>
                                      </p:to>
                                    </p:set>
                                    <p:anim calcmode="lin" valueType="num">
                                      <p:cBhvr additive="base">
                                        <p:cTn id="194" dur="2000" fill="hold"/>
                                        <p:tgtEl>
                                          <p:spTgt spid="28"/>
                                        </p:tgtEl>
                                        <p:attrNameLst>
                                          <p:attrName>ppt_x</p:attrName>
                                        </p:attrNameLst>
                                      </p:cBhvr>
                                      <p:tavLst>
                                        <p:tav tm="0">
                                          <p:val>
                                            <p:strVal val="0-#ppt_w/2"/>
                                          </p:val>
                                        </p:tav>
                                        <p:tav tm="100000">
                                          <p:val>
                                            <p:strVal val="#ppt_x"/>
                                          </p:val>
                                        </p:tav>
                                      </p:tavLst>
                                    </p:anim>
                                    <p:anim calcmode="lin" valueType="num">
                                      <p:cBhvr additive="base">
                                        <p:cTn id="195" dur="2000" fill="hold"/>
                                        <p:tgtEl>
                                          <p:spTgt spid="28"/>
                                        </p:tgtEl>
                                        <p:attrNameLst>
                                          <p:attrName>ppt_y</p:attrName>
                                        </p:attrNameLst>
                                      </p:cBhvr>
                                      <p:tavLst>
                                        <p:tav tm="0">
                                          <p:val>
                                            <p:strVal val="1+#ppt_h/2"/>
                                          </p:val>
                                        </p:tav>
                                        <p:tav tm="100000">
                                          <p:val>
                                            <p:strVal val="#ppt_y"/>
                                          </p:val>
                                        </p:tav>
                                      </p:tavLst>
                                    </p:anim>
                                  </p:childTnLst>
                                </p:cTn>
                              </p:par>
                              <p:par>
                                <p:cTn id="196" presetID="2" presetClass="entr" presetSubtype="12" fill="hold" grpId="0" nodeType="withEffect">
                                  <p:stCondLst>
                                    <p:cond delay="0"/>
                                  </p:stCondLst>
                                  <p:childTnLst>
                                    <p:set>
                                      <p:cBhvr>
                                        <p:cTn id="197" dur="1" fill="hold">
                                          <p:stCondLst>
                                            <p:cond delay="0"/>
                                          </p:stCondLst>
                                        </p:cTn>
                                        <p:tgtEl>
                                          <p:spTgt spid="29"/>
                                        </p:tgtEl>
                                        <p:attrNameLst>
                                          <p:attrName>style.visibility</p:attrName>
                                        </p:attrNameLst>
                                      </p:cBhvr>
                                      <p:to>
                                        <p:strVal val="visible"/>
                                      </p:to>
                                    </p:set>
                                    <p:anim calcmode="lin" valueType="num">
                                      <p:cBhvr additive="base">
                                        <p:cTn id="198" dur="2000" fill="hold"/>
                                        <p:tgtEl>
                                          <p:spTgt spid="29"/>
                                        </p:tgtEl>
                                        <p:attrNameLst>
                                          <p:attrName>ppt_x</p:attrName>
                                        </p:attrNameLst>
                                      </p:cBhvr>
                                      <p:tavLst>
                                        <p:tav tm="0">
                                          <p:val>
                                            <p:strVal val="0-#ppt_w/2"/>
                                          </p:val>
                                        </p:tav>
                                        <p:tav tm="100000">
                                          <p:val>
                                            <p:strVal val="#ppt_x"/>
                                          </p:val>
                                        </p:tav>
                                      </p:tavLst>
                                    </p:anim>
                                    <p:anim calcmode="lin" valueType="num">
                                      <p:cBhvr additive="base">
                                        <p:cTn id="199" dur="2000" fill="hold"/>
                                        <p:tgtEl>
                                          <p:spTgt spid="29"/>
                                        </p:tgtEl>
                                        <p:attrNameLst>
                                          <p:attrName>ppt_y</p:attrName>
                                        </p:attrNameLst>
                                      </p:cBhvr>
                                      <p:tavLst>
                                        <p:tav tm="0">
                                          <p:val>
                                            <p:strVal val="1+#ppt_h/2"/>
                                          </p:val>
                                        </p:tav>
                                        <p:tav tm="100000">
                                          <p:val>
                                            <p:strVal val="#ppt_y"/>
                                          </p:val>
                                        </p:tav>
                                      </p:tavLst>
                                    </p:anim>
                                  </p:childTnLst>
                                </p:cTn>
                              </p:par>
                              <p:par>
                                <p:cTn id="200" presetID="2" presetClass="entr" presetSubtype="12" fill="hold" grpId="0" nodeType="withEffect">
                                  <p:stCondLst>
                                    <p:cond delay="0"/>
                                  </p:stCondLst>
                                  <p:childTnLst>
                                    <p:set>
                                      <p:cBhvr>
                                        <p:cTn id="201" dur="1" fill="hold">
                                          <p:stCondLst>
                                            <p:cond delay="0"/>
                                          </p:stCondLst>
                                        </p:cTn>
                                        <p:tgtEl>
                                          <p:spTgt spid="30"/>
                                        </p:tgtEl>
                                        <p:attrNameLst>
                                          <p:attrName>style.visibility</p:attrName>
                                        </p:attrNameLst>
                                      </p:cBhvr>
                                      <p:to>
                                        <p:strVal val="visible"/>
                                      </p:to>
                                    </p:set>
                                    <p:anim calcmode="lin" valueType="num">
                                      <p:cBhvr additive="base">
                                        <p:cTn id="202" dur="2000" fill="hold"/>
                                        <p:tgtEl>
                                          <p:spTgt spid="30"/>
                                        </p:tgtEl>
                                        <p:attrNameLst>
                                          <p:attrName>ppt_x</p:attrName>
                                        </p:attrNameLst>
                                      </p:cBhvr>
                                      <p:tavLst>
                                        <p:tav tm="0">
                                          <p:val>
                                            <p:strVal val="0-#ppt_w/2"/>
                                          </p:val>
                                        </p:tav>
                                        <p:tav tm="100000">
                                          <p:val>
                                            <p:strVal val="#ppt_x"/>
                                          </p:val>
                                        </p:tav>
                                      </p:tavLst>
                                    </p:anim>
                                    <p:anim calcmode="lin" valueType="num">
                                      <p:cBhvr additive="base">
                                        <p:cTn id="203" dur="2000" fill="hold"/>
                                        <p:tgtEl>
                                          <p:spTgt spid="30"/>
                                        </p:tgtEl>
                                        <p:attrNameLst>
                                          <p:attrName>ppt_y</p:attrName>
                                        </p:attrNameLst>
                                      </p:cBhvr>
                                      <p:tavLst>
                                        <p:tav tm="0">
                                          <p:val>
                                            <p:strVal val="1+#ppt_h/2"/>
                                          </p:val>
                                        </p:tav>
                                        <p:tav tm="100000">
                                          <p:val>
                                            <p:strVal val="#ppt_y"/>
                                          </p:val>
                                        </p:tav>
                                      </p:tavLst>
                                    </p:anim>
                                  </p:childTnLst>
                                </p:cTn>
                              </p:par>
                              <p:par>
                                <p:cTn id="204" presetID="2" presetClass="entr" presetSubtype="12" fill="hold" grpId="0" nodeType="withEffect">
                                  <p:stCondLst>
                                    <p:cond delay="0"/>
                                  </p:stCondLst>
                                  <p:childTnLst>
                                    <p:set>
                                      <p:cBhvr>
                                        <p:cTn id="205" dur="1" fill="hold">
                                          <p:stCondLst>
                                            <p:cond delay="0"/>
                                          </p:stCondLst>
                                        </p:cTn>
                                        <p:tgtEl>
                                          <p:spTgt spid="31"/>
                                        </p:tgtEl>
                                        <p:attrNameLst>
                                          <p:attrName>style.visibility</p:attrName>
                                        </p:attrNameLst>
                                      </p:cBhvr>
                                      <p:to>
                                        <p:strVal val="visible"/>
                                      </p:to>
                                    </p:set>
                                    <p:anim calcmode="lin" valueType="num">
                                      <p:cBhvr additive="base">
                                        <p:cTn id="206" dur="2000" fill="hold"/>
                                        <p:tgtEl>
                                          <p:spTgt spid="31"/>
                                        </p:tgtEl>
                                        <p:attrNameLst>
                                          <p:attrName>ppt_x</p:attrName>
                                        </p:attrNameLst>
                                      </p:cBhvr>
                                      <p:tavLst>
                                        <p:tav tm="0">
                                          <p:val>
                                            <p:strVal val="0-#ppt_w/2"/>
                                          </p:val>
                                        </p:tav>
                                        <p:tav tm="100000">
                                          <p:val>
                                            <p:strVal val="#ppt_x"/>
                                          </p:val>
                                        </p:tav>
                                      </p:tavLst>
                                    </p:anim>
                                    <p:anim calcmode="lin" valueType="num">
                                      <p:cBhvr additive="base">
                                        <p:cTn id="207" dur="2000" fill="hold"/>
                                        <p:tgtEl>
                                          <p:spTgt spid="31"/>
                                        </p:tgtEl>
                                        <p:attrNameLst>
                                          <p:attrName>ppt_y</p:attrName>
                                        </p:attrNameLst>
                                      </p:cBhvr>
                                      <p:tavLst>
                                        <p:tav tm="0">
                                          <p:val>
                                            <p:strVal val="1+#ppt_h/2"/>
                                          </p:val>
                                        </p:tav>
                                        <p:tav tm="100000">
                                          <p:val>
                                            <p:strVal val="#ppt_y"/>
                                          </p:val>
                                        </p:tav>
                                      </p:tavLst>
                                    </p:anim>
                                  </p:childTnLst>
                                </p:cTn>
                              </p:par>
                              <p:par>
                                <p:cTn id="208" presetID="2" presetClass="entr" presetSubtype="12" fill="hold" grpId="0" nodeType="withEffect">
                                  <p:stCondLst>
                                    <p:cond delay="0"/>
                                  </p:stCondLst>
                                  <p:childTnLst>
                                    <p:set>
                                      <p:cBhvr>
                                        <p:cTn id="209" dur="1" fill="hold">
                                          <p:stCondLst>
                                            <p:cond delay="0"/>
                                          </p:stCondLst>
                                        </p:cTn>
                                        <p:tgtEl>
                                          <p:spTgt spid="32"/>
                                        </p:tgtEl>
                                        <p:attrNameLst>
                                          <p:attrName>style.visibility</p:attrName>
                                        </p:attrNameLst>
                                      </p:cBhvr>
                                      <p:to>
                                        <p:strVal val="visible"/>
                                      </p:to>
                                    </p:set>
                                    <p:anim calcmode="lin" valueType="num">
                                      <p:cBhvr additive="base">
                                        <p:cTn id="210" dur="2000" fill="hold"/>
                                        <p:tgtEl>
                                          <p:spTgt spid="32"/>
                                        </p:tgtEl>
                                        <p:attrNameLst>
                                          <p:attrName>ppt_x</p:attrName>
                                        </p:attrNameLst>
                                      </p:cBhvr>
                                      <p:tavLst>
                                        <p:tav tm="0">
                                          <p:val>
                                            <p:strVal val="0-#ppt_w/2"/>
                                          </p:val>
                                        </p:tav>
                                        <p:tav tm="100000">
                                          <p:val>
                                            <p:strVal val="#ppt_x"/>
                                          </p:val>
                                        </p:tav>
                                      </p:tavLst>
                                    </p:anim>
                                    <p:anim calcmode="lin" valueType="num">
                                      <p:cBhvr additive="base">
                                        <p:cTn id="211" dur="2000" fill="hold"/>
                                        <p:tgtEl>
                                          <p:spTgt spid="32"/>
                                        </p:tgtEl>
                                        <p:attrNameLst>
                                          <p:attrName>ppt_y</p:attrName>
                                        </p:attrNameLst>
                                      </p:cBhvr>
                                      <p:tavLst>
                                        <p:tav tm="0">
                                          <p:val>
                                            <p:strVal val="1+#ppt_h/2"/>
                                          </p:val>
                                        </p:tav>
                                        <p:tav tm="100000">
                                          <p:val>
                                            <p:strVal val="#ppt_y"/>
                                          </p:val>
                                        </p:tav>
                                      </p:tavLst>
                                    </p:anim>
                                  </p:childTnLst>
                                </p:cTn>
                              </p:par>
                              <p:par>
                                <p:cTn id="212" presetID="2" presetClass="entr" presetSubtype="12" fill="hold" grpId="0" nodeType="withEffect">
                                  <p:stCondLst>
                                    <p:cond delay="0"/>
                                  </p:stCondLst>
                                  <p:childTnLst>
                                    <p:set>
                                      <p:cBhvr>
                                        <p:cTn id="213" dur="1" fill="hold">
                                          <p:stCondLst>
                                            <p:cond delay="0"/>
                                          </p:stCondLst>
                                        </p:cTn>
                                        <p:tgtEl>
                                          <p:spTgt spid="33"/>
                                        </p:tgtEl>
                                        <p:attrNameLst>
                                          <p:attrName>style.visibility</p:attrName>
                                        </p:attrNameLst>
                                      </p:cBhvr>
                                      <p:to>
                                        <p:strVal val="visible"/>
                                      </p:to>
                                    </p:set>
                                    <p:anim calcmode="lin" valueType="num">
                                      <p:cBhvr additive="base">
                                        <p:cTn id="214" dur="2000" fill="hold"/>
                                        <p:tgtEl>
                                          <p:spTgt spid="33"/>
                                        </p:tgtEl>
                                        <p:attrNameLst>
                                          <p:attrName>ppt_x</p:attrName>
                                        </p:attrNameLst>
                                      </p:cBhvr>
                                      <p:tavLst>
                                        <p:tav tm="0">
                                          <p:val>
                                            <p:strVal val="0-#ppt_w/2"/>
                                          </p:val>
                                        </p:tav>
                                        <p:tav tm="100000">
                                          <p:val>
                                            <p:strVal val="#ppt_x"/>
                                          </p:val>
                                        </p:tav>
                                      </p:tavLst>
                                    </p:anim>
                                    <p:anim calcmode="lin" valueType="num">
                                      <p:cBhvr additive="base">
                                        <p:cTn id="215" dur="2000" fill="hold"/>
                                        <p:tgtEl>
                                          <p:spTgt spid="33"/>
                                        </p:tgtEl>
                                        <p:attrNameLst>
                                          <p:attrName>ppt_y</p:attrName>
                                        </p:attrNameLst>
                                      </p:cBhvr>
                                      <p:tavLst>
                                        <p:tav tm="0">
                                          <p:val>
                                            <p:strVal val="1+#ppt_h/2"/>
                                          </p:val>
                                        </p:tav>
                                        <p:tav tm="100000">
                                          <p:val>
                                            <p:strVal val="#ppt_y"/>
                                          </p:val>
                                        </p:tav>
                                      </p:tavLst>
                                    </p:anim>
                                  </p:childTnLst>
                                </p:cTn>
                              </p:par>
                              <p:par>
                                <p:cTn id="216" presetID="2" presetClass="entr" presetSubtype="12" fill="hold" grpId="0" nodeType="withEffect">
                                  <p:stCondLst>
                                    <p:cond delay="0"/>
                                  </p:stCondLst>
                                  <p:childTnLst>
                                    <p:set>
                                      <p:cBhvr>
                                        <p:cTn id="217" dur="1" fill="hold">
                                          <p:stCondLst>
                                            <p:cond delay="0"/>
                                          </p:stCondLst>
                                        </p:cTn>
                                        <p:tgtEl>
                                          <p:spTgt spid="34"/>
                                        </p:tgtEl>
                                        <p:attrNameLst>
                                          <p:attrName>style.visibility</p:attrName>
                                        </p:attrNameLst>
                                      </p:cBhvr>
                                      <p:to>
                                        <p:strVal val="visible"/>
                                      </p:to>
                                    </p:set>
                                    <p:anim calcmode="lin" valueType="num">
                                      <p:cBhvr additive="base">
                                        <p:cTn id="218" dur="2000" fill="hold"/>
                                        <p:tgtEl>
                                          <p:spTgt spid="34"/>
                                        </p:tgtEl>
                                        <p:attrNameLst>
                                          <p:attrName>ppt_x</p:attrName>
                                        </p:attrNameLst>
                                      </p:cBhvr>
                                      <p:tavLst>
                                        <p:tav tm="0">
                                          <p:val>
                                            <p:strVal val="0-#ppt_w/2"/>
                                          </p:val>
                                        </p:tav>
                                        <p:tav tm="100000">
                                          <p:val>
                                            <p:strVal val="#ppt_x"/>
                                          </p:val>
                                        </p:tav>
                                      </p:tavLst>
                                    </p:anim>
                                    <p:anim calcmode="lin" valueType="num">
                                      <p:cBhvr additive="base">
                                        <p:cTn id="219" dur="2000" fill="hold"/>
                                        <p:tgtEl>
                                          <p:spTgt spid="34"/>
                                        </p:tgtEl>
                                        <p:attrNameLst>
                                          <p:attrName>ppt_y</p:attrName>
                                        </p:attrNameLst>
                                      </p:cBhvr>
                                      <p:tavLst>
                                        <p:tav tm="0">
                                          <p:val>
                                            <p:strVal val="1+#ppt_h/2"/>
                                          </p:val>
                                        </p:tav>
                                        <p:tav tm="100000">
                                          <p:val>
                                            <p:strVal val="#ppt_y"/>
                                          </p:val>
                                        </p:tav>
                                      </p:tavLst>
                                    </p:anim>
                                  </p:childTnLst>
                                </p:cTn>
                              </p:par>
                              <p:par>
                                <p:cTn id="220" presetID="2" presetClass="entr" presetSubtype="12" fill="hold" grpId="0" nodeType="withEffect">
                                  <p:stCondLst>
                                    <p:cond delay="0"/>
                                  </p:stCondLst>
                                  <p:childTnLst>
                                    <p:set>
                                      <p:cBhvr>
                                        <p:cTn id="221" dur="1" fill="hold">
                                          <p:stCondLst>
                                            <p:cond delay="0"/>
                                          </p:stCondLst>
                                        </p:cTn>
                                        <p:tgtEl>
                                          <p:spTgt spid="35"/>
                                        </p:tgtEl>
                                        <p:attrNameLst>
                                          <p:attrName>style.visibility</p:attrName>
                                        </p:attrNameLst>
                                      </p:cBhvr>
                                      <p:to>
                                        <p:strVal val="visible"/>
                                      </p:to>
                                    </p:set>
                                    <p:anim calcmode="lin" valueType="num">
                                      <p:cBhvr additive="base">
                                        <p:cTn id="222" dur="2000" fill="hold"/>
                                        <p:tgtEl>
                                          <p:spTgt spid="35"/>
                                        </p:tgtEl>
                                        <p:attrNameLst>
                                          <p:attrName>ppt_x</p:attrName>
                                        </p:attrNameLst>
                                      </p:cBhvr>
                                      <p:tavLst>
                                        <p:tav tm="0">
                                          <p:val>
                                            <p:strVal val="0-#ppt_w/2"/>
                                          </p:val>
                                        </p:tav>
                                        <p:tav tm="100000">
                                          <p:val>
                                            <p:strVal val="#ppt_x"/>
                                          </p:val>
                                        </p:tav>
                                      </p:tavLst>
                                    </p:anim>
                                    <p:anim calcmode="lin" valueType="num">
                                      <p:cBhvr additive="base">
                                        <p:cTn id="223" dur="2000" fill="hold"/>
                                        <p:tgtEl>
                                          <p:spTgt spid="35"/>
                                        </p:tgtEl>
                                        <p:attrNameLst>
                                          <p:attrName>ppt_y</p:attrName>
                                        </p:attrNameLst>
                                      </p:cBhvr>
                                      <p:tavLst>
                                        <p:tav tm="0">
                                          <p:val>
                                            <p:strVal val="1+#ppt_h/2"/>
                                          </p:val>
                                        </p:tav>
                                        <p:tav tm="100000">
                                          <p:val>
                                            <p:strVal val="#ppt_y"/>
                                          </p:val>
                                        </p:tav>
                                      </p:tavLst>
                                    </p:anim>
                                  </p:childTnLst>
                                </p:cTn>
                              </p:par>
                              <p:par>
                                <p:cTn id="224" presetID="5" presetClass="entr" presetSubtype="5" fill="hold" grpId="4" nodeType="withEffect">
                                  <p:stCondLst>
                                    <p:cond delay="0"/>
                                  </p:stCondLst>
                                  <p:childTnLst>
                                    <p:set>
                                      <p:cBhvr>
                                        <p:cTn id="225" dur="1" fill="hold">
                                          <p:stCondLst>
                                            <p:cond delay="0"/>
                                          </p:stCondLst>
                                        </p:cTn>
                                        <p:tgtEl>
                                          <p:spTgt spid="6"/>
                                        </p:tgtEl>
                                        <p:attrNameLst>
                                          <p:attrName>style.visibility</p:attrName>
                                        </p:attrNameLst>
                                      </p:cBhvr>
                                      <p:to>
                                        <p:strVal val="visible"/>
                                      </p:to>
                                    </p:set>
                                    <p:animEffect transition="in" filter="checkerboard(down)">
                                      <p:cBhvr>
                                        <p:cTn id="226" dur="2000"/>
                                        <p:tgtEl>
                                          <p:spTgt spid="6"/>
                                        </p:tgtEl>
                                      </p:cBhvr>
                                    </p:animEffect>
                                  </p:childTnLst>
                                </p:cTn>
                              </p:par>
                              <p:par>
                                <p:cTn id="227" presetID="5" presetClass="entr" presetSubtype="5" fill="hold" grpId="4" nodeType="withEffect">
                                  <p:stCondLst>
                                    <p:cond delay="0"/>
                                  </p:stCondLst>
                                  <p:childTnLst>
                                    <p:set>
                                      <p:cBhvr>
                                        <p:cTn id="228" dur="1" fill="hold">
                                          <p:stCondLst>
                                            <p:cond delay="0"/>
                                          </p:stCondLst>
                                        </p:cTn>
                                        <p:tgtEl>
                                          <p:spTgt spid="7"/>
                                        </p:tgtEl>
                                        <p:attrNameLst>
                                          <p:attrName>style.visibility</p:attrName>
                                        </p:attrNameLst>
                                      </p:cBhvr>
                                      <p:to>
                                        <p:strVal val="visible"/>
                                      </p:to>
                                    </p:set>
                                    <p:animEffect transition="in" filter="checkerboard(down)">
                                      <p:cBhvr>
                                        <p:cTn id="229" dur="2000"/>
                                        <p:tgtEl>
                                          <p:spTgt spid="7"/>
                                        </p:tgtEl>
                                      </p:cBhvr>
                                    </p:animEffect>
                                  </p:childTnLst>
                                </p:cTn>
                              </p:par>
                              <p:par>
                                <p:cTn id="230" presetID="5" presetClass="entr" presetSubtype="5" fill="hold" grpId="4" nodeType="withEffect">
                                  <p:stCondLst>
                                    <p:cond delay="0"/>
                                  </p:stCondLst>
                                  <p:childTnLst>
                                    <p:set>
                                      <p:cBhvr>
                                        <p:cTn id="231" dur="1" fill="hold">
                                          <p:stCondLst>
                                            <p:cond delay="0"/>
                                          </p:stCondLst>
                                        </p:cTn>
                                        <p:tgtEl>
                                          <p:spTgt spid="8"/>
                                        </p:tgtEl>
                                        <p:attrNameLst>
                                          <p:attrName>style.visibility</p:attrName>
                                        </p:attrNameLst>
                                      </p:cBhvr>
                                      <p:to>
                                        <p:strVal val="visible"/>
                                      </p:to>
                                    </p:set>
                                    <p:animEffect transition="in" filter="checkerboard(down)">
                                      <p:cBhvr>
                                        <p:cTn id="232" dur="2000"/>
                                        <p:tgtEl>
                                          <p:spTgt spid="8"/>
                                        </p:tgtEl>
                                      </p:cBhvr>
                                    </p:animEffect>
                                  </p:childTnLst>
                                </p:cTn>
                              </p:par>
                              <p:par>
                                <p:cTn id="233" presetID="5" presetClass="entr" presetSubtype="5" fill="hold" grpId="4" nodeType="withEffect">
                                  <p:stCondLst>
                                    <p:cond delay="0"/>
                                  </p:stCondLst>
                                  <p:childTnLst>
                                    <p:set>
                                      <p:cBhvr>
                                        <p:cTn id="234" dur="1" fill="hold">
                                          <p:stCondLst>
                                            <p:cond delay="0"/>
                                          </p:stCondLst>
                                        </p:cTn>
                                        <p:tgtEl>
                                          <p:spTgt spid="9"/>
                                        </p:tgtEl>
                                        <p:attrNameLst>
                                          <p:attrName>style.visibility</p:attrName>
                                        </p:attrNameLst>
                                      </p:cBhvr>
                                      <p:to>
                                        <p:strVal val="visible"/>
                                      </p:to>
                                    </p:set>
                                    <p:animEffect transition="in" filter="checkerboard(down)">
                                      <p:cBhvr>
                                        <p:cTn id="235" dur="2000"/>
                                        <p:tgtEl>
                                          <p:spTgt spid="9"/>
                                        </p:tgtEl>
                                      </p:cBhvr>
                                    </p:animEffect>
                                  </p:childTnLst>
                                </p:cTn>
                              </p:par>
                              <p:par>
                                <p:cTn id="236" presetID="5" presetClass="entr" presetSubtype="5" fill="hold" grpId="4" nodeType="withEffect">
                                  <p:stCondLst>
                                    <p:cond delay="0"/>
                                  </p:stCondLst>
                                  <p:childTnLst>
                                    <p:set>
                                      <p:cBhvr>
                                        <p:cTn id="237" dur="1" fill="hold">
                                          <p:stCondLst>
                                            <p:cond delay="0"/>
                                          </p:stCondLst>
                                        </p:cTn>
                                        <p:tgtEl>
                                          <p:spTgt spid="10"/>
                                        </p:tgtEl>
                                        <p:attrNameLst>
                                          <p:attrName>style.visibility</p:attrName>
                                        </p:attrNameLst>
                                      </p:cBhvr>
                                      <p:to>
                                        <p:strVal val="visible"/>
                                      </p:to>
                                    </p:set>
                                    <p:animEffect transition="in" filter="checkerboard(down)">
                                      <p:cBhvr>
                                        <p:cTn id="238" dur="2000"/>
                                        <p:tgtEl>
                                          <p:spTgt spid="10"/>
                                        </p:tgtEl>
                                      </p:cBhvr>
                                    </p:animEffect>
                                  </p:childTnLst>
                                </p:cTn>
                              </p:par>
                              <p:par>
                                <p:cTn id="239" presetID="5" presetClass="entr" presetSubtype="5" fill="hold" grpId="4" nodeType="withEffect">
                                  <p:stCondLst>
                                    <p:cond delay="0"/>
                                  </p:stCondLst>
                                  <p:childTnLst>
                                    <p:set>
                                      <p:cBhvr>
                                        <p:cTn id="240" dur="1" fill="hold">
                                          <p:stCondLst>
                                            <p:cond delay="0"/>
                                          </p:stCondLst>
                                        </p:cTn>
                                        <p:tgtEl>
                                          <p:spTgt spid="11"/>
                                        </p:tgtEl>
                                        <p:attrNameLst>
                                          <p:attrName>style.visibility</p:attrName>
                                        </p:attrNameLst>
                                      </p:cBhvr>
                                      <p:to>
                                        <p:strVal val="visible"/>
                                      </p:to>
                                    </p:set>
                                    <p:animEffect transition="in" filter="checkerboard(down)">
                                      <p:cBhvr>
                                        <p:cTn id="241" dur="2000"/>
                                        <p:tgtEl>
                                          <p:spTgt spid="11"/>
                                        </p:tgtEl>
                                      </p:cBhvr>
                                    </p:animEffect>
                                  </p:childTnLst>
                                </p:cTn>
                              </p:par>
                              <p:par>
                                <p:cTn id="242" presetID="5" presetClass="entr" presetSubtype="5" fill="hold" grpId="4" nodeType="withEffect">
                                  <p:stCondLst>
                                    <p:cond delay="0"/>
                                  </p:stCondLst>
                                  <p:childTnLst>
                                    <p:set>
                                      <p:cBhvr>
                                        <p:cTn id="243" dur="1" fill="hold">
                                          <p:stCondLst>
                                            <p:cond delay="0"/>
                                          </p:stCondLst>
                                        </p:cTn>
                                        <p:tgtEl>
                                          <p:spTgt spid="12"/>
                                        </p:tgtEl>
                                        <p:attrNameLst>
                                          <p:attrName>style.visibility</p:attrName>
                                        </p:attrNameLst>
                                      </p:cBhvr>
                                      <p:to>
                                        <p:strVal val="visible"/>
                                      </p:to>
                                    </p:set>
                                    <p:animEffect transition="in" filter="checkerboard(down)">
                                      <p:cBhvr>
                                        <p:cTn id="244" dur="2000"/>
                                        <p:tgtEl>
                                          <p:spTgt spid="12"/>
                                        </p:tgtEl>
                                      </p:cBhvr>
                                    </p:animEffect>
                                  </p:childTnLst>
                                </p:cTn>
                              </p:par>
                              <p:par>
                                <p:cTn id="245" presetID="5" presetClass="entr" presetSubtype="5" fill="hold" grpId="4" nodeType="withEffect">
                                  <p:stCondLst>
                                    <p:cond delay="0"/>
                                  </p:stCondLst>
                                  <p:childTnLst>
                                    <p:set>
                                      <p:cBhvr>
                                        <p:cTn id="246" dur="1" fill="hold">
                                          <p:stCondLst>
                                            <p:cond delay="0"/>
                                          </p:stCondLst>
                                        </p:cTn>
                                        <p:tgtEl>
                                          <p:spTgt spid="13"/>
                                        </p:tgtEl>
                                        <p:attrNameLst>
                                          <p:attrName>style.visibility</p:attrName>
                                        </p:attrNameLst>
                                      </p:cBhvr>
                                      <p:to>
                                        <p:strVal val="visible"/>
                                      </p:to>
                                    </p:set>
                                    <p:animEffect transition="in" filter="checkerboard(down)">
                                      <p:cBhvr>
                                        <p:cTn id="247" dur="2000"/>
                                        <p:tgtEl>
                                          <p:spTgt spid="13"/>
                                        </p:tgtEl>
                                      </p:cBhvr>
                                    </p:animEffect>
                                  </p:childTnLst>
                                </p:cTn>
                              </p:par>
                              <p:par>
                                <p:cTn id="248" presetID="5" presetClass="entr" presetSubtype="5" fill="hold" grpId="4" nodeType="withEffect">
                                  <p:stCondLst>
                                    <p:cond delay="0"/>
                                  </p:stCondLst>
                                  <p:childTnLst>
                                    <p:set>
                                      <p:cBhvr>
                                        <p:cTn id="249" dur="1" fill="hold">
                                          <p:stCondLst>
                                            <p:cond delay="0"/>
                                          </p:stCondLst>
                                        </p:cTn>
                                        <p:tgtEl>
                                          <p:spTgt spid="14"/>
                                        </p:tgtEl>
                                        <p:attrNameLst>
                                          <p:attrName>style.visibility</p:attrName>
                                        </p:attrNameLst>
                                      </p:cBhvr>
                                      <p:to>
                                        <p:strVal val="visible"/>
                                      </p:to>
                                    </p:set>
                                    <p:animEffect transition="in" filter="checkerboard(down)">
                                      <p:cBhvr>
                                        <p:cTn id="250" dur="2000"/>
                                        <p:tgtEl>
                                          <p:spTgt spid="14"/>
                                        </p:tgtEl>
                                      </p:cBhvr>
                                    </p:animEffect>
                                  </p:childTnLst>
                                </p:cTn>
                              </p:par>
                              <p:par>
                                <p:cTn id="251" presetID="5" presetClass="entr" presetSubtype="5" fill="hold" grpId="4" nodeType="withEffect">
                                  <p:stCondLst>
                                    <p:cond delay="0"/>
                                  </p:stCondLst>
                                  <p:childTnLst>
                                    <p:set>
                                      <p:cBhvr>
                                        <p:cTn id="252" dur="1" fill="hold">
                                          <p:stCondLst>
                                            <p:cond delay="0"/>
                                          </p:stCondLst>
                                        </p:cTn>
                                        <p:tgtEl>
                                          <p:spTgt spid="15"/>
                                        </p:tgtEl>
                                        <p:attrNameLst>
                                          <p:attrName>style.visibility</p:attrName>
                                        </p:attrNameLst>
                                      </p:cBhvr>
                                      <p:to>
                                        <p:strVal val="visible"/>
                                      </p:to>
                                    </p:set>
                                    <p:animEffect transition="in" filter="checkerboard(down)">
                                      <p:cBhvr>
                                        <p:cTn id="253" dur="2000"/>
                                        <p:tgtEl>
                                          <p:spTgt spid="15"/>
                                        </p:tgtEl>
                                      </p:cBhvr>
                                    </p:animEffect>
                                  </p:childTnLst>
                                </p:cTn>
                              </p:par>
                              <p:par>
                                <p:cTn id="254" presetID="5" presetClass="entr" presetSubtype="5" fill="hold" grpId="4" nodeType="withEffect">
                                  <p:stCondLst>
                                    <p:cond delay="0"/>
                                  </p:stCondLst>
                                  <p:childTnLst>
                                    <p:set>
                                      <p:cBhvr>
                                        <p:cTn id="255" dur="1" fill="hold">
                                          <p:stCondLst>
                                            <p:cond delay="0"/>
                                          </p:stCondLst>
                                        </p:cTn>
                                        <p:tgtEl>
                                          <p:spTgt spid="16"/>
                                        </p:tgtEl>
                                        <p:attrNameLst>
                                          <p:attrName>style.visibility</p:attrName>
                                        </p:attrNameLst>
                                      </p:cBhvr>
                                      <p:to>
                                        <p:strVal val="visible"/>
                                      </p:to>
                                    </p:set>
                                    <p:animEffect transition="in" filter="checkerboard(down)">
                                      <p:cBhvr>
                                        <p:cTn id="256" dur="2000"/>
                                        <p:tgtEl>
                                          <p:spTgt spid="16"/>
                                        </p:tgtEl>
                                      </p:cBhvr>
                                    </p:animEffect>
                                  </p:childTnLst>
                                </p:cTn>
                              </p:par>
                              <p:par>
                                <p:cTn id="257" presetID="5" presetClass="entr" presetSubtype="5" fill="hold" grpId="4" nodeType="withEffect">
                                  <p:stCondLst>
                                    <p:cond delay="0"/>
                                  </p:stCondLst>
                                  <p:childTnLst>
                                    <p:set>
                                      <p:cBhvr>
                                        <p:cTn id="258" dur="1" fill="hold">
                                          <p:stCondLst>
                                            <p:cond delay="0"/>
                                          </p:stCondLst>
                                        </p:cTn>
                                        <p:tgtEl>
                                          <p:spTgt spid="17"/>
                                        </p:tgtEl>
                                        <p:attrNameLst>
                                          <p:attrName>style.visibility</p:attrName>
                                        </p:attrNameLst>
                                      </p:cBhvr>
                                      <p:to>
                                        <p:strVal val="visible"/>
                                      </p:to>
                                    </p:set>
                                    <p:animEffect transition="in" filter="checkerboard(down)">
                                      <p:cBhvr>
                                        <p:cTn id="259" dur="2000"/>
                                        <p:tgtEl>
                                          <p:spTgt spid="17"/>
                                        </p:tgtEl>
                                      </p:cBhvr>
                                    </p:animEffect>
                                  </p:childTnLst>
                                </p:cTn>
                              </p:par>
                              <p:par>
                                <p:cTn id="260" presetID="5" presetClass="entr" presetSubtype="5" fill="hold" grpId="4" nodeType="withEffect">
                                  <p:stCondLst>
                                    <p:cond delay="0"/>
                                  </p:stCondLst>
                                  <p:childTnLst>
                                    <p:set>
                                      <p:cBhvr>
                                        <p:cTn id="261" dur="1" fill="hold">
                                          <p:stCondLst>
                                            <p:cond delay="0"/>
                                          </p:stCondLst>
                                        </p:cTn>
                                        <p:tgtEl>
                                          <p:spTgt spid="18"/>
                                        </p:tgtEl>
                                        <p:attrNameLst>
                                          <p:attrName>style.visibility</p:attrName>
                                        </p:attrNameLst>
                                      </p:cBhvr>
                                      <p:to>
                                        <p:strVal val="visible"/>
                                      </p:to>
                                    </p:set>
                                    <p:animEffect transition="in" filter="checkerboard(down)">
                                      <p:cBhvr>
                                        <p:cTn id="262" dur="2000"/>
                                        <p:tgtEl>
                                          <p:spTgt spid="18"/>
                                        </p:tgtEl>
                                      </p:cBhvr>
                                    </p:animEffect>
                                  </p:childTnLst>
                                </p:cTn>
                              </p:par>
                              <p:par>
                                <p:cTn id="263" presetID="5" presetClass="entr" presetSubtype="5" fill="hold" grpId="4" nodeType="withEffect">
                                  <p:stCondLst>
                                    <p:cond delay="0"/>
                                  </p:stCondLst>
                                  <p:childTnLst>
                                    <p:set>
                                      <p:cBhvr>
                                        <p:cTn id="264" dur="1" fill="hold">
                                          <p:stCondLst>
                                            <p:cond delay="0"/>
                                          </p:stCondLst>
                                        </p:cTn>
                                        <p:tgtEl>
                                          <p:spTgt spid="19"/>
                                        </p:tgtEl>
                                        <p:attrNameLst>
                                          <p:attrName>style.visibility</p:attrName>
                                        </p:attrNameLst>
                                      </p:cBhvr>
                                      <p:to>
                                        <p:strVal val="visible"/>
                                      </p:to>
                                    </p:set>
                                    <p:animEffect transition="in" filter="checkerboard(down)">
                                      <p:cBhvr>
                                        <p:cTn id="265" dur="2000"/>
                                        <p:tgtEl>
                                          <p:spTgt spid="19"/>
                                        </p:tgtEl>
                                      </p:cBhvr>
                                    </p:animEffect>
                                  </p:childTnLst>
                                </p:cTn>
                              </p:par>
                              <p:par>
                                <p:cTn id="266" presetID="5" presetClass="entr" presetSubtype="5" fill="hold" grpId="4" nodeType="withEffect">
                                  <p:stCondLst>
                                    <p:cond delay="0"/>
                                  </p:stCondLst>
                                  <p:childTnLst>
                                    <p:set>
                                      <p:cBhvr>
                                        <p:cTn id="267" dur="1" fill="hold">
                                          <p:stCondLst>
                                            <p:cond delay="0"/>
                                          </p:stCondLst>
                                        </p:cTn>
                                        <p:tgtEl>
                                          <p:spTgt spid="20"/>
                                        </p:tgtEl>
                                        <p:attrNameLst>
                                          <p:attrName>style.visibility</p:attrName>
                                        </p:attrNameLst>
                                      </p:cBhvr>
                                      <p:to>
                                        <p:strVal val="visible"/>
                                      </p:to>
                                    </p:set>
                                    <p:animEffect transition="in" filter="checkerboard(down)">
                                      <p:cBhvr>
                                        <p:cTn id="268" dur="2000"/>
                                        <p:tgtEl>
                                          <p:spTgt spid="20"/>
                                        </p:tgtEl>
                                      </p:cBhvr>
                                    </p:animEffect>
                                  </p:childTnLst>
                                </p:cTn>
                              </p:par>
                              <p:par>
                                <p:cTn id="269" presetID="5" presetClass="entr" presetSubtype="5" fill="hold" grpId="4" nodeType="withEffect">
                                  <p:stCondLst>
                                    <p:cond delay="0"/>
                                  </p:stCondLst>
                                  <p:childTnLst>
                                    <p:set>
                                      <p:cBhvr>
                                        <p:cTn id="270" dur="1" fill="hold">
                                          <p:stCondLst>
                                            <p:cond delay="0"/>
                                          </p:stCondLst>
                                        </p:cTn>
                                        <p:tgtEl>
                                          <p:spTgt spid="21"/>
                                        </p:tgtEl>
                                        <p:attrNameLst>
                                          <p:attrName>style.visibility</p:attrName>
                                        </p:attrNameLst>
                                      </p:cBhvr>
                                      <p:to>
                                        <p:strVal val="visible"/>
                                      </p:to>
                                    </p:set>
                                    <p:animEffect transition="in" filter="checkerboard(down)">
                                      <p:cBhvr>
                                        <p:cTn id="271" dur="2000"/>
                                        <p:tgtEl>
                                          <p:spTgt spid="21"/>
                                        </p:tgtEl>
                                      </p:cBhvr>
                                    </p:animEffect>
                                  </p:childTnLst>
                                </p:cTn>
                              </p:par>
                              <p:par>
                                <p:cTn id="272" presetID="5" presetClass="entr" presetSubtype="5" fill="hold" grpId="4" nodeType="withEffect">
                                  <p:stCondLst>
                                    <p:cond delay="0"/>
                                  </p:stCondLst>
                                  <p:childTnLst>
                                    <p:set>
                                      <p:cBhvr>
                                        <p:cTn id="273" dur="1" fill="hold">
                                          <p:stCondLst>
                                            <p:cond delay="0"/>
                                          </p:stCondLst>
                                        </p:cTn>
                                        <p:tgtEl>
                                          <p:spTgt spid="22"/>
                                        </p:tgtEl>
                                        <p:attrNameLst>
                                          <p:attrName>style.visibility</p:attrName>
                                        </p:attrNameLst>
                                      </p:cBhvr>
                                      <p:to>
                                        <p:strVal val="visible"/>
                                      </p:to>
                                    </p:set>
                                    <p:animEffect transition="in" filter="checkerboard(down)">
                                      <p:cBhvr>
                                        <p:cTn id="274" dur="2000"/>
                                        <p:tgtEl>
                                          <p:spTgt spid="22"/>
                                        </p:tgtEl>
                                      </p:cBhvr>
                                    </p:animEffect>
                                  </p:childTnLst>
                                </p:cTn>
                              </p:par>
                              <p:par>
                                <p:cTn id="275" presetID="5" presetClass="entr" presetSubtype="5" fill="hold" grpId="4" nodeType="withEffect">
                                  <p:stCondLst>
                                    <p:cond delay="0"/>
                                  </p:stCondLst>
                                  <p:childTnLst>
                                    <p:set>
                                      <p:cBhvr>
                                        <p:cTn id="276" dur="1" fill="hold">
                                          <p:stCondLst>
                                            <p:cond delay="0"/>
                                          </p:stCondLst>
                                        </p:cTn>
                                        <p:tgtEl>
                                          <p:spTgt spid="23"/>
                                        </p:tgtEl>
                                        <p:attrNameLst>
                                          <p:attrName>style.visibility</p:attrName>
                                        </p:attrNameLst>
                                      </p:cBhvr>
                                      <p:to>
                                        <p:strVal val="visible"/>
                                      </p:to>
                                    </p:set>
                                    <p:animEffect transition="in" filter="checkerboard(down)">
                                      <p:cBhvr>
                                        <p:cTn id="277" dur="2000"/>
                                        <p:tgtEl>
                                          <p:spTgt spid="23"/>
                                        </p:tgtEl>
                                      </p:cBhvr>
                                    </p:animEffect>
                                  </p:childTnLst>
                                </p:cTn>
                              </p:par>
                              <p:par>
                                <p:cTn id="278" presetID="5" presetClass="entr" presetSubtype="5" fill="hold" grpId="4" nodeType="withEffect">
                                  <p:stCondLst>
                                    <p:cond delay="0"/>
                                  </p:stCondLst>
                                  <p:childTnLst>
                                    <p:set>
                                      <p:cBhvr>
                                        <p:cTn id="279" dur="1" fill="hold">
                                          <p:stCondLst>
                                            <p:cond delay="0"/>
                                          </p:stCondLst>
                                        </p:cTn>
                                        <p:tgtEl>
                                          <p:spTgt spid="24"/>
                                        </p:tgtEl>
                                        <p:attrNameLst>
                                          <p:attrName>style.visibility</p:attrName>
                                        </p:attrNameLst>
                                      </p:cBhvr>
                                      <p:to>
                                        <p:strVal val="visible"/>
                                      </p:to>
                                    </p:set>
                                    <p:animEffect transition="in" filter="checkerboard(down)">
                                      <p:cBhvr>
                                        <p:cTn id="280" dur="2000"/>
                                        <p:tgtEl>
                                          <p:spTgt spid="24"/>
                                        </p:tgtEl>
                                      </p:cBhvr>
                                    </p:animEffect>
                                  </p:childTnLst>
                                </p:cTn>
                              </p:par>
                              <p:par>
                                <p:cTn id="281" presetID="5" presetClass="entr" presetSubtype="5" fill="hold" grpId="4" nodeType="withEffect">
                                  <p:stCondLst>
                                    <p:cond delay="0"/>
                                  </p:stCondLst>
                                  <p:childTnLst>
                                    <p:set>
                                      <p:cBhvr>
                                        <p:cTn id="282" dur="1" fill="hold">
                                          <p:stCondLst>
                                            <p:cond delay="0"/>
                                          </p:stCondLst>
                                        </p:cTn>
                                        <p:tgtEl>
                                          <p:spTgt spid="25"/>
                                        </p:tgtEl>
                                        <p:attrNameLst>
                                          <p:attrName>style.visibility</p:attrName>
                                        </p:attrNameLst>
                                      </p:cBhvr>
                                      <p:to>
                                        <p:strVal val="visible"/>
                                      </p:to>
                                    </p:set>
                                    <p:animEffect transition="in" filter="checkerboard(down)">
                                      <p:cBhvr>
                                        <p:cTn id="283" dur="2000"/>
                                        <p:tgtEl>
                                          <p:spTgt spid="25"/>
                                        </p:tgtEl>
                                      </p:cBhvr>
                                    </p:animEffect>
                                  </p:childTnLst>
                                </p:cTn>
                              </p:par>
                              <p:par>
                                <p:cTn id="284" presetID="5" presetClass="entr" presetSubtype="5" fill="hold" grpId="4" nodeType="withEffect">
                                  <p:stCondLst>
                                    <p:cond delay="0"/>
                                  </p:stCondLst>
                                  <p:childTnLst>
                                    <p:set>
                                      <p:cBhvr>
                                        <p:cTn id="285" dur="1" fill="hold">
                                          <p:stCondLst>
                                            <p:cond delay="0"/>
                                          </p:stCondLst>
                                        </p:cTn>
                                        <p:tgtEl>
                                          <p:spTgt spid="26"/>
                                        </p:tgtEl>
                                        <p:attrNameLst>
                                          <p:attrName>style.visibility</p:attrName>
                                        </p:attrNameLst>
                                      </p:cBhvr>
                                      <p:to>
                                        <p:strVal val="visible"/>
                                      </p:to>
                                    </p:set>
                                    <p:animEffect transition="in" filter="checkerboard(down)">
                                      <p:cBhvr>
                                        <p:cTn id="286" dur="2000"/>
                                        <p:tgtEl>
                                          <p:spTgt spid="26"/>
                                        </p:tgtEl>
                                      </p:cBhvr>
                                    </p:animEffect>
                                  </p:childTnLst>
                                </p:cTn>
                              </p:par>
                              <p:par>
                                <p:cTn id="287" presetID="5" presetClass="entr" presetSubtype="5" fill="hold" grpId="4" nodeType="withEffect">
                                  <p:stCondLst>
                                    <p:cond delay="0"/>
                                  </p:stCondLst>
                                  <p:childTnLst>
                                    <p:set>
                                      <p:cBhvr>
                                        <p:cTn id="288" dur="1" fill="hold">
                                          <p:stCondLst>
                                            <p:cond delay="0"/>
                                          </p:stCondLst>
                                        </p:cTn>
                                        <p:tgtEl>
                                          <p:spTgt spid="27"/>
                                        </p:tgtEl>
                                        <p:attrNameLst>
                                          <p:attrName>style.visibility</p:attrName>
                                        </p:attrNameLst>
                                      </p:cBhvr>
                                      <p:to>
                                        <p:strVal val="visible"/>
                                      </p:to>
                                    </p:set>
                                    <p:animEffect transition="in" filter="checkerboard(down)">
                                      <p:cBhvr>
                                        <p:cTn id="289" dur="2000"/>
                                        <p:tgtEl>
                                          <p:spTgt spid="27"/>
                                        </p:tgtEl>
                                      </p:cBhvr>
                                    </p:animEffect>
                                  </p:childTnLst>
                                </p:cTn>
                              </p:par>
                              <p:par>
                                <p:cTn id="290" presetID="5" presetClass="entr" presetSubtype="5" fill="hold" grpId="4" nodeType="withEffect">
                                  <p:stCondLst>
                                    <p:cond delay="0"/>
                                  </p:stCondLst>
                                  <p:childTnLst>
                                    <p:set>
                                      <p:cBhvr>
                                        <p:cTn id="291" dur="1" fill="hold">
                                          <p:stCondLst>
                                            <p:cond delay="0"/>
                                          </p:stCondLst>
                                        </p:cTn>
                                        <p:tgtEl>
                                          <p:spTgt spid="28"/>
                                        </p:tgtEl>
                                        <p:attrNameLst>
                                          <p:attrName>style.visibility</p:attrName>
                                        </p:attrNameLst>
                                      </p:cBhvr>
                                      <p:to>
                                        <p:strVal val="visible"/>
                                      </p:to>
                                    </p:set>
                                    <p:animEffect transition="in" filter="checkerboard(down)">
                                      <p:cBhvr>
                                        <p:cTn id="292" dur="2000"/>
                                        <p:tgtEl>
                                          <p:spTgt spid="28"/>
                                        </p:tgtEl>
                                      </p:cBhvr>
                                    </p:animEffect>
                                  </p:childTnLst>
                                </p:cTn>
                              </p:par>
                              <p:par>
                                <p:cTn id="293" presetID="5" presetClass="entr" presetSubtype="5" fill="hold" grpId="4" nodeType="withEffect">
                                  <p:stCondLst>
                                    <p:cond delay="0"/>
                                  </p:stCondLst>
                                  <p:childTnLst>
                                    <p:set>
                                      <p:cBhvr>
                                        <p:cTn id="294" dur="1" fill="hold">
                                          <p:stCondLst>
                                            <p:cond delay="0"/>
                                          </p:stCondLst>
                                        </p:cTn>
                                        <p:tgtEl>
                                          <p:spTgt spid="29"/>
                                        </p:tgtEl>
                                        <p:attrNameLst>
                                          <p:attrName>style.visibility</p:attrName>
                                        </p:attrNameLst>
                                      </p:cBhvr>
                                      <p:to>
                                        <p:strVal val="visible"/>
                                      </p:to>
                                    </p:set>
                                    <p:animEffect transition="in" filter="checkerboard(down)">
                                      <p:cBhvr>
                                        <p:cTn id="295" dur="2000"/>
                                        <p:tgtEl>
                                          <p:spTgt spid="29"/>
                                        </p:tgtEl>
                                      </p:cBhvr>
                                    </p:animEffect>
                                  </p:childTnLst>
                                </p:cTn>
                              </p:par>
                              <p:par>
                                <p:cTn id="296" presetID="5" presetClass="entr" presetSubtype="5" fill="hold" grpId="4" nodeType="withEffect">
                                  <p:stCondLst>
                                    <p:cond delay="0"/>
                                  </p:stCondLst>
                                  <p:childTnLst>
                                    <p:set>
                                      <p:cBhvr>
                                        <p:cTn id="297" dur="1" fill="hold">
                                          <p:stCondLst>
                                            <p:cond delay="0"/>
                                          </p:stCondLst>
                                        </p:cTn>
                                        <p:tgtEl>
                                          <p:spTgt spid="30"/>
                                        </p:tgtEl>
                                        <p:attrNameLst>
                                          <p:attrName>style.visibility</p:attrName>
                                        </p:attrNameLst>
                                      </p:cBhvr>
                                      <p:to>
                                        <p:strVal val="visible"/>
                                      </p:to>
                                    </p:set>
                                    <p:animEffect transition="in" filter="checkerboard(down)">
                                      <p:cBhvr>
                                        <p:cTn id="298" dur="2000"/>
                                        <p:tgtEl>
                                          <p:spTgt spid="30"/>
                                        </p:tgtEl>
                                      </p:cBhvr>
                                    </p:animEffect>
                                  </p:childTnLst>
                                </p:cTn>
                              </p:par>
                              <p:par>
                                <p:cTn id="299" presetID="5" presetClass="entr" presetSubtype="5" fill="hold" grpId="4" nodeType="withEffect">
                                  <p:stCondLst>
                                    <p:cond delay="0"/>
                                  </p:stCondLst>
                                  <p:childTnLst>
                                    <p:set>
                                      <p:cBhvr>
                                        <p:cTn id="300" dur="1" fill="hold">
                                          <p:stCondLst>
                                            <p:cond delay="0"/>
                                          </p:stCondLst>
                                        </p:cTn>
                                        <p:tgtEl>
                                          <p:spTgt spid="31"/>
                                        </p:tgtEl>
                                        <p:attrNameLst>
                                          <p:attrName>style.visibility</p:attrName>
                                        </p:attrNameLst>
                                      </p:cBhvr>
                                      <p:to>
                                        <p:strVal val="visible"/>
                                      </p:to>
                                    </p:set>
                                    <p:animEffect transition="in" filter="checkerboard(down)">
                                      <p:cBhvr>
                                        <p:cTn id="301" dur="2000"/>
                                        <p:tgtEl>
                                          <p:spTgt spid="31"/>
                                        </p:tgtEl>
                                      </p:cBhvr>
                                    </p:animEffect>
                                  </p:childTnLst>
                                </p:cTn>
                              </p:par>
                              <p:par>
                                <p:cTn id="302" presetID="5" presetClass="entr" presetSubtype="5" fill="hold" grpId="4" nodeType="withEffect">
                                  <p:stCondLst>
                                    <p:cond delay="0"/>
                                  </p:stCondLst>
                                  <p:childTnLst>
                                    <p:set>
                                      <p:cBhvr>
                                        <p:cTn id="303" dur="1" fill="hold">
                                          <p:stCondLst>
                                            <p:cond delay="0"/>
                                          </p:stCondLst>
                                        </p:cTn>
                                        <p:tgtEl>
                                          <p:spTgt spid="32"/>
                                        </p:tgtEl>
                                        <p:attrNameLst>
                                          <p:attrName>style.visibility</p:attrName>
                                        </p:attrNameLst>
                                      </p:cBhvr>
                                      <p:to>
                                        <p:strVal val="visible"/>
                                      </p:to>
                                    </p:set>
                                    <p:animEffect transition="in" filter="checkerboard(down)">
                                      <p:cBhvr>
                                        <p:cTn id="304" dur="2000"/>
                                        <p:tgtEl>
                                          <p:spTgt spid="32"/>
                                        </p:tgtEl>
                                      </p:cBhvr>
                                    </p:animEffect>
                                  </p:childTnLst>
                                </p:cTn>
                              </p:par>
                              <p:par>
                                <p:cTn id="305" presetID="5" presetClass="entr" presetSubtype="5" fill="hold" grpId="4" nodeType="withEffect">
                                  <p:stCondLst>
                                    <p:cond delay="0"/>
                                  </p:stCondLst>
                                  <p:childTnLst>
                                    <p:set>
                                      <p:cBhvr>
                                        <p:cTn id="306" dur="1" fill="hold">
                                          <p:stCondLst>
                                            <p:cond delay="0"/>
                                          </p:stCondLst>
                                        </p:cTn>
                                        <p:tgtEl>
                                          <p:spTgt spid="33"/>
                                        </p:tgtEl>
                                        <p:attrNameLst>
                                          <p:attrName>style.visibility</p:attrName>
                                        </p:attrNameLst>
                                      </p:cBhvr>
                                      <p:to>
                                        <p:strVal val="visible"/>
                                      </p:to>
                                    </p:set>
                                    <p:animEffect transition="in" filter="checkerboard(down)">
                                      <p:cBhvr>
                                        <p:cTn id="307" dur="2000"/>
                                        <p:tgtEl>
                                          <p:spTgt spid="33"/>
                                        </p:tgtEl>
                                      </p:cBhvr>
                                    </p:animEffect>
                                  </p:childTnLst>
                                </p:cTn>
                              </p:par>
                              <p:par>
                                <p:cTn id="308" presetID="5" presetClass="entr" presetSubtype="5" fill="hold" grpId="4" nodeType="withEffect">
                                  <p:stCondLst>
                                    <p:cond delay="0"/>
                                  </p:stCondLst>
                                  <p:childTnLst>
                                    <p:set>
                                      <p:cBhvr>
                                        <p:cTn id="309" dur="1" fill="hold">
                                          <p:stCondLst>
                                            <p:cond delay="0"/>
                                          </p:stCondLst>
                                        </p:cTn>
                                        <p:tgtEl>
                                          <p:spTgt spid="34"/>
                                        </p:tgtEl>
                                        <p:attrNameLst>
                                          <p:attrName>style.visibility</p:attrName>
                                        </p:attrNameLst>
                                      </p:cBhvr>
                                      <p:to>
                                        <p:strVal val="visible"/>
                                      </p:to>
                                    </p:set>
                                    <p:animEffect transition="in" filter="checkerboard(down)">
                                      <p:cBhvr>
                                        <p:cTn id="310" dur="2000"/>
                                        <p:tgtEl>
                                          <p:spTgt spid="34"/>
                                        </p:tgtEl>
                                      </p:cBhvr>
                                    </p:animEffect>
                                  </p:childTnLst>
                                </p:cTn>
                              </p:par>
                              <p:par>
                                <p:cTn id="311" presetID="5" presetClass="entr" presetSubtype="5" fill="hold" grpId="4" nodeType="withEffect">
                                  <p:stCondLst>
                                    <p:cond delay="0"/>
                                  </p:stCondLst>
                                  <p:childTnLst>
                                    <p:set>
                                      <p:cBhvr>
                                        <p:cTn id="312" dur="1" fill="hold">
                                          <p:stCondLst>
                                            <p:cond delay="0"/>
                                          </p:stCondLst>
                                        </p:cTn>
                                        <p:tgtEl>
                                          <p:spTgt spid="35"/>
                                        </p:tgtEl>
                                        <p:attrNameLst>
                                          <p:attrName>style.visibility</p:attrName>
                                        </p:attrNameLst>
                                      </p:cBhvr>
                                      <p:to>
                                        <p:strVal val="visible"/>
                                      </p:to>
                                    </p:set>
                                    <p:animEffect transition="in" filter="checkerboard(down)">
                                      <p:cBhvr>
                                        <p:cTn id="313" dur="2000"/>
                                        <p:tgtEl>
                                          <p:spTgt spid="35"/>
                                        </p:tgtEl>
                                      </p:cBhvr>
                                    </p:animEffect>
                                  </p:childTnLst>
                                </p:cTn>
                              </p:par>
                              <p:par>
                                <p:cTn id="314" presetID="5" presetClass="entr" presetSubtype="5" fill="hold" grpId="4" nodeType="withEffect">
                                  <p:stCondLst>
                                    <p:cond delay="0"/>
                                  </p:stCondLst>
                                  <p:childTnLst>
                                    <p:set>
                                      <p:cBhvr>
                                        <p:cTn id="315" dur="1" fill="hold">
                                          <p:stCondLst>
                                            <p:cond delay="0"/>
                                          </p:stCondLst>
                                        </p:cTn>
                                        <p:tgtEl>
                                          <p:spTgt spid="36"/>
                                        </p:tgtEl>
                                        <p:attrNameLst>
                                          <p:attrName>style.visibility</p:attrName>
                                        </p:attrNameLst>
                                      </p:cBhvr>
                                      <p:to>
                                        <p:strVal val="visible"/>
                                      </p:to>
                                    </p:set>
                                    <p:animEffect transition="in" filter="checkerboard(down)">
                                      <p:cBhvr>
                                        <p:cTn id="316" dur="2000"/>
                                        <p:tgtEl>
                                          <p:spTgt spid="36"/>
                                        </p:tgtEl>
                                      </p:cBhvr>
                                    </p:animEffect>
                                  </p:childTnLst>
                                </p:cTn>
                              </p:par>
                            </p:childTnLst>
                          </p:cTn>
                        </p:par>
                        <p:par>
                          <p:cTn id="317" fill="hold">
                            <p:stCondLst>
                              <p:cond delay="2000"/>
                            </p:stCondLst>
                            <p:childTnLst>
                              <p:par>
                                <p:cTn id="318" presetID="2" presetClass="exit" presetSubtype="6" fill="hold" grpId="1" nodeType="afterEffect">
                                  <p:stCondLst>
                                    <p:cond delay="0"/>
                                  </p:stCondLst>
                                  <p:childTnLst>
                                    <p:anim calcmode="lin" valueType="num">
                                      <p:cBhvr additive="base">
                                        <p:cTn id="319" dur="2000"/>
                                        <p:tgtEl>
                                          <p:spTgt spid="6"/>
                                        </p:tgtEl>
                                        <p:attrNameLst>
                                          <p:attrName>ppt_x</p:attrName>
                                        </p:attrNameLst>
                                      </p:cBhvr>
                                      <p:tavLst>
                                        <p:tav tm="0">
                                          <p:val>
                                            <p:strVal val="ppt_x"/>
                                          </p:val>
                                        </p:tav>
                                        <p:tav tm="100000">
                                          <p:val>
                                            <p:strVal val="1+ppt_w/2"/>
                                          </p:val>
                                        </p:tav>
                                      </p:tavLst>
                                    </p:anim>
                                    <p:anim calcmode="lin" valueType="num">
                                      <p:cBhvr additive="base">
                                        <p:cTn id="320" dur="2000"/>
                                        <p:tgtEl>
                                          <p:spTgt spid="6"/>
                                        </p:tgtEl>
                                        <p:attrNameLst>
                                          <p:attrName>ppt_y</p:attrName>
                                        </p:attrNameLst>
                                      </p:cBhvr>
                                      <p:tavLst>
                                        <p:tav tm="0">
                                          <p:val>
                                            <p:strVal val="ppt_y"/>
                                          </p:val>
                                        </p:tav>
                                        <p:tav tm="100000">
                                          <p:val>
                                            <p:strVal val="1+ppt_h/2"/>
                                          </p:val>
                                        </p:tav>
                                      </p:tavLst>
                                    </p:anim>
                                    <p:set>
                                      <p:cBhvr>
                                        <p:cTn id="321" dur="1" fill="hold">
                                          <p:stCondLst>
                                            <p:cond delay="1999"/>
                                          </p:stCondLst>
                                        </p:cTn>
                                        <p:tgtEl>
                                          <p:spTgt spid="6"/>
                                        </p:tgtEl>
                                        <p:attrNameLst>
                                          <p:attrName>style.visibility</p:attrName>
                                        </p:attrNameLst>
                                      </p:cBhvr>
                                      <p:to>
                                        <p:strVal val="hidden"/>
                                      </p:to>
                                    </p:set>
                                  </p:childTnLst>
                                </p:cTn>
                              </p:par>
                              <p:par>
                                <p:cTn id="322" presetID="2" presetClass="exit" presetSubtype="6" fill="hold" grpId="1" nodeType="withEffect">
                                  <p:stCondLst>
                                    <p:cond delay="0"/>
                                  </p:stCondLst>
                                  <p:childTnLst>
                                    <p:anim calcmode="lin" valueType="num">
                                      <p:cBhvr additive="base">
                                        <p:cTn id="323" dur="2000"/>
                                        <p:tgtEl>
                                          <p:spTgt spid="8"/>
                                        </p:tgtEl>
                                        <p:attrNameLst>
                                          <p:attrName>ppt_x</p:attrName>
                                        </p:attrNameLst>
                                      </p:cBhvr>
                                      <p:tavLst>
                                        <p:tav tm="0">
                                          <p:val>
                                            <p:strVal val="ppt_x"/>
                                          </p:val>
                                        </p:tav>
                                        <p:tav tm="100000">
                                          <p:val>
                                            <p:strVal val="1+ppt_w/2"/>
                                          </p:val>
                                        </p:tav>
                                      </p:tavLst>
                                    </p:anim>
                                    <p:anim calcmode="lin" valueType="num">
                                      <p:cBhvr additive="base">
                                        <p:cTn id="324" dur="2000"/>
                                        <p:tgtEl>
                                          <p:spTgt spid="8"/>
                                        </p:tgtEl>
                                        <p:attrNameLst>
                                          <p:attrName>ppt_y</p:attrName>
                                        </p:attrNameLst>
                                      </p:cBhvr>
                                      <p:tavLst>
                                        <p:tav tm="0">
                                          <p:val>
                                            <p:strVal val="ppt_y"/>
                                          </p:val>
                                        </p:tav>
                                        <p:tav tm="100000">
                                          <p:val>
                                            <p:strVal val="1+ppt_h/2"/>
                                          </p:val>
                                        </p:tav>
                                      </p:tavLst>
                                    </p:anim>
                                    <p:set>
                                      <p:cBhvr>
                                        <p:cTn id="325" dur="1" fill="hold">
                                          <p:stCondLst>
                                            <p:cond delay="1999"/>
                                          </p:stCondLst>
                                        </p:cTn>
                                        <p:tgtEl>
                                          <p:spTgt spid="8"/>
                                        </p:tgtEl>
                                        <p:attrNameLst>
                                          <p:attrName>style.visibility</p:attrName>
                                        </p:attrNameLst>
                                      </p:cBhvr>
                                      <p:to>
                                        <p:strVal val="hidden"/>
                                      </p:to>
                                    </p:set>
                                  </p:childTnLst>
                                </p:cTn>
                              </p:par>
                              <p:par>
                                <p:cTn id="326" presetID="2" presetClass="exit" presetSubtype="6" fill="hold" grpId="1" nodeType="withEffect">
                                  <p:stCondLst>
                                    <p:cond delay="0"/>
                                  </p:stCondLst>
                                  <p:childTnLst>
                                    <p:anim calcmode="lin" valueType="num">
                                      <p:cBhvr additive="base">
                                        <p:cTn id="327" dur="2000"/>
                                        <p:tgtEl>
                                          <p:spTgt spid="9"/>
                                        </p:tgtEl>
                                        <p:attrNameLst>
                                          <p:attrName>ppt_x</p:attrName>
                                        </p:attrNameLst>
                                      </p:cBhvr>
                                      <p:tavLst>
                                        <p:tav tm="0">
                                          <p:val>
                                            <p:strVal val="ppt_x"/>
                                          </p:val>
                                        </p:tav>
                                        <p:tav tm="100000">
                                          <p:val>
                                            <p:strVal val="1+ppt_w/2"/>
                                          </p:val>
                                        </p:tav>
                                      </p:tavLst>
                                    </p:anim>
                                    <p:anim calcmode="lin" valueType="num">
                                      <p:cBhvr additive="base">
                                        <p:cTn id="328" dur="2000"/>
                                        <p:tgtEl>
                                          <p:spTgt spid="9"/>
                                        </p:tgtEl>
                                        <p:attrNameLst>
                                          <p:attrName>ppt_y</p:attrName>
                                        </p:attrNameLst>
                                      </p:cBhvr>
                                      <p:tavLst>
                                        <p:tav tm="0">
                                          <p:val>
                                            <p:strVal val="ppt_y"/>
                                          </p:val>
                                        </p:tav>
                                        <p:tav tm="100000">
                                          <p:val>
                                            <p:strVal val="1+ppt_h/2"/>
                                          </p:val>
                                        </p:tav>
                                      </p:tavLst>
                                    </p:anim>
                                    <p:set>
                                      <p:cBhvr>
                                        <p:cTn id="329" dur="1" fill="hold">
                                          <p:stCondLst>
                                            <p:cond delay="1999"/>
                                          </p:stCondLst>
                                        </p:cTn>
                                        <p:tgtEl>
                                          <p:spTgt spid="9"/>
                                        </p:tgtEl>
                                        <p:attrNameLst>
                                          <p:attrName>style.visibility</p:attrName>
                                        </p:attrNameLst>
                                      </p:cBhvr>
                                      <p:to>
                                        <p:strVal val="hidden"/>
                                      </p:to>
                                    </p:set>
                                  </p:childTnLst>
                                </p:cTn>
                              </p:par>
                              <p:par>
                                <p:cTn id="330" presetID="2" presetClass="exit" presetSubtype="6" fill="hold" grpId="1" nodeType="withEffect">
                                  <p:stCondLst>
                                    <p:cond delay="0"/>
                                  </p:stCondLst>
                                  <p:childTnLst>
                                    <p:anim calcmode="lin" valueType="num">
                                      <p:cBhvr additive="base">
                                        <p:cTn id="331" dur="2000"/>
                                        <p:tgtEl>
                                          <p:spTgt spid="12"/>
                                        </p:tgtEl>
                                        <p:attrNameLst>
                                          <p:attrName>ppt_x</p:attrName>
                                        </p:attrNameLst>
                                      </p:cBhvr>
                                      <p:tavLst>
                                        <p:tav tm="0">
                                          <p:val>
                                            <p:strVal val="ppt_x"/>
                                          </p:val>
                                        </p:tav>
                                        <p:tav tm="100000">
                                          <p:val>
                                            <p:strVal val="1+ppt_w/2"/>
                                          </p:val>
                                        </p:tav>
                                      </p:tavLst>
                                    </p:anim>
                                    <p:anim calcmode="lin" valueType="num">
                                      <p:cBhvr additive="base">
                                        <p:cTn id="332" dur="2000"/>
                                        <p:tgtEl>
                                          <p:spTgt spid="12"/>
                                        </p:tgtEl>
                                        <p:attrNameLst>
                                          <p:attrName>ppt_y</p:attrName>
                                        </p:attrNameLst>
                                      </p:cBhvr>
                                      <p:tavLst>
                                        <p:tav tm="0">
                                          <p:val>
                                            <p:strVal val="ppt_y"/>
                                          </p:val>
                                        </p:tav>
                                        <p:tav tm="100000">
                                          <p:val>
                                            <p:strVal val="1+ppt_h/2"/>
                                          </p:val>
                                        </p:tav>
                                      </p:tavLst>
                                    </p:anim>
                                    <p:set>
                                      <p:cBhvr>
                                        <p:cTn id="333" dur="1" fill="hold">
                                          <p:stCondLst>
                                            <p:cond delay="1999"/>
                                          </p:stCondLst>
                                        </p:cTn>
                                        <p:tgtEl>
                                          <p:spTgt spid="12"/>
                                        </p:tgtEl>
                                        <p:attrNameLst>
                                          <p:attrName>style.visibility</p:attrName>
                                        </p:attrNameLst>
                                      </p:cBhvr>
                                      <p:to>
                                        <p:strVal val="hidden"/>
                                      </p:to>
                                    </p:set>
                                  </p:childTnLst>
                                </p:cTn>
                              </p:par>
                              <p:par>
                                <p:cTn id="334" presetID="2" presetClass="exit" presetSubtype="6" fill="hold" grpId="1" nodeType="withEffect">
                                  <p:stCondLst>
                                    <p:cond delay="0"/>
                                  </p:stCondLst>
                                  <p:childTnLst>
                                    <p:anim calcmode="lin" valueType="num">
                                      <p:cBhvr additive="base">
                                        <p:cTn id="335" dur="2000"/>
                                        <p:tgtEl>
                                          <p:spTgt spid="13"/>
                                        </p:tgtEl>
                                        <p:attrNameLst>
                                          <p:attrName>ppt_x</p:attrName>
                                        </p:attrNameLst>
                                      </p:cBhvr>
                                      <p:tavLst>
                                        <p:tav tm="0">
                                          <p:val>
                                            <p:strVal val="ppt_x"/>
                                          </p:val>
                                        </p:tav>
                                        <p:tav tm="100000">
                                          <p:val>
                                            <p:strVal val="1+ppt_w/2"/>
                                          </p:val>
                                        </p:tav>
                                      </p:tavLst>
                                    </p:anim>
                                    <p:anim calcmode="lin" valueType="num">
                                      <p:cBhvr additive="base">
                                        <p:cTn id="336" dur="2000"/>
                                        <p:tgtEl>
                                          <p:spTgt spid="13"/>
                                        </p:tgtEl>
                                        <p:attrNameLst>
                                          <p:attrName>ppt_y</p:attrName>
                                        </p:attrNameLst>
                                      </p:cBhvr>
                                      <p:tavLst>
                                        <p:tav tm="0">
                                          <p:val>
                                            <p:strVal val="ppt_y"/>
                                          </p:val>
                                        </p:tav>
                                        <p:tav tm="100000">
                                          <p:val>
                                            <p:strVal val="1+ppt_h/2"/>
                                          </p:val>
                                        </p:tav>
                                      </p:tavLst>
                                    </p:anim>
                                    <p:set>
                                      <p:cBhvr>
                                        <p:cTn id="337" dur="1" fill="hold">
                                          <p:stCondLst>
                                            <p:cond delay="1999"/>
                                          </p:stCondLst>
                                        </p:cTn>
                                        <p:tgtEl>
                                          <p:spTgt spid="13"/>
                                        </p:tgtEl>
                                        <p:attrNameLst>
                                          <p:attrName>style.visibility</p:attrName>
                                        </p:attrNameLst>
                                      </p:cBhvr>
                                      <p:to>
                                        <p:strVal val="hidden"/>
                                      </p:to>
                                    </p:set>
                                  </p:childTnLst>
                                </p:cTn>
                              </p:par>
                              <p:par>
                                <p:cTn id="338" presetID="2" presetClass="exit" presetSubtype="6" fill="hold" grpId="1" nodeType="withEffect">
                                  <p:stCondLst>
                                    <p:cond delay="0"/>
                                  </p:stCondLst>
                                  <p:childTnLst>
                                    <p:anim calcmode="lin" valueType="num">
                                      <p:cBhvr additive="base">
                                        <p:cTn id="339" dur="2000"/>
                                        <p:tgtEl>
                                          <p:spTgt spid="14"/>
                                        </p:tgtEl>
                                        <p:attrNameLst>
                                          <p:attrName>ppt_x</p:attrName>
                                        </p:attrNameLst>
                                      </p:cBhvr>
                                      <p:tavLst>
                                        <p:tav tm="0">
                                          <p:val>
                                            <p:strVal val="ppt_x"/>
                                          </p:val>
                                        </p:tav>
                                        <p:tav tm="100000">
                                          <p:val>
                                            <p:strVal val="1+ppt_w/2"/>
                                          </p:val>
                                        </p:tav>
                                      </p:tavLst>
                                    </p:anim>
                                    <p:anim calcmode="lin" valueType="num">
                                      <p:cBhvr additive="base">
                                        <p:cTn id="340" dur="2000"/>
                                        <p:tgtEl>
                                          <p:spTgt spid="14"/>
                                        </p:tgtEl>
                                        <p:attrNameLst>
                                          <p:attrName>ppt_y</p:attrName>
                                        </p:attrNameLst>
                                      </p:cBhvr>
                                      <p:tavLst>
                                        <p:tav tm="0">
                                          <p:val>
                                            <p:strVal val="ppt_y"/>
                                          </p:val>
                                        </p:tav>
                                        <p:tav tm="100000">
                                          <p:val>
                                            <p:strVal val="1+ppt_h/2"/>
                                          </p:val>
                                        </p:tav>
                                      </p:tavLst>
                                    </p:anim>
                                    <p:set>
                                      <p:cBhvr>
                                        <p:cTn id="341" dur="1" fill="hold">
                                          <p:stCondLst>
                                            <p:cond delay="1999"/>
                                          </p:stCondLst>
                                        </p:cTn>
                                        <p:tgtEl>
                                          <p:spTgt spid="14"/>
                                        </p:tgtEl>
                                        <p:attrNameLst>
                                          <p:attrName>style.visibility</p:attrName>
                                        </p:attrNameLst>
                                      </p:cBhvr>
                                      <p:to>
                                        <p:strVal val="hidden"/>
                                      </p:to>
                                    </p:set>
                                  </p:childTnLst>
                                </p:cTn>
                              </p:par>
                              <p:par>
                                <p:cTn id="342" presetID="2" presetClass="exit" presetSubtype="6" fill="hold" grpId="1" nodeType="withEffect">
                                  <p:stCondLst>
                                    <p:cond delay="0"/>
                                  </p:stCondLst>
                                  <p:childTnLst>
                                    <p:anim calcmode="lin" valueType="num">
                                      <p:cBhvr additive="base">
                                        <p:cTn id="343" dur="2000"/>
                                        <p:tgtEl>
                                          <p:spTgt spid="15"/>
                                        </p:tgtEl>
                                        <p:attrNameLst>
                                          <p:attrName>ppt_x</p:attrName>
                                        </p:attrNameLst>
                                      </p:cBhvr>
                                      <p:tavLst>
                                        <p:tav tm="0">
                                          <p:val>
                                            <p:strVal val="ppt_x"/>
                                          </p:val>
                                        </p:tav>
                                        <p:tav tm="100000">
                                          <p:val>
                                            <p:strVal val="1+ppt_w/2"/>
                                          </p:val>
                                        </p:tav>
                                      </p:tavLst>
                                    </p:anim>
                                    <p:anim calcmode="lin" valueType="num">
                                      <p:cBhvr additive="base">
                                        <p:cTn id="344" dur="2000"/>
                                        <p:tgtEl>
                                          <p:spTgt spid="15"/>
                                        </p:tgtEl>
                                        <p:attrNameLst>
                                          <p:attrName>ppt_y</p:attrName>
                                        </p:attrNameLst>
                                      </p:cBhvr>
                                      <p:tavLst>
                                        <p:tav tm="0">
                                          <p:val>
                                            <p:strVal val="ppt_y"/>
                                          </p:val>
                                        </p:tav>
                                        <p:tav tm="100000">
                                          <p:val>
                                            <p:strVal val="1+ppt_h/2"/>
                                          </p:val>
                                        </p:tav>
                                      </p:tavLst>
                                    </p:anim>
                                    <p:set>
                                      <p:cBhvr>
                                        <p:cTn id="345" dur="1" fill="hold">
                                          <p:stCondLst>
                                            <p:cond delay="1999"/>
                                          </p:stCondLst>
                                        </p:cTn>
                                        <p:tgtEl>
                                          <p:spTgt spid="15"/>
                                        </p:tgtEl>
                                        <p:attrNameLst>
                                          <p:attrName>style.visibility</p:attrName>
                                        </p:attrNameLst>
                                      </p:cBhvr>
                                      <p:to>
                                        <p:strVal val="hidden"/>
                                      </p:to>
                                    </p:set>
                                  </p:childTnLst>
                                </p:cTn>
                              </p:par>
                              <p:par>
                                <p:cTn id="346" presetID="2" presetClass="exit" presetSubtype="6" fill="hold" grpId="1" nodeType="withEffect">
                                  <p:stCondLst>
                                    <p:cond delay="0"/>
                                  </p:stCondLst>
                                  <p:childTnLst>
                                    <p:anim calcmode="lin" valueType="num">
                                      <p:cBhvr additive="base">
                                        <p:cTn id="347" dur="2000"/>
                                        <p:tgtEl>
                                          <p:spTgt spid="20"/>
                                        </p:tgtEl>
                                        <p:attrNameLst>
                                          <p:attrName>ppt_x</p:attrName>
                                        </p:attrNameLst>
                                      </p:cBhvr>
                                      <p:tavLst>
                                        <p:tav tm="0">
                                          <p:val>
                                            <p:strVal val="ppt_x"/>
                                          </p:val>
                                        </p:tav>
                                        <p:tav tm="100000">
                                          <p:val>
                                            <p:strVal val="1+ppt_w/2"/>
                                          </p:val>
                                        </p:tav>
                                      </p:tavLst>
                                    </p:anim>
                                    <p:anim calcmode="lin" valueType="num">
                                      <p:cBhvr additive="base">
                                        <p:cTn id="348" dur="2000"/>
                                        <p:tgtEl>
                                          <p:spTgt spid="20"/>
                                        </p:tgtEl>
                                        <p:attrNameLst>
                                          <p:attrName>ppt_y</p:attrName>
                                        </p:attrNameLst>
                                      </p:cBhvr>
                                      <p:tavLst>
                                        <p:tav tm="0">
                                          <p:val>
                                            <p:strVal val="ppt_y"/>
                                          </p:val>
                                        </p:tav>
                                        <p:tav tm="100000">
                                          <p:val>
                                            <p:strVal val="1+ppt_h/2"/>
                                          </p:val>
                                        </p:tav>
                                      </p:tavLst>
                                    </p:anim>
                                    <p:set>
                                      <p:cBhvr>
                                        <p:cTn id="349" dur="1" fill="hold">
                                          <p:stCondLst>
                                            <p:cond delay="1999"/>
                                          </p:stCondLst>
                                        </p:cTn>
                                        <p:tgtEl>
                                          <p:spTgt spid="20"/>
                                        </p:tgtEl>
                                        <p:attrNameLst>
                                          <p:attrName>style.visibility</p:attrName>
                                        </p:attrNameLst>
                                      </p:cBhvr>
                                      <p:to>
                                        <p:strVal val="hidden"/>
                                      </p:to>
                                    </p:set>
                                  </p:childTnLst>
                                </p:cTn>
                              </p:par>
                              <p:par>
                                <p:cTn id="350" presetID="2" presetClass="exit" presetSubtype="6" fill="hold" grpId="1" nodeType="withEffect">
                                  <p:stCondLst>
                                    <p:cond delay="0"/>
                                  </p:stCondLst>
                                  <p:childTnLst>
                                    <p:anim calcmode="lin" valueType="num">
                                      <p:cBhvr additive="base">
                                        <p:cTn id="351" dur="2000"/>
                                        <p:tgtEl>
                                          <p:spTgt spid="21"/>
                                        </p:tgtEl>
                                        <p:attrNameLst>
                                          <p:attrName>ppt_x</p:attrName>
                                        </p:attrNameLst>
                                      </p:cBhvr>
                                      <p:tavLst>
                                        <p:tav tm="0">
                                          <p:val>
                                            <p:strVal val="ppt_x"/>
                                          </p:val>
                                        </p:tav>
                                        <p:tav tm="100000">
                                          <p:val>
                                            <p:strVal val="1+ppt_w/2"/>
                                          </p:val>
                                        </p:tav>
                                      </p:tavLst>
                                    </p:anim>
                                    <p:anim calcmode="lin" valueType="num">
                                      <p:cBhvr additive="base">
                                        <p:cTn id="352" dur="2000"/>
                                        <p:tgtEl>
                                          <p:spTgt spid="21"/>
                                        </p:tgtEl>
                                        <p:attrNameLst>
                                          <p:attrName>ppt_y</p:attrName>
                                        </p:attrNameLst>
                                      </p:cBhvr>
                                      <p:tavLst>
                                        <p:tav tm="0">
                                          <p:val>
                                            <p:strVal val="ppt_y"/>
                                          </p:val>
                                        </p:tav>
                                        <p:tav tm="100000">
                                          <p:val>
                                            <p:strVal val="1+ppt_h/2"/>
                                          </p:val>
                                        </p:tav>
                                      </p:tavLst>
                                    </p:anim>
                                    <p:set>
                                      <p:cBhvr>
                                        <p:cTn id="353" dur="1" fill="hold">
                                          <p:stCondLst>
                                            <p:cond delay="1999"/>
                                          </p:stCondLst>
                                        </p:cTn>
                                        <p:tgtEl>
                                          <p:spTgt spid="21"/>
                                        </p:tgtEl>
                                        <p:attrNameLst>
                                          <p:attrName>style.visibility</p:attrName>
                                        </p:attrNameLst>
                                      </p:cBhvr>
                                      <p:to>
                                        <p:strVal val="hidden"/>
                                      </p:to>
                                    </p:set>
                                  </p:childTnLst>
                                </p:cTn>
                              </p:par>
                              <p:par>
                                <p:cTn id="354" presetID="2" presetClass="exit" presetSubtype="6" fill="hold" grpId="1" nodeType="withEffect">
                                  <p:stCondLst>
                                    <p:cond delay="0"/>
                                  </p:stCondLst>
                                  <p:childTnLst>
                                    <p:anim calcmode="lin" valueType="num">
                                      <p:cBhvr additive="base">
                                        <p:cTn id="355" dur="2000"/>
                                        <p:tgtEl>
                                          <p:spTgt spid="22"/>
                                        </p:tgtEl>
                                        <p:attrNameLst>
                                          <p:attrName>ppt_x</p:attrName>
                                        </p:attrNameLst>
                                      </p:cBhvr>
                                      <p:tavLst>
                                        <p:tav tm="0">
                                          <p:val>
                                            <p:strVal val="ppt_x"/>
                                          </p:val>
                                        </p:tav>
                                        <p:tav tm="100000">
                                          <p:val>
                                            <p:strVal val="1+ppt_w/2"/>
                                          </p:val>
                                        </p:tav>
                                      </p:tavLst>
                                    </p:anim>
                                    <p:anim calcmode="lin" valueType="num">
                                      <p:cBhvr additive="base">
                                        <p:cTn id="356" dur="2000"/>
                                        <p:tgtEl>
                                          <p:spTgt spid="22"/>
                                        </p:tgtEl>
                                        <p:attrNameLst>
                                          <p:attrName>ppt_y</p:attrName>
                                        </p:attrNameLst>
                                      </p:cBhvr>
                                      <p:tavLst>
                                        <p:tav tm="0">
                                          <p:val>
                                            <p:strVal val="ppt_y"/>
                                          </p:val>
                                        </p:tav>
                                        <p:tav tm="100000">
                                          <p:val>
                                            <p:strVal val="1+ppt_h/2"/>
                                          </p:val>
                                        </p:tav>
                                      </p:tavLst>
                                    </p:anim>
                                    <p:set>
                                      <p:cBhvr>
                                        <p:cTn id="357" dur="1" fill="hold">
                                          <p:stCondLst>
                                            <p:cond delay="1999"/>
                                          </p:stCondLst>
                                        </p:cTn>
                                        <p:tgtEl>
                                          <p:spTgt spid="22"/>
                                        </p:tgtEl>
                                        <p:attrNameLst>
                                          <p:attrName>style.visibility</p:attrName>
                                        </p:attrNameLst>
                                      </p:cBhvr>
                                      <p:to>
                                        <p:strVal val="hidden"/>
                                      </p:to>
                                    </p:set>
                                  </p:childTnLst>
                                </p:cTn>
                              </p:par>
                              <p:par>
                                <p:cTn id="358" presetID="2" presetClass="exit" presetSubtype="6" fill="hold" grpId="1" nodeType="withEffect">
                                  <p:stCondLst>
                                    <p:cond delay="0"/>
                                  </p:stCondLst>
                                  <p:childTnLst>
                                    <p:anim calcmode="lin" valueType="num">
                                      <p:cBhvr additive="base">
                                        <p:cTn id="359" dur="2000"/>
                                        <p:tgtEl>
                                          <p:spTgt spid="23"/>
                                        </p:tgtEl>
                                        <p:attrNameLst>
                                          <p:attrName>ppt_x</p:attrName>
                                        </p:attrNameLst>
                                      </p:cBhvr>
                                      <p:tavLst>
                                        <p:tav tm="0">
                                          <p:val>
                                            <p:strVal val="ppt_x"/>
                                          </p:val>
                                        </p:tav>
                                        <p:tav tm="100000">
                                          <p:val>
                                            <p:strVal val="1+ppt_w/2"/>
                                          </p:val>
                                        </p:tav>
                                      </p:tavLst>
                                    </p:anim>
                                    <p:anim calcmode="lin" valueType="num">
                                      <p:cBhvr additive="base">
                                        <p:cTn id="360" dur="2000"/>
                                        <p:tgtEl>
                                          <p:spTgt spid="23"/>
                                        </p:tgtEl>
                                        <p:attrNameLst>
                                          <p:attrName>ppt_y</p:attrName>
                                        </p:attrNameLst>
                                      </p:cBhvr>
                                      <p:tavLst>
                                        <p:tav tm="0">
                                          <p:val>
                                            <p:strVal val="ppt_y"/>
                                          </p:val>
                                        </p:tav>
                                        <p:tav tm="100000">
                                          <p:val>
                                            <p:strVal val="1+ppt_h/2"/>
                                          </p:val>
                                        </p:tav>
                                      </p:tavLst>
                                    </p:anim>
                                    <p:set>
                                      <p:cBhvr>
                                        <p:cTn id="361" dur="1" fill="hold">
                                          <p:stCondLst>
                                            <p:cond delay="1999"/>
                                          </p:stCondLst>
                                        </p:cTn>
                                        <p:tgtEl>
                                          <p:spTgt spid="23"/>
                                        </p:tgtEl>
                                        <p:attrNameLst>
                                          <p:attrName>style.visibility</p:attrName>
                                        </p:attrNameLst>
                                      </p:cBhvr>
                                      <p:to>
                                        <p:strVal val="hidden"/>
                                      </p:to>
                                    </p:set>
                                  </p:childTnLst>
                                </p:cTn>
                              </p:par>
                              <p:par>
                                <p:cTn id="362" presetID="2" presetClass="exit" presetSubtype="6" fill="hold" grpId="1" nodeType="withEffect">
                                  <p:stCondLst>
                                    <p:cond delay="0"/>
                                  </p:stCondLst>
                                  <p:childTnLst>
                                    <p:anim calcmode="lin" valueType="num">
                                      <p:cBhvr additive="base">
                                        <p:cTn id="363" dur="2000"/>
                                        <p:tgtEl>
                                          <p:spTgt spid="24"/>
                                        </p:tgtEl>
                                        <p:attrNameLst>
                                          <p:attrName>ppt_x</p:attrName>
                                        </p:attrNameLst>
                                      </p:cBhvr>
                                      <p:tavLst>
                                        <p:tav tm="0">
                                          <p:val>
                                            <p:strVal val="ppt_x"/>
                                          </p:val>
                                        </p:tav>
                                        <p:tav tm="100000">
                                          <p:val>
                                            <p:strVal val="1+ppt_w/2"/>
                                          </p:val>
                                        </p:tav>
                                      </p:tavLst>
                                    </p:anim>
                                    <p:anim calcmode="lin" valueType="num">
                                      <p:cBhvr additive="base">
                                        <p:cTn id="364" dur="2000"/>
                                        <p:tgtEl>
                                          <p:spTgt spid="24"/>
                                        </p:tgtEl>
                                        <p:attrNameLst>
                                          <p:attrName>ppt_y</p:attrName>
                                        </p:attrNameLst>
                                      </p:cBhvr>
                                      <p:tavLst>
                                        <p:tav tm="0">
                                          <p:val>
                                            <p:strVal val="ppt_y"/>
                                          </p:val>
                                        </p:tav>
                                        <p:tav tm="100000">
                                          <p:val>
                                            <p:strVal val="1+ppt_h/2"/>
                                          </p:val>
                                        </p:tav>
                                      </p:tavLst>
                                    </p:anim>
                                    <p:set>
                                      <p:cBhvr>
                                        <p:cTn id="365" dur="1" fill="hold">
                                          <p:stCondLst>
                                            <p:cond delay="1999"/>
                                          </p:stCondLst>
                                        </p:cTn>
                                        <p:tgtEl>
                                          <p:spTgt spid="24"/>
                                        </p:tgtEl>
                                        <p:attrNameLst>
                                          <p:attrName>style.visibility</p:attrName>
                                        </p:attrNameLst>
                                      </p:cBhvr>
                                      <p:to>
                                        <p:strVal val="hidden"/>
                                      </p:to>
                                    </p:set>
                                  </p:childTnLst>
                                </p:cTn>
                              </p:par>
                              <p:par>
                                <p:cTn id="366" presetID="2" presetClass="exit" presetSubtype="6" fill="hold" grpId="1" nodeType="withEffect">
                                  <p:stCondLst>
                                    <p:cond delay="0"/>
                                  </p:stCondLst>
                                  <p:childTnLst>
                                    <p:anim calcmode="lin" valueType="num">
                                      <p:cBhvr additive="base">
                                        <p:cTn id="367" dur="2000"/>
                                        <p:tgtEl>
                                          <p:spTgt spid="25"/>
                                        </p:tgtEl>
                                        <p:attrNameLst>
                                          <p:attrName>ppt_x</p:attrName>
                                        </p:attrNameLst>
                                      </p:cBhvr>
                                      <p:tavLst>
                                        <p:tav tm="0">
                                          <p:val>
                                            <p:strVal val="ppt_x"/>
                                          </p:val>
                                        </p:tav>
                                        <p:tav tm="100000">
                                          <p:val>
                                            <p:strVal val="1+ppt_w/2"/>
                                          </p:val>
                                        </p:tav>
                                      </p:tavLst>
                                    </p:anim>
                                    <p:anim calcmode="lin" valueType="num">
                                      <p:cBhvr additive="base">
                                        <p:cTn id="368" dur="2000"/>
                                        <p:tgtEl>
                                          <p:spTgt spid="25"/>
                                        </p:tgtEl>
                                        <p:attrNameLst>
                                          <p:attrName>ppt_y</p:attrName>
                                        </p:attrNameLst>
                                      </p:cBhvr>
                                      <p:tavLst>
                                        <p:tav tm="0">
                                          <p:val>
                                            <p:strVal val="ppt_y"/>
                                          </p:val>
                                        </p:tav>
                                        <p:tav tm="100000">
                                          <p:val>
                                            <p:strVal val="1+ppt_h/2"/>
                                          </p:val>
                                        </p:tav>
                                      </p:tavLst>
                                    </p:anim>
                                    <p:set>
                                      <p:cBhvr>
                                        <p:cTn id="369" dur="1" fill="hold">
                                          <p:stCondLst>
                                            <p:cond delay="1999"/>
                                          </p:stCondLst>
                                        </p:cTn>
                                        <p:tgtEl>
                                          <p:spTgt spid="25"/>
                                        </p:tgtEl>
                                        <p:attrNameLst>
                                          <p:attrName>style.visibility</p:attrName>
                                        </p:attrNameLst>
                                      </p:cBhvr>
                                      <p:to>
                                        <p:strVal val="hidden"/>
                                      </p:to>
                                    </p:set>
                                  </p:childTnLst>
                                </p:cTn>
                              </p:par>
                              <p:par>
                                <p:cTn id="370" presetID="2" presetClass="exit" presetSubtype="6" fill="hold" grpId="1" nodeType="withEffect">
                                  <p:stCondLst>
                                    <p:cond delay="0"/>
                                  </p:stCondLst>
                                  <p:childTnLst>
                                    <p:anim calcmode="lin" valueType="num">
                                      <p:cBhvr additive="base">
                                        <p:cTn id="371" dur="2000"/>
                                        <p:tgtEl>
                                          <p:spTgt spid="26"/>
                                        </p:tgtEl>
                                        <p:attrNameLst>
                                          <p:attrName>ppt_x</p:attrName>
                                        </p:attrNameLst>
                                      </p:cBhvr>
                                      <p:tavLst>
                                        <p:tav tm="0">
                                          <p:val>
                                            <p:strVal val="ppt_x"/>
                                          </p:val>
                                        </p:tav>
                                        <p:tav tm="100000">
                                          <p:val>
                                            <p:strVal val="1+ppt_w/2"/>
                                          </p:val>
                                        </p:tav>
                                      </p:tavLst>
                                    </p:anim>
                                    <p:anim calcmode="lin" valueType="num">
                                      <p:cBhvr additive="base">
                                        <p:cTn id="372" dur="2000"/>
                                        <p:tgtEl>
                                          <p:spTgt spid="26"/>
                                        </p:tgtEl>
                                        <p:attrNameLst>
                                          <p:attrName>ppt_y</p:attrName>
                                        </p:attrNameLst>
                                      </p:cBhvr>
                                      <p:tavLst>
                                        <p:tav tm="0">
                                          <p:val>
                                            <p:strVal val="ppt_y"/>
                                          </p:val>
                                        </p:tav>
                                        <p:tav tm="100000">
                                          <p:val>
                                            <p:strVal val="1+ppt_h/2"/>
                                          </p:val>
                                        </p:tav>
                                      </p:tavLst>
                                    </p:anim>
                                    <p:set>
                                      <p:cBhvr>
                                        <p:cTn id="373" dur="1" fill="hold">
                                          <p:stCondLst>
                                            <p:cond delay="1999"/>
                                          </p:stCondLst>
                                        </p:cTn>
                                        <p:tgtEl>
                                          <p:spTgt spid="26"/>
                                        </p:tgtEl>
                                        <p:attrNameLst>
                                          <p:attrName>style.visibility</p:attrName>
                                        </p:attrNameLst>
                                      </p:cBhvr>
                                      <p:to>
                                        <p:strVal val="hidden"/>
                                      </p:to>
                                    </p:set>
                                  </p:childTnLst>
                                </p:cTn>
                              </p:par>
                              <p:par>
                                <p:cTn id="374" presetID="2" presetClass="exit" presetSubtype="6" fill="hold" grpId="1" nodeType="withEffect">
                                  <p:stCondLst>
                                    <p:cond delay="0"/>
                                  </p:stCondLst>
                                  <p:childTnLst>
                                    <p:anim calcmode="lin" valueType="num">
                                      <p:cBhvr additive="base">
                                        <p:cTn id="375" dur="2000"/>
                                        <p:tgtEl>
                                          <p:spTgt spid="27"/>
                                        </p:tgtEl>
                                        <p:attrNameLst>
                                          <p:attrName>ppt_x</p:attrName>
                                        </p:attrNameLst>
                                      </p:cBhvr>
                                      <p:tavLst>
                                        <p:tav tm="0">
                                          <p:val>
                                            <p:strVal val="ppt_x"/>
                                          </p:val>
                                        </p:tav>
                                        <p:tav tm="100000">
                                          <p:val>
                                            <p:strVal val="1+ppt_w/2"/>
                                          </p:val>
                                        </p:tav>
                                      </p:tavLst>
                                    </p:anim>
                                    <p:anim calcmode="lin" valueType="num">
                                      <p:cBhvr additive="base">
                                        <p:cTn id="376" dur="2000"/>
                                        <p:tgtEl>
                                          <p:spTgt spid="27"/>
                                        </p:tgtEl>
                                        <p:attrNameLst>
                                          <p:attrName>ppt_y</p:attrName>
                                        </p:attrNameLst>
                                      </p:cBhvr>
                                      <p:tavLst>
                                        <p:tav tm="0">
                                          <p:val>
                                            <p:strVal val="ppt_y"/>
                                          </p:val>
                                        </p:tav>
                                        <p:tav tm="100000">
                                          <p:val>
                                            <p:strVal val="1+ppt_h/2"/>
                                          </p:val>
                                        </p:tav>
                                      </p:tavLst>
                                    </p:anim>
                                    <p:set>
                                      <p:cBhvr>
                                        <p:cTn id="377" dur="1" fill="hold">
                                          <p:stCondLst>
                                            <p:cond delay="1999"/>
                                          </p:stCondLst>
                                        </p:cTn>
                                        <p:tgtEl>
                                          <p:spTgt spid="27"/>
                                        </p:tgtEl>
                                        <p:attrNameLst>
                                          <p:attrName>style.visibility</p:attrName>
                                        </p:attrNameLst>
                                      </p:cBhvr>
                                      <p:to>
                                        <p:strVal val="hidden"/>
                                      </p:to>
                                    </p:set>
                                  </p:childTnLst>
                                </p:cTn>
                              </p:par>
                              <p:par>
                                <p:cTn id="378" presetID="2" presetClass="exit" presetSubtype="6" fill="hold" grpId="1" nodeType="withEffect">
                                  <p:stCondLst>
                                    <p:cond delay="0"/>
                                  </p:stCondLst>
                                  <p:childTnLst>
                                    <p:anim calcmode="lin" valueType="num">
                                      <p:cBhvr additive="base">
                                        <p:cTn id="379" dur="2000"/>
                                        <p:tgtEl>
                                          <p:spTgt spid="36"/>
                                        </p:tgtEl>
                                        <p:attrNameLst>
                                          <p:attrName>ppt_x</p:attrName>
                                        </p:attrNameLst>
                                      </p:cBhvr>
                                      <p:tavLst>
                                        <p:tav tm="0">
                                          <p:val>
                                            <p:strVal val="ppt_x"/>
                                          </p:val>
                                        </p:tav>
                                        <p:tav tm="100000">
                                          <p:val>
                                            <p:strVal val="1+ppt_w/2"/>
                                          </p:val>
                                        </p:tav>
                                      </p:tavLst>
                                    </p:anim>
                                    <p:anim calcmode="lin" valueType="num">
                                      <p:cBhvr additive="base">
                                        <p:cTn id="380" dur="2000"/>
                                        <p:tgtEl>
                                          <p:spTgt spid="36"/>
                                        </p:tgtEl>
                                        <p:attrNameLst>
                                          <p:attrName>ppt_y</p:attrName>
                                        </p:attrNameLst>
                                      </p:cBhvr>
                                      <p:tavLst>
                                        <p:tav tm="0">
                                          <p:val>
                                            <p:strVal val="ppt_y"/>
                                          </p:val>
                                        </p:tav>
                                        <p:tav tm="100000">
                                          <p:val>
                                            <p:strVal val="1+ppt_h/2"/>
                                          </p:val>
                                        </p:tav>
                                      </p:tavLst>
                                    </p:anim>
                                    <p:set>
                                      <p:cBhvr>
                                        <p:cTn id="381" dur="1" fill="hold">
                                          <p:stCondLst>
                                            <p:cond delay="1999"/>
                                          </p:stCondLst>
                                        </p:cTn>
                                        <p:tgtEl>
                                          <p:spTgt spid="36"/>
                                        </p:tgtEl>
                                        <p:attrNameLst>
                                          <p:attrName>style.visibility</p:attrName>
                                        </p:attrNameLst>
                                      </p:cBhvr>
                                      <p:to>
                                        <p:strVal val="hidden"/>
                                      </p:to>
                                    </p:set>
                                  </p:childTnLst>
                                </p:cTn>
                              </p:par>
                              <p:par>
                                <p:cTn id="382" presetID="2" presetClass="exit" presetSubtype="12" fill="hold" grpId="1" nodeType="withEffect">
                                  <p:stCondLst>
                                    <p:cond delay="0"/>
                                  </p:stCondLst>
                                  <p:childTnLst>
                                    <p:anim calcmode="lin" valueType="num">
                                      <p:cBhvr additive="base">
                                        <p:cTn id="383" dur="2000"/>
                                        <p:tgtEl>
                                          <p:spTgt spid="7"/>
                                        </p:tgtEl>
                                        <p:attrNameLst>
                                          <p:attrName>ppt_x</p:attrName>
                                        </p:attrNameLst>
                                      </p:cBhvr>
                                      <p:tavLst>
                                        <p:tav tm="0">
                                          <p:val>
                                            <p:strVal val="ppt_x"/>
                                          </p:val>
                                        </p:tav>
                                        <p:tav tm="100000">
                                          <p:val>
                                            <p:strVal val="0-ppt_w/2"/>
                                          </p:val>
                                        </p:tav>
                                      </p:tavLst>
                                    </p:anim>
                                    <p:anim calcmode="lin" valueType="num">
                                      <p:cBhvr additive="base">
                                        <p:cTn id="384" dur="2000"/>
                                        <p:tgtEl>
                                          <p:spTgt spid="7"/>
                                        </p:tgtEl>
                                        <p:attrNameLst>
                                          <p:attrName>ppt_y</p:attrName>
                                        </p:attrNameLst>
                                      </p:cBhvr>
                                      <p:tavLst>
                                        <p:tav tm="0">
                                          <p:val>
                                            <p:strVal val="ppt_y"/>
                                          </p:val>
                                        </p:tav>
                                        <p:tav tm="100000">
                                          <p:val>
                                            <p:strVal val="1+ppt_h/2"/>
                                          </p:val>
                                        </p:tav>
                                      </p:tavLst>
                                    </p:anim>
                                    <p:set>
                                      <p:cBhvr>
                                        <p:cTn id="385" dur="1" fill="hold">
                                          <p:stCondLst>
                                            <p:cond delay="1999"/>
                                          </p:stCondLst>
                                        </p:cTn>
                                        <p:tgtEl>
                                          <p:spTgt spid="7"/>
                                        </p:tgtEl>
                                        <p:attrNameLst>
                                          <p:attrName>style.visibility</p:attrName>
                                        </p:attrNameLst>
                                      </p:cBhvr>
                                      <p:to>
                                        <p:strVal val="hidden"/>
                                      </p:to>
                                    </p:set>
                                  </p:childTnLst>
                                </p:cTn>
                              </p:par>
                              <p:par>
                                <p:cTn id="386" presetID="2" presetClass="exit" presetSubtype="12" fill="hold" grpId="1" nodeType="withEffect">
                                  <p:stCondLst>
                                    <p:cond delay="0"/>
                                  </p:stCondLst>
                                  <p:childTnLst>
                                    <p:anim calcmode="lin" valueType="num">
                                      <p:cBhvr additive="base">
                                        <p:cTn id="387" dur="2000"/>
                                        <p:tgtEl>
                                          <p:spTgt spid="10"/>
                                        </p:tgtEl>
                                        <p:attrNameLst>
                                          <p:attrName>ppt_x</p:attrName>
                                        </p:attrNameLst>
                                      </p:cBhvr>
                                      <p:tavLst>
                                        <p:tav tm="0">
                                          <p:val>
                                            <p:strVal val="ppt_x"/>
                                          </p:val>
                                        </p:tav>
                                        <p:tav tm="100000">
                                          <p:val>
                                            <p:strVal val="0-ppt_w/2"/>
                                          </p:val>
                                        </p:tav>
                                      </p:tavLst>
                                    </p:anim>
                                    <p:anim calcmode="lin" valueType="num">
                                      <p:cBhvr additive="base">
                                        <p:cTn id="388" dur="2000"/>
                                        <p:tgtEl>
                                          <p:spTgt spid="10"/>
                                        </p:tgtEl>
                                        <p:attrNameLst>
                                          <p:attrName>ppt_y</p:attrName>
                                        </p:attrNameLst>
                                      </p:cBhvr>
                                      <p:tavLst>
                                        <p:tav tm="0">
                                          <p:val>
                                            <p:strVal val="ppt_y"/>
                                          </p:val>
                                        </p:tav>
                                        <p:tav tm="100000">
                                          <p:val>
                                            <p:strVal val="1+ppt_h/2"/>
                                          </p:val>
                                        </p:tav>
                                      </p:tavLst>
                                    </p:anim>
                                    <p:set>
                                      <p:cBhvr>
                                        <p:cTn id="389" dur="1" fill="hold">
                                          <p:stCondLst>
                                            <p:cond delay="1999"/>
                                          </p:stCondLst>
                                        </p:cTn>
                                        <p:tgtEl>
                                          <p:spTgt spid="10"/>
                                        </p:tgtEl>
                                        <p:attrNameLst>
                                          <p:attrName>style.visibility</p:attrName>
                                        </p:attrNameLst>
                                      </p:cBhvr>
                                      <p:to>
                                        <p:strVal val="hidden"/>
                                      </p:to>
                                    </p:set>
                                  </p:childTnLst>
                                </p:cTn>
                              </p:par>
                              <p:par>
                                <p:cTn id="390" presetID="2" presetClass="exit" presetSubtype="12" fill="hold" grpId="1" nodeType="withEffect">
                                  <p:stCondLst>
                                    <p:cond delay="0"/>
                                  </p:stCondLst>
                                  <p:childTnLst>
                                    <p:anim calcmode="lin" valueType="num">
                                      <p:cBhvr additive="base">
                                        <p:cTn id="391" dur="2000"/>
                                        <p:tgtEl>
                                          <p:spTgt spid="11"/>
                                        </p:tgtEl>
                                        <p:attrNameLst>
                                          <p:attrName>ppt_x</p:attrName>
                                        </p:attrNameLst>
                                      </p:cBhvr>
                                      <p:tavLst>
                                        <p:tav tm="0">
                                          <p:val>
                                            <p:strVal val="ppt_x"/>
                                          </p:val>
                                        </p:tav>
                                        <p:tav tm="100000">
                                          <p:val>
                                            <p:strVal val="0-ppt_w/2"/>
                                          </p:val>
                                        </p:tav>
                                      </p:tavLst>
                                    </p:anim>
                                    <p:anim calcmode="lin" valueType="num">
                                      <p:cBhvr additive="base">
                                        <p:cTn id="392" dur="2000"/>
                                        <p:tgtEl>
                                          <p:spTgt spid="11"/>
                                        </p:tgtEl>
                                        <p:attrNameLst>
                                          <p:attrName>ppt_y</p:attrName>
                                        </p:attrNameLst>
                                      </p:cBhvr>
                                      <p:tavLst>
                                        <p:tav tm="0">
                                          <p:val>
                                            <p:strVal val="ppt_y"/>
                                          </p:val>
                                        </p:tav>
                                        <p:tav tm="100000">
                                          <p:val>
                                            <p:strVal val="1+ppt_h/2"/>
                                          </p:val>
                                        </p:tav>
                                      </p:tavLst>
                                    </p:anim>
                                    <p:set>
                                      <p:cBhvr>
                                        <p:cTn id="393" dur="1" fill="hold">
                                          <p:stCondLst>
                                            <p:cond delay="1999"/>
                                          </p:stCondLst>
                                        </p:cTn>
                                        <p:tgtEl>
                                          <p:spTgt spid="11"/>
                                        </p:tgtEl>
                                        <p:attrNameLst>
                                          <p:attrName>style.visibility</p:attrName>
                                        </p:attrNameLst>
                                      </p:cBhvr>
                                      <p:to>
                                        <p:strVal val="hidden"/>
                                      </p:to>
                                    </p:set>
                                  </p:childTnLst>
                                </p:cTn>
                              </p:par>
                              <p:par>
                                <p:cTn id="394" presetID="2" presetClass="exit" presetSubtype="12" fill="hold" grpId="1" nodeType="withEffect">
                                  <p:stCondLst>
                                    <p:cond delay="0"/>
                                  </p:stCondLst>
                                  <p:childTnLst>
                                    <p:anim calcmode="lin" valueType="num">
                                      <p:cBhvr additive="base">
                                        <p:cTn id="395" dur="2000"/>
                                        <p:tgtEl>
                                          <p:spTgt spid="16"/>
                                        </p:tgtEl>
                                        <p:attrNameLst>
                                          <p:attrName>ppt_x</p:attrName>
                                        </p:attrNameLst>
                                      </p:cBhvr>
                                      <p:tavLst>
                                        <p:tav tm="0">
                                          <p:val>
                                            <p:strVal val="ppt_x"/>
                                          </p:val>
                                        </p:tav>
                                        <p:tav tm="100000">
                                          <p:val>
                                            <p:strVal val="0-ppt_w/2"/>
                                          </p:val>
                                        </p:tav>
                                      </p:tavLst>
                                    </p:anim>
                                    <p:anim calcmode="lin" valueType="num">
                                      <p:cBhvr additive="base">
                                        <p:cTn id="396" dur="2000"/>
                                        <p:tgtEl>
                                          <p:spTgt spid="16"/>
                                        </p:tgtEl>
                                        <p:attrNameLst>
                                          <p:attrName>ppt_y</p:attrName>
                                        </p:attrNameLst>
                                      </p:cBhvr>
                                      <p:tavLst>
                                        <p:tav tm="0">
                                          <p:val>
                                            <p:strVal val="ppt_y"/>
                                          </p:val>
                                        </p:tav>
                                        <p:tav tm="100000">
                                          <p:val>
                                            <p:strVal val="1+ppt_h/2"/>
                                          </p:val>
                                        </p:tav>
                                      </p:tavLst>
                                    </p:anim>
                                    <p:set>
                                      <p:cBhvr>
                                        <p:cTn id="397" dur="1" fill="hold">
                                          <p:stCondLst>
                                            <p:cond delay="1999"/>
                                          </p:stCondLst>
                                        </p:cTn>
                                        <p:tgtEl>
                                          <p:spTgt spid="16"/>
                                        </p:tgtEl>
                                        <p:attrNameLst>
                                          <p:attrName>style.visibility</p:attrName>
                                        </p:attrNameLst>
                                      </p:cBhvr>
                                      <p:to>
                                        <p:strVal val="hidden"/>
                                      </p:to>
                                    </p:set>
                                  </p:childTnLst>
                                </p:cTn>
                              </p:par>
                              <p:par>
                                <p:cTn id="398" presetID="2" presetClass="exit" presetSubtype="12" fill="hold" grpId="1" nodeType="withEffect">
                                  <p:stCondLst>
                                    <p:cond delay="0"/>
                                  </p:stCondLst>
                                  <p:childTnLst>
                                    <p:anim calcmode="lin" valueType="num">
                                      <p:cBhvr additive="base">
                                        <p:cTn id="399" dur="2000"/>
                                        <p:tgtEl>
                                          <p:spTgt spid="17"/>
                                        </p:tgtEl>
                                        <p:attrNameLst>
                                          <p:attrName>ppt_x</p:attrName>
                                        </p:attrNameLst>
                                      </p:cBhvr>
                                      <p:tavLst>
                                        <p:tav tm="0">
                                          <p:val>
                                            <p:strVal val="ppt_x"/>
                                          </p:val>
                                        </p:tav>
                                        <p:tav tm="100000">
                                          <p:val>
                                            <p:strVal val="0-ppt_w/2"/>
                                          </p:val>
                                        </p:tav>
                                      </p:tavLst>
                                    </p:anim>
                                    <p:anim calcmode="lin" valueType="num">
                                      <p:cBhvr additive="base">
                                        <p:cTn id="400" dur="2000"/>
                                        <p:tgtEl>
                                          <p:spTgt spid="17"/>
                                        </p:tgtEl>
                                        <p:attrNameLst>
                                          <p:attrName>ppt_y</p:attrName>
                                        </p:attrNameLst>
                                      </p:cBhvr>
                                      <p:tavLst>
                                        <p:tav tm="0">
                                          <p:val>
                                            <p:strVal val="ppt_y"/>
                                          </p:val>
                                        </p:tav>
                                        <p:tav tm="100000">
                                          <p:val>
                                            <p:strVal val="1+ppt_h/2"/>
                                          </p:val>
                                        </p:tav>
                                      </p:tavLst>
                                    </p:anim>
                                    <p:set>
                                      <p:cBhvr>
                                        <p:cTn id="401" dur="1" fill="hold">
                                          <p:stCondLst>
                                            <p:cond delay="1999"/>
                                          </p:stCondLst>
                                        </p:cTn>
                                        <p:tgtEl>
                                          <p:spTgt spid="17"/>
                                        </p:tgtEl>
                                        <p:attrNameLst>
                                          <p:attrName>style.visibility</p:attrName>
                                        </p:attrNameLst>
                                      </p:cBhvr>
                                      <p:to>
                                        <p:strVal val="hidden"/>
                                      </p:to>
                                    </p:set>
                                  </p:childTnLst>
                                </p:cTn>
                              </p:par>
                              <p:par>
                                <p:cTn id="402" presetID="2" presetClass="exit" presetSubtype="12" fill="hold" grpId="1" nodeType="withEffect">
                                  <p:stCondLst>
                                    <p:cond delay="0"/>
                                  </p:stCondLst>
                                  <p:childTnLst>
                                    <p:anim calcmode="lin" valueType="num">
                                      <p:cBhvr additive="base">
                                        <p:cTn id="403" dur="2000"/>
                                        <p:tgtEl>
                                          <p:spTgt spid="18"/>
                                        </p:tgtEl>
                                        <p:attrNameLst>
                                          <p:attrName>ppt_x</p:attrName>
                                        </p:attrNameLst>
                                      </p:cBhvr>
                                      <p:tavLst>
                                        <p:tav tm="0">
                                          <p:val>
                                            <p:strVal val="ppt_x"/>
                                          </p:val>
                                        </p:tav>
                                        <p:tav tm="100000">
                                          <p:val>
                                            <p:strVal val="0-ppt_w/2"/>
                                          </p:val>
                                        </p:tav>
                                      </p:tavLst>
                                    </p:anim>
                                    <p:anim calcmode="lin" valueType="num">
                                      <p:cBhvr additive="base">
                                        <p:cTn id="404" dur="2000"/>
                                        <p:tgtEl>
                                          <p:spTgt spid="18"/>
                                        </p:tgtEl>
                                        <p:attrNameLst>
                                          <p:attrName>ppt_y</p:attrName>
                                        </p:attrNameLst>
                                      </p:cBhvr>
                                      <p:tavLst>
                                        <p:tav tm="0">
                                          <p:val>
                                            <p:strVal val="ppt_y"/>
                                          </p:val>
                                        </p:tav>
                                        <p:tav tm="100000">
                                          <p:val>
                                            <p:strVal val="1+ppt_h/2"/>
                                          </p:val>
                                        </p:tav>
                                      </p:tavLst>
                                    </p:anim>
                                    <p:set>
                                      <p:cBhvr>
                                        <p:cTn id="405" dur="1" fill="hold">
                                          <p:stCondLst>
                                            <p:cond delay="1999"/>
                                          </p:stCondLst>
                                        </p:cTn>
                                        <p:tgtEl>
                                          <p:spTgt spid="18"/>
                                        </p:tgtEl>
                                        <p:attrNameLst>
                                          <p:attrName>style.visibility</p:attrName>
                                        </p:attrNameLst>
                                      </p:cBhvr>
                                      <p:to>
                                        <p:strVal val="hidden"/>
                                      </p:to>
                                    </p:set>
                                  </p:childTnLst>
                                </p:cTn>
                              </p:par>
                              <p:par>
                                <p:cTn id="406" presetID="2" presetClass="exit" presetSubtype="12" fill="hold" grpId="1" nodeType="withEffect">
                                  <p:stCondLst>
                                    <p:cond delay="0"/>
                                  </p:stCondLst>
                                  <p:childTnLst>
                                    <p:anim calcmode="lin" valueType="num">
                                      <p:cBhvr additive="base">
                                        <p:cTn id="407" dur="2000"/>
                                        <p:tgtEl>
                                          <p:spTgt spid="19"/>
                                        </p:tgtEl>
                                        <p:attrNameLst>
                                          <p:attrName>ppt_x</p:attrName>
                                        </p:attrNameLst>
                                      </p:cBhvr>
                                      <p:tavLst>
                                        <p:tav tm="0">
                                          <p:val>
                                            <p:strVal val="ppt_x"/>
                                          </p:val>
                                        </p:tav>
                                        <p:tav tm="100000">
                                          <p:val>
                                            <p:strVal val="0-ppt_w/2"/>
                                          </p:val>
                                        </p:tav>
                                      </p:tavLst>
                                    </p:anim>
                                    <p:anim calcmode="lin" valueType="num">
                                      <p:cBhvr additive="base">
                                        <p:cTn id="408" dur="2000"/>
                                        <p:tgtEl>
                                          <p:spTgt spid="19"/>
                                        </p:tgtEl>
                                        <p:attrNameLst>
                                          <p:attrName>ppt_y</p:attrName>
                                        </p:attrNameLst>
                                      </p:cBhvr>
                                      <p:tavLst>
                                        <p:tav tm="0">
                                          <p:val>
                                            <p:strVal val="ppt_y"/>
                                          </p:val>
                                        </p:tav>
                                        <p:tav tm="100000">
                                          <p:val>
                                            <p:strVal val="1+ppt_h/2"/>
                                          </p:val>
                                        </p:tav>
                                      </p:tavLst>
                                    </p:anim>
                                    <p:set>
                                      <p:cBhvr>
                                        <p:cTn id="409" dur="1" fill="hold">
                                          <p:stCondLst>
                                            <p:cond delay="1999"/>
                                          </p:stCondLst>
                                        </p:cTn>
                                        <p:tgtEl>
                                          <p:spTgt spid="19"/>
                                        </p:tgtEl>
                                        <p:attrNameLst>
                                          <p:attrName>style.visibility</p:attrName>
                                        </p:attrNameLst>
                                      </p:cBhvr>
                                      <p:to>
                                        <p:strVal val="hidden"/>
                                      </p:to>
                                    </p:set>
                                  </p:childTnLst>
                                </p:cTn>
                              </p:par>
                              <p:par>
                                <p:cTn id="410" presetID="2" presetClass="exit" presetSubtype="12" fill="hold" grpId="1" nodeType="withEffect">
                                  <p:stCondLst>
                                    <p:cond delay="0"/>
                                  </p:stCondLst>
                                  <p:childTnLst>
                                    <p:anim calcmode="lin" valueType="num">
                                      <p:cBhvr additive="base">
                                        <p:cTn id="411" dur="2000"/>
                                        <p:tgtEl>
                                          <p:spTgt spid="28"/>
                                        </p:tgtEl>
                                        <p:attrNameLst>
                                          <p:attrName>ppt_x</p:attrName>
                                        </p:attrNameLst>
                                      </p:cBhvr>
                                      <p:tavLst>
                                        <p:tav tm="0">
                                          <p:val>
                                            <p:strVal val="ppt_x"/>
                                          </p:val>
                                        </p:tav>
                                        <p:tav tm="100000">
                                          <p:val>
                                            <p:strVal val="0-ppt_w/2"/>
                                          </p:val>
                                        </p:tav>
                                      </p:tavLst>
                                    </p:anim>
                                    <p:anim calcmode="lin" valueType="num">
                                      <p:cBhvr additive="base">
                                        <p:cTn id="412" dur="2000"/>
                                        <p:tgtEl>
                                          <p:spTgt spid="28"/>
                                        </p:tgtEl>
                                        <p:attrNameLst>
                                          <p:attrName>ppt_y</p:attrName>
                                        </p:attrNameLst>
                                      </p:cBhvr>
                                      <p:tavLst>
                                        <p:tav tm="0">
                                          <p:val>
                                            <p:strVal val="ppt_y"/>
                                          </p:val>
                                        </p:tav>
                                        <p:tav tm="100000">
                                          <p:val>
                                            <p:strVal val="1+ppt_h/2"/>
                                          </p:val>
                                        </p:tav>
                                      </p:tavLst>
                                    </p:anim>
                                    <p:set>
                                      <p:cBhvr>
                                        <p:cTn id="413" dur="1" fill="hold">
                                          <p:stCondLst>
                                            <p:cond delay="1999"/>
                                          </p:stCondLst>
                                        </p:cTn>
                                        <p:tgtEl>
                                          <p:spTgt spid="28"/>
                                        </p:tgtEl>
                                        <p:attrNameLst>
                                          <p:attrName>style.visibility</p:attrName>
                                        </p:attrNameLst>
                                      </p:cBhvr>
                                      <p:to>
                                        <p:strVal val="hidden"/>
                                      </p:to>
                                    </p:set>
                                  </p:childTnLst>
                                </p:cTn>
                              </p:par>
                              <p:par>
                                <p:cTn id="414" presetID="2" presetClass="exit" presetSubtype="12" fill="hold" grpId="1" nodeType="withEffect">
                                  <p:stCondLst>
                                    <p:cond delay="0"/>
                                  </p:stCondLst>
                                  <p:childTnLst>
                                    <p:anim calcmode="lin" valueType="num">
                                      <p:cBhvr additive="base">
                                        <p:cTn id="415" dur="2000"/>
                                        <p:tgtEl>
                                          <p:spTgt spid="29"/>
                                        </p:tgtEl>
                                        <p:attrNameLst>
                                          <p:attrName>ppt_x</p:attrName>
                                        </p:attrNameLst>
                                      </p:cBhvr>
                                      <p:tavLst>
                                        <p:tav tm="0">
                                          <p:val>
                                            <p:strVal val="ppt_x"/>
                                          </p:val>
                                        </p:tav>
                                        <p:tav tm="100000">
                                          <p:val>
                                            <p:strVal val="0-ppt_w/2"/>
                                          </p:val>
                                        </p:tav>
                                      </p:tavLst>
                                    </p:anim>
                                    <p:anim calcmode="lin" valueType="num">
                                      <p:cBhvr additive="base">
                                        <p:cTn id="416" dur="2000"/>
                                        <p:tgtEl>
                                          <p:spTgt spid="29"/>
                                        </p:tgtEl>
                                        <p:attrNameLst>
                                          <p:attrName>ppt_y</p:attrName>
                                        </p:attrNameLst>
                                      </p:cBhvr>
                                      <p:tavLst>
                                        <p:tav tm="0">
                                          <p:val>
                                            <p:strVal val="ppt_y"/>
                                          </p:val>
                                        </p:tav>
                                        <p:tav tm="100000">
                                          <p:val>
                                            <p:strVal val="1+ppt_h/2"/>
                                          </p:val>
                                        </p:tav>
                                      </p:tavLst>
                                    </p:anim>
                                    <p:set>
                                      <p:cBhvr>
                                        <p:cTn id="417" dur="1" fill="hold">
                                          <p:stCondLst>
                                            <p:cond delay="1999"/>
                                          </p:stCondLst>
                                        </p:cTn>
                                        <p:tgtEl>
                                          <p:spTgt spid="29"/>
                                        </p:tgtEl>
                                        <p:attrNameLst>
                                          <p:attrName>style.visibility</p:attrName>
                                        </p:attrNameLst>
                                      </p:cBhvr>
                                      <p:to>
                                        <p:strVal val="hidden"/>
                                      </p:to>
                                    </p:set>
                                  </p:childTnLst>
                                </p:cTn>
                              </p:par>
                              <p:par>
                                <p:cTn id="418" presetID="2" presetClass="exit" presetSubtype="12" fill="hold" grpId="1" nodeType="withEffect">
                                  <p:stCondLst>
                                    <p:cond delay="0"/>
                                  </p:stCondLst>
                                  <p:childTnLst>
                                    <p:anim calcmode="lin" valueType="num">
                                      <p:cBhvr additive="base">
                                        <p:cTn id="419" dur="2000"/>
                                        <p:tgtEl>
                                          <p:spTgt spid="30"/>
                                        </p:tgtEl>
                                        <p:attrNameLst>
                                          <p:attrName>ppt_x</p:attrName>
                                        </p:attrNameLst>
                                      </p:cBhvr>
                                      <p:tavLst>
                                        <p:tav tm="0">
                                          <p:val>
                                            <p:strVal val="ppt_x"/>
                                          </p:val>
                                        </p:tav>
                                        <p:tav tm="100000">
                                          <p:val>
                                            <p:strVal val="0-ppt_w/2"/>
                                          </p:val>
                                        </p:tav>
                                      </p:tavLst>
                                    </p:anim>
                                    <p:anim calcmode="lin" valueType="num">
                                      <p:cBhvr additive="base">
                                        <p:cTn id="420" dur="2000"/>
                                        <p:tgtEl>
                                          <p:spTgt spid="30"/>
                                        </p:tgtEl>
                                        <p:attrNameLst>
                                          <p:attrName>ppt_y</p:attrName>
                                        </p:attrNameLst>
                                      </p:cBhvr>
                                      <p:tavLst>
                                        <p:tav tm="0">
                                          <p:val>
                                            <p:strVal val="ppt_y"/>
                                          </p:val>
                                        </p:tav>
                                        <p:tav tm="100000">
                                          <p:val>
                                            <p:strVal val="1+ppt_h/2"/>
                                          </p:val>
                                        </p:tav>
                                      </p:tavLst>
                                    </p:anim>
                                    <p:set>
                                      <p:cBhvr>
                                        <p:cTn id="421" dur="1" fill="hold">
                                          <p:stCondLst>
                                            <p:cond delay="1999"/>
                                          </p:stCondLst>
                                        </p:cTn>
                                        <p:tgtEl>
                                          <p:spTgt spid="30"/>
                                        </p:tgtEl>
                                        <p:attrNameLst>
                                          <p:attrName>style.visibility</p:attrName>
                                        </p:attrNameLst>
                                      </p:cBhvr>
                                      <p:to>
                                        <p:strVal val="hidden"/>
                                      </p:to>
                                    </p:set>
                                  </p:childTnLst>
                                </p:cTn>
                              </p:par>
                              <p:par>
                                <p:cTn id="422" presetID="2" presetClass="exit" presetSubtype="12" fill="hold" grpId="1" nodeType="withEffect">
                                  <p:stCondLst>
                                    <p:cond delay="0"/>
                                  </p:stCondLst>
                                  <p:childTnLst>
                                    <p:anim calcmode="lin" valueType="num">
                                      <p:cBhvr additive="base">
                                        <p:cTn id="423" dur="2000"/>
                                        <p:tgtEl>
                                          <p:spTgt spid="31"/>
                                        </p:tgtEl>
                                        <p:attrNameLst>
                                          <p:attrName>ppt_x</p:attrName>
                                        </p:attrNameLst>
                                      </p:cBhvr>
                                      <p:tavLst>
                                        <p:tav tm="0">
                                          <p:val>
                                            <p:strVal val="ppt_x"/>
                                          </p:val>
                                        </p:tav>
                                        <p:tav tm="100000">
                                          <p:val>
                                            <p:strVal val="0-ppt_w/2"/>
                                          </p:val>
                                        </p:tav>
                                      </p:tavLst>
                                    </p:anim>
                                    <p:anim calcmode="lin" valueType="num">
                                      <p:cBhvr additive="base">
                                        <p:cTn id="424" dur="2000"/>
                                        <p:tgtEl>
                                          <p:spTgt spid="31"/>
                                        </p:tgtEl>
                                        <p:attrNameLst>
                                          <p:attrName>ppt_y</p:attrName>
                                        </p:attrNameLst>
                                      </p:cBhvr>
                                      <p:tavLst>
                                        <p:tav tm="0">
                                          <p:val>
                                            <p:strVal val="ppt_y"/>
                                          </p:val>
                                        </p:tav>
                                        <p:tav tm="100000">
                                          <p:val>
                                            <p:strVal val="1+ppt_h/2"/>
                                          </p:val>
                                        </p:tav>
                                      </p:tavLst>
                                    </p:anim>
                                    <p:set>
                                      <p:cBhvr>
                                        <p:cTn id="425" dur="1" fill="hold">
                                          <p:stCondLst>
                                            <p:cond delay="1999"/>
                                          </p:stCondLst>
                                        </p:cTn>
                                        <p:tgtEl>
                                          <p:spTgt spid="31"/>
                                        </p:tgtEl>
                                        <p:attrNameLst>
                                          <p:attrName>style.visibility</p:attrName>
                                        </p:attrNameLst>
                                      </p:cBhvr>
                                      <p:to>
                                        <p:strVal val="hidden"/>
                                      </p:to>
                                    </p:set>
                                  </p:childTnLst>
                                </p:cTn>
                              </p:par>
                              <p:par>
                                <p:cTn id="426" presetID="2" presetClass="exit" presetSubtype="12" fill="hold" grpId="1" nodeType="withEffect">
                                  <p:stCondLst>
                                    <p:cond delay="0"/>
                                  </p:stCondLst>
                                  <p:childTnLst>
                                    <p:anim calcmode="lin" valueType="num">
                                      <p:cBhvr additive="base">
                                        <p:cTn id="427" dur="2000"/>
                                        <p:tgtEl>
                                          <p:spTgt spid="32"/>
                                        </p:tgtEl>
                                        <p:attrNameLst>
                                          <p:attrName>ppt_x</p:attrName>
                                        </p:attrNameLst>
                                      </p:cBhvr>
                                      <p:tavLst>
                                        <p:tav tm="0">
                                          <p:val>
                                            <p:strVal val="ppt_x"/>
                                          </p:val>
                                        </p:tav>
                                        <p:tav tm="100000">
                                          <p:val>
                                            <p:strVal val="0-ppt_w/2"/>
                                          </p:val>
                                        </p:tav>
                                      </p:tavLst>
                                    </p:anim>
                                    <p:anim calcmode="lin" valueType="num">
                                      <p:cBhvr additive="base">
                                        <p:cTn id="428" dur="2000"/>
                                        <p:tgtEl>
                                          <p:spTgt spid="32"/>
                                        </p:tgtEl>
                                        <p:attrNameLst>
                                          <p:attrName>ppt_y</p:attrName>
                                        </p:attrNameLst>
                                      </p:cBhvr>
                                      <p:tavLst>
                                        <p:tav tm="0">
                                          <p:val>
                                            <p:strVal val="ppt_y"/>
                                          </p:val>
                                        </p:tav>
                                        <p:tav tm="100000">
                                          <p:val>
                                            <p:strVal val="1+ppt_h/2"/>
                                          </p:val>
                                        </p:tav>
                                      </p:tavLst>
                                    </p:anim>
                                    <p:set>
                                      <p:cBhvr>
                                        <p:cTn id="429" dur="1" fill="hold">
                                          <p:stCondLst>
                                            <p:cond delay="1999"/>
                                          </p:stCondLst>
                                        </p:cTn>
                                        <p:tgtEl>
                                          <p:spTgt spid="32"/>
                                        </p:tgtEl>
                                        <p:attrNameLst>
                                          <p:attrName>style.visibility</p:attrName>
                                        </p:attrNameLst>
                                      </p:cBhvr>
                                      <p:to>
                                        <p:strVal val="hidden"/>
                                      </p:to>
                                    </p:set>
                                  </p:childTnLst>
                                </p:cTn>
                              </p:par>
                              <p:par>
                                <p:cTn id="430" presetID="2" presetClass="exit" presetSubtype="12" fill="hold" grpId="1" nodeType="withEffect">
                                  <p:stCondLst>
                                    <p:cond delay="0"/>
                                  </p:stCondLst>
                                  <p:childTnLst>
                                    <p:anim calcmode="lin" valueType="num">
                                      <p:cBhvr additive="base">
                                        <p:cTn id="431" dur="2000"/>
                                        <p:tgtEl>
                                          <p:spTgt spid="33"/>
                                        </p:tgtEl>
                                        <p:attrNameLst>
                                          <p:attrName>ppt_x</p:attrName>
                                        </p:attrNameLst>
                                      </p:cBhvr>
                                      <p:tavLst>
                                        <p:tav tm="0">
                                          <p:val>
                                            <p:strVal val="ppt_x"/>
                                          </p:val>
                                        </p:tav>
                                        <p:tav tm="100000">
                                          <p:val>
                                            <p:strVal val="0-ppt_w/2"/>
                                          </p:val>
                                        </p:tav>
                                      </p:tavLst>
                                    </p:anim>
                                    <p:anim calcmode="lin" valueType="num">
                                      <p:cBhvr additive="base">
                                        <p:cTn id="432" dur="2000"/>
                                        <p:tgtEl>
                                          <p:spTgt spid="33"/>
                                        </p:tgtEl>
                                        <p:attrNameLst>
                                          <p:attrName>ppt_y</p:attrName>
                                        </p:attrNameLst>
                                      </p:cBhvr>
                                      <p:tavLst>
                                        <p:tav tm="0">
                                          <p:val>
                                            <p:strVal val="ppt_y"/>
                                          </p:val>
                                        </p:tav>
                                        <p:tav tm="100000">
                                          <p:val>
                                            <p:strVal val="1+ppt_h/2"/>
                                          </p:val>
                                        </p:tav>
                                      </p:tavLst>
                                    </p:anim>
                                    <p:set>
                                      <p:cBhvr>
                                        <p:cTn id="433" dur="1" fill="hold">
                                          <p:stCondLst>
                                            <p:cond delay="1999"/>
                                          </p:stCondLst>
                                        </p:cTn>
                                        <p:tgtEl>
                                          <p:spTgt spid="33"/>
                                        </p:tgtEl>
                                        <p:attrNameLst>
                                          <p:attrName>style.visibility</p:attrName>
                                        </p:attrNameLst>
                                      </p:cBhvr>
                                      <p:to>
                                        <p:strVal val="hidden"/>
                                      </p:to>
                                    </p:set>
                                  </p:childTnLst>
                                </p:cTn>
                              </p:par>
                              <p:par>
                                <p:cTn id="434" presetID="2" presetClass="exit" presetSubtype="12" fill="hold" grpId="1" nodeType="withEffect">
                                  <p:stCondLst>
                                    <p:cond delay="0"/>
                                  </p:stCondLst>
                                  <p:childTnLst>
                                    <p:anim calcmode="lin" valueType="num">
                                      <p:cBhvr additive="base">
                                        <p:cTn id="435" dur="2000"/>
                                        <p:tgtEl>
                                          <p:spTgt spid="34"/>
                                        </p:tgtEl>
                                        <p:attrNameLst>
                                          <p:attrName>ppt_x</p:attrName>
                                        </p:attrNameLst>
                                      </p:cBhvr>
                                      <p:tavLst>
                                        <p:tav tm="0">
                                          <p:val>
                                            <p:strVal val="ppt_x"/>
                                          </p:val>
                                        </p:tav>
                                        <p:tav tm="100000">
                                          <p:val>
                                            <p:strVal val="0-ppt_w/2"/>
                                          </p:val>
                                        </p:tav>
                                      </p:tavLst>
                                    </p:anim>
                                    <p:anim calcmode="lin" valueType="num">
                                      <p:cBhvr additive="base">
                                        <p:cTn id="436" dur="2000"/>
                                        <p:tgtEl>
                                          <p:spTgt spid="34"/>
                                        </p:tgtEl>
                                        <p:attrNameLst>
                                          <p:attrName>ppt_y</p:attrName>
                                        </p:attrNameLst>
                                      </p:cBhvr>
                                      <p:tavLst>
                                        <p:tav tm="0">
                                          <p:val>
                                            <p:strVal val="ppt_y"/>
                                          </p:val>
                                        </p:tav>
                                        <p:tav tm="100000">
                                          <p:val>
                                            <p:strVal val="1+ppt_h/2"/>
                                          </p:val>
                                        </p:tav>
                                      </p:tavLst>
                                    </p:anim>
                                    <p:set>
                                      <p:cBhvr>
                                        <p:cTn id="437" dur="1" fill="hold">
                                          <p:stCondLst>
                                            <p:cond delay="1999"/>
                                          </p:stCondLst>
                                        </p:cTn>
                                        <p:tgtEl>
                                          <p:spTgt spid="34"/>
                                        </p:tgtEl>
                                        <p:attrNameLst>
                                          <p:attrName>style.visibility</p:attrName>
                                        </p:attrNameLst>
                                      </p:cBhvr>
                                      <p:to>
                                        <p:strVal val="hidden"/>
                                      </p:to>
                                    </p:set>
                                  </p:childTnLst>
                                </p:cTn>
                              </p:par>
                              <p:par>
                                <p:cTn id="438" presetID="2" presetClass="exit" presetSubtype="12" fill="hold" grpId="1" nodeType="withEffect">
                                  <p:stCondLst>
                                    <p:cond delay="0"/>
                                  </p:stCondLst>
                                  <p:childTnLst>
                                    <p:anim calcmode="lin" valueType="num">
                                      <p:cBhvr additive="base">
                                        <p:cTn id="439" dur="2000"/>
                                        <p:tgtEl>
                                          <p:spTgt spid="35"/>
                                        </p:tgtEl>
                                        <p:attrNameLst>
                                          <p:attrName>ppt_x</p:attrName>
                                        </p:attrNameLst>
                                      </p:cBhvr>
                                      <p:tavLst>
                                        <p:tav tm="0">
                                          <p:val>
                                            <p:strVal val="ppt_x"/>
                                          </p:val>
                                        </p:tav>
                                        <p:tav tm="100000">
                                          <p:val>
                                            <p:strVal val="0-ppt_w/2"/>
                                          </p:val>
                                        </p:tav>
                                      </p:tavLst>
                                    </p:anim>
                                    <p:anim calcmode="lin" valueType="num">
                                      <p:cBhvr additive="base">
                                        <p:cTn id="440" dur="2000"/>
                                        <p:tgtEl>
                                          <p:spTgt spid="35"/>
                                        </p:tgtEl>
                                        <p:attrNameLst>
                                          <p:attrName>ppt_y</p:attrName>
                                        </p:attrNameLst>
                                      </p:cBhvr>
                                      <p:tavLst>
                                        <p:tav tm="0">
                                          <p:val>
                                            <p:strVal val="ppt_y"/>
                                          </p:val>
                                        </p:tav>
                                        <p:tav tm="100000">
                                          <p:val>
                                            <p:strVal val="1+ppt_h/2"/>
                                          </p:val>
                                        </p:tav>
                                      </p:tavLst>
                                    </p:anim>
                                    <p:set>
                                      <p:cBhvr>
                                        <p:cTn id="441" dur="1" fill="hold">
                                          <p:stCondLst>
                                            <p:cond delay="1999"/>
                                          </p:stCondLst>
                                        </p:cTn>
                                        <p:tgtEl>
                                          <p:spTgt spid="35"/>
                                        </p:tgtEl>
                                        <p:attrNameLst>
                                          <p:attrName>style.visibility</p:attrName>
                                        </p:attrNameLst>
                                      </p:cBhvr>
                                      <p:to>
                                        <p:strVal val="hidden"/>
                                      </p:to>
                                    </p:set>
                                  </p:childTnLst>
                                </p:cTn>
                              </p:par>
                              <p:par>
                                <p:cTn id="442" presetID="3" presetClass="exit" presetSubtype="5" fill="hold" grpId="2" nodeType="withEffect">
                                  <p:stCondLst>
                                    <p:cond delay="0"/>
                                  </p:stCondLst>
                                  <p:childTnLst>
                                    <p:animEffect transition="out" filter="blinds(vertical)">
                                      <p:cBhvr>
                                        <p:cTn id="443" dur="2000"/>
                                        <p:tgtEl>
                                          <p:spTgt spid="7"/>
                                        </p:tgtEl>
                                      </p:cBhvr>
                                    </p:animEffect>
                                    <p:set>
                                      <p:cBhvr>
                                        <p:cTn id="444" dur="1" fill="hold">
                                          <p:stCondLst>
                                            <p:cond delay="1999"/>
                                          </p:stCondLst>
                                        </p:cTn>
                                        <p:tgtEl>
                                          <p:spTgt spid="7"/>
                                        </p:tgtEl>
                                        <p:attrNameLst>
                                          <p:attrName>style.visibility</p:attrName>
                                        </p:attrNameLst>
                                      </p:cBhvr>
                                      <p:to>
                                        <p:strVal val="hidden"/>
                                      </p:to>
                                    </p:set>
                                  </p:childTnLst>
                                </p:cTn>
                              </p:par>
                              <p:par>
                                <p:cTn id="445" presetID="3" presetClass="exit" presetSubtype="5" fill="hold" grpId="2" nodeType="withEffect">
                                  <p:stCondLst>
                                    <p:cond delay="0"/>
                                  </p:stCondLst>
                                  <p:childTnLst>
                                    <p:animEffect transition="out" filter="blinds(vertical)">
                                      <p:cBhvr>
                                        <p:cTn id="446" dur="2000"/>
                                        <p:tgtEl>
                                          <p:spTgt spid="10"/>
                                        </p:tgtEl>
                                      </p:cBhvr>
                                    </p:animEffect>
                                    <p:set>
                                      <p:cBhvr>
                                        <p:cTn id="447" dur="1" fill="hold">
                                          <p:stCondLst>
                                            <p:cond delay="1999"/>
                                          </p:stCondLst>
                                        </p:cTn>
                                        <p:tgtEl>
                                          <p:spTgt spid="10"/>
                                        </p:tgtEl>
                                        <p:attrNameLst>
                                          <p:attrName>style.visibility</p:attrName>
                                        </p:attrNameLst>
                                      </p:cBhvr>
                                      <p:to>
                                        <p:strVal val="hidden"/>
                                      </p:to>
                                    </p:set>
                                  </p:childTnLst>
                                </p:cTn>
                              </p:par>
                              <p:par>
                                <p:cTn id="448" presetID="3" presetClass="exit" presetSubtype="5" fill="hold" grpId="2" nodeType="withEffect">
                                  <p:stCondLst>
                                    <p:cond delay="0"/>
                                  </p:stCondLst>
                                  <p:childTnLst>
                                    <p:animEffect transition="out" filter="blinds(vertical)">
                                      <p:cBhvr>
                                        <p:cTn id="449" dur="2000"/>
                                        <p:tgtEl>
                                          <p:spTgt spid="11"/>
                                        </p:tgtEl>
                                      </p:cBhvr>
                                    </p:animEffect>
                                    <p:set>
                                      <p:cBhvr>
                                        <p:cTn id="450" dur="1" fill="hold">
                                          <p:stCondLst>
                                            <p:cond delay="1999"/>
                                          </p:stCondLst>
                                        </p:cTn>
                                        <p:tgtEl>
                                          <p:spTgt spid="11"/>
                                        </p:tgtEl>
                                        <p:attrNameLst>
                                          <p:attrName>style.visibility</p:attrName>
                                        </p:attrNameLst>
                                      </p:cBhvr>
                                      <p:to>
                                        <p:strVal val="hidden"/>
                                      </p:to>
                                    </p:set>
                                  </p:childTnLst>
                                </p:cTn>
                              </p:par>
                              <p:par>
                                <p:cTn id="451" presetID="3" presetClass="exit" presetSubtype="5" fill="hold" grpId="2" nodeType="withEffect">
                                  <p:stCondLst>
                                    <p:cond delay="0"/>
                                  </p:stCondLst>
                                  <p:childTnLst>
                                    <p:animEffect transition="out" filter="blinds(vertical)">
                                      <p:cBhvr>
                                        <p:cTn id="452" dur="2000"/>
                                        <p:tgtEl>
                                          <p:spTgt spid="16"/>
                                        </p:tgtEl>
                                      </p:cBhvr>
                                    </p:animEffect>
                                    <p:set>
                                      <p:cBhvr>
                                        <p:cTn id="453" dur="1" fill="hold">
                                          <p:stCondLst>
                                            <p:cond delay="1999"/>
                                          </p:stCondLst>
                                        </p:cTn>
                                        <p:tgtEl>
                                          <p:spTgt spid="16"/>
                                        </p:tgtEl>
                                        <p:attrNameLst>
                                          <p:attrName>style.visibility</p:attrName>
                                        </p:attrNameLst>
                                      </p:cBhvr>
                                      <p:to>
                                        <p:strVal val="hidden"/>
                                      </p:to>
                                    </p:set>
                                  </p:childTnLst>
                                </p:cTn>
                              </p:par>
                              <p:par>
                                <p:cTn id="454" presetID="3" presetClass="exit" presetSubtype="5" fill="hold" grpId="2" nodeType="withEffect">
                                  <p:stCondLst>
                                    <p:cond delay="0"/>
                                  </p:stCondLst>
                                  <p:childTnLst>
                                    <p:animEffect transition="out" filter="blinds(vertical)">
                                      <p:cBhvr>
                                        <p:cTn id="455" dur="2000"/>
                                        <p:tgtEl>
                                          <p:spTgt spid="17"/>
                                        </p:tgtEl>
                                      </p:cBhvr>
                                    </p:animEffect>
                                    <p:set>
                                      <p:cBhvr>
                                        <p:cTn id="456" dur="1" fill="hold">
                                          <p:stCondLst>
                                            <p:cond delay="1999"/>
                                          </p:stCondLst>
                                        </p:cTn>
                                        <p:tgtEl>
                                          <p:spTgt spid="17"/>
                                        </p:tgtEl>
                                        <p:attrNameLst>
                                          <p:attrName>style.visibility</p:attrName>
                                        </p:attrNameLst>
                                      </p:cBhvr>
                                      <p:to>
                                        <p:strVal val="hidden"/>
                                      </p:to>
                                    </p:set>
                                  </p:childTnLst>
                                </p:cTn>
                              </p:par>
                              <p:par>
                                <p:cTn id="457" presetID="3" presetClass="exit" presetSubtype="5" fill="hold" grpId="2" nodeType="withEffect">
                                  <p:stCondLst>
                                    <p:cond delay="0"/>
                                  </p:stCondLst>
                                  <p:childTnLst>
                                    <p:animEffect transition="out" filter="blinds(vertical)">
                                      <p:cBhvr>
                                        <p:cTn id="458" dur="2000"/>
                                        <p:tgtEl>
                                          <p:spTgt spid="18"/>
                                        </p:tgtEl>
                                      </p:cBhvr>
                                    </p:animEffect>
                                    <p:set>
                                      <p:cBhvr>
                                        <p:cTn id="459" dur="1" fill="hold">
                                          <p:stCondLst>
                                            <p:cond delay="1999"/>
                                          </p:stCondLst>
                                        </p:cTn>
                                        <p:tgtEl>
                                          <p:spTgt spid="18"/>
                                        </p:tgtEl>
                                        <p:attrNameLst>
                                          <p:attrName>style.visibility</p:attrName>
                                        </p:attrNameLst>
                                      </p:cBhvr>
                                      <p:to>
                                        <p:strVal val="hidden"/>
                                      </p:to>
                                    </p:set>
                                  </p:childTnLst>
                                </p:cTn>
                              </p:par>
                              <p:par>
                                <p:cTn id="460" presetID="3" presetClass="exit" presetSubtype="5" fill="hold" grpId="2" nodeType="withEffect">
                                  <p:stCondLst>
                                    <p:cond delay="0"/>
                                  </p:stCondLst>
                                  <p:childTnLst>
                                    <p:animEffect transition="out" filter="blinds(vertical)">
                                      <p:cBhvr>
                                        <p:cTn id="461" dur="2000"/>
                                        <p:tgtEl>
                                          <p:spTgt spid="19"/>
                                        </p:tgtEl>
                                      </p:cBhvr>
                                    </p:animEffect>
                                    <p:set>
                                      <p:cBhvr>
                                        <p:cTn id="462" dur="1" fill="hold">
                                          <p:stCondLst>
                                            <p:cond delay="1999"/>
                                          </p:stCondLst>
                                        </p:cTn>
                                        <p:tgtEl>
                                          <p:spTgt spid="19"/>
                                        </p:tgtEl>
                                        <p:attrNameLst>
                                          <p:attrName>style.visibility</p:attrName>
                                        </p:attrNameLst>
                                      </p:cBhvr>
                                      <p:to>
                                        <p:strVal val="hidden"/>
                                      </p:to>
                                    </p:set>
                                  </p:childTnLst>
                                </p:cTn>
                              </p:par>
                              <p:par>
                                <p:cTn id="463" presetID="3" presetClass="exit" presetSubtype="5" fill="hold" grpId="2" nodeType="withEffect">
                                  <p:stCondLst>
                                    <p:cond delay="0"/>
                                  </p:stCondLst>
                                  <p:childTnLst>
                                    <p:animEffect transition="out" filter="blinds(vertical)">
                                      <p:cBhvr>
                                        <p:cTn id="464" dur="2000"/>
                                        <p:tgtEl>
                                          <p:spTgt spid="28"/>
                                        </p:tgtEl>
                                      </p:cBhvr>
                                    </p:animEffect>
                                    <p:set>
                                      <p:cBhvr>
                                        <p:cTn id="465" dur="1" fill="hold">
                                          <p:stCondLst>
                                            <p:cond delay="1999"/>
                                          </p:stCondLst>
                                        </p:cTn>
                                        <p:tgtEl>
                                          <p:spTgt spid="28"/>
                                        </p:tgtEl>
                                        <p:attrNameLst>
                                          <p:attrName>style.visibility</p:attrName>
                                        </p:attrNameLst>
                                      </p:cBhvr>
                                      <p:to>
                                        <p:strVal val="hidden"/>
                                      </p:to>
                                    </p:set>
                                  </p:childTnLst>
                                </p:cTn>
                              </p:par>
                              <p:par>
                                <p:cTn id="466" presetID="3" presetClass="exit" presetSubtype="5" fill="hold" grpId="2" nodeType="withEffect">
                                  <p:stCondLst>
                                    <p:cond delay="0"/>
                                  </p:stCondLst>
                                  <p:childTnLst>
                                    <p:animEffect transition="out" filter="blinds(vertical)">
                                      <p:cBhvr>
                                        <p:cTn id="467" dur="2000"/>
                                        <p:tgtEl>
                                          <p:spTgt spid="29"/>
                                        </p:tgtEl>
                                      </p:cBhvr>
                                    </p:animEffect>
                                    <p:set>
                                      <p:cBhvr>
                                        <p:cTn id="468" dur="1" fill="hold">
                                          <p:stCondLst>
                                            <p:cond delay="1999"/>
                                          </p:stCondLst>
                                        </p:cTn>
                                        <p:tgtEl>
                                          <p:spTgt spid="29"/>
                                        </p:tgtEl>
                                        <p:attrNameLst>
                                          <p:attrName>style.visibility</p:attrName>
                                        </p:attrNameLst>
                                      </p:cBhvr>
                                      <p:to>
                                        <p:strVal val="hidden"/>
                                      </p:to>
                                    </p:set>
                                  </p:childTnLst>
                                </p:cTn>
                              </p:par>
                              <p:par>
                                <p:cTn id="469" presetID="3" presetClass="exit" presetSubtype="5" fill="hold" grpId="2" nodeType="withEffect">
                                  <p:stCondLst>
                                    <p:cond delay="0"/>
                                  </p:stCondLst>
                                  <p:childTnLst>
                                    <p:animEffect transition="out" filter="blinds(vertical)">
                                      <p:cBhvr>
                                        <p:cTn id="470" dur="2000"/>
                                        <p:tgtEl>
                                          <p:spTgt spid="30"/>
                                        </p:tgtEl>
                                      </p:cBhvr>
                                    </p:animEffect>
                                    <p:set>
                                      <p:cBhvr>
                                        <p:cTn id="471" dur="1" fill="hold">
                                          <p:stCondLst>
                                            <p:cond delay="1999"/>
                                          </p:stCondLst>
                                        </p:cTn>
                                        <p:tgtEl>
                                          <p:spTgt spid="30"/>
                                        </p:tgtEl>
                                        <p:attrNameLst>
                                          <p:attrName>style.visibility</p:attrName>
                                        </p:attrNameLst>
                                      </p:cBhvr>
                                      <p:to>
                                        <p:strVal val="hidden"/>
                                      </p:to>
                                    </p:set>
                                  </p:childTnLst>
                                </p:cTn>
                              </p:par>
                              <p:par>
                                <p:cTn id="472" presetID="3" presetClass="exit" presetSubtype="5" fill="hold" grpId="2" nodeType="withEffect">
                                  <p:stCondLst>
                                    <p:cond delay="0"/>
                                  </p:stCondLst>
                                  <p:childTnLst>
                                    <p:animEffect transition="out" filter="blinds(vertical)">
                                      <p:cBhvr>
                                        <p:cTn id="473" dur="2000"/>
                                        <p:tgtEl>
                                          <p:spTgt spid="31"/>
                                        </p:tgtEl>
                                      </p:cBhvr>
                                    </p:animEffect>
                                    <p:set>
                                      <p:cBhvr>
                                        <p:cTn id="474" dur="1" fill="hold">
                                          <p:stCondLst>
                                            <p:cond delay="1999"/>
                                          </p:stCondLst>
                                        </p:cTn>
                                        <p:tgtEl>
                                          <p:spTgt spid="31"/>
                                        </p:tgtEl>
                                        <p:attrNameLst>
                                          <p:attrName>style.visibility</p:attrName>
                                        </p:attrNameLst>
                                      </p:cBhvr>
                                      <p:to>
                                        <p:strVal val="hidden"/>
                                      </p:to>
                                    </p:set>
                                  </p:childTnLst>
                                </p:cTn>
                              </p:par>
                              <p:par>
                                <p:cTn id="475" presetID="3" presetClass="exit" presetSubtype="5" fill="hold" grpId="2" nodeType="withEffect">
                                  <p:stCondLst>
                                    <p:cond delay="0"/>
                                  </p:stCondLst>
                                  <p:childTnLst>
                                    <p:animEffect transition="out" filter="blinds(vertical)">
                                      <p:cBhvr>
                                        <p:cTn id="476" dur="2000"/>
                                        <p:tgtEl>
                                          <p:spTgt spid="32"/>
                                        </p:tgtEl>
                                      </p:cBhvr>
                                    </p:animEffect>
                                    <p:set>
                                      <p:cBhvr>
                                        <p:cTn id="477" dur="1" fill="hold">
                                          <p:stCondLst>
                                            <p:cond delay="1999"/>
                                          </p:stCondLst>
                                        </p:cTn>
                                        <p:tgtEl>
                                          <p:spTgt spid="32"/>
                                        </p:tgtEl>
                                        <p:attrNameLst>
                                          <p:attrName>style.visibility</p:attrName>
                                        </p:attrNameLst>
                                      </p:cBhvr>
                                      <p:to>
                                        <p:strVal val="hidden"/>
                                      </p:to>
                                    </p:set>
                                  </p:childTnLst>
                                </p:cTn>
                              </p:par>
                              <p:par>
                                <p:cTn id="478" presetID="3" presetClass="exit" presetSubtype="5" fill="hold" grpId="2" nodeType="withEffect">
                                  <p:stCondLst>
                                    <p:cond delay="0"/>
                                  </p:stCondLst>
                                  <p:childTnLst>
                                    <p:animEffect transition="out" filter="blinds(vertical)">
                                      <p:cBhvr>
                                        <p:cTn id="479" dur="2000"/>
                                        <p:tgtEl>
                                          <p:spTgt spid="33"/>
                                        </p:tgtEl>
                                      </p:cBhvr>
                                    </p:animEffect>
                                    <p:set>
                                      <p:cBhvr>
                                        <p:cTn id="480" dur="1" fill="hold">
                                          <p:stCondLst>
                                            <p:cond delay="1999"/>
                                          </p:stCondLst>
                                        </p:cTn>
                                        <p:tgtEl>
                                          <p:spTgt spid="33"/>
                                        </p:tgtEl>
                                        <p:attrNameLst>
                                          <p:attrName>style.visibility</p:attrName>
                                        </p:attrNameLst>
                                      </p:cBhvr>
                                      <p:to>
                                        <p:strVal val="hidden"/>
                                      </p:to>
                                    </p:set>
                                  </p:childTnLst>
                                </p:cTn>
                              </p:par>
                              <p:par>
                                <p:cTn id="481" presetID="3" presetClass="exit" presetSubtype="5" fill="hold" grpId="2" nodeType="withEffect">
                                  <p:stCondLst>
                                    <p:cond delay="0"/>
                                  </p:stCondLst>
                                  <p:childTnLst>
                                    <p:animEffect transition="out" filter="blinds(vertical)">
                                      <p:cBhvr>
                                        <p:cTn id="482" dur="2000"/>
                                        <p:tgtEl>
                                          <p:spTgt spid="34"/>
                                        </p:tgtEl>
                                      </p:cBhvr>
                                    </p:animEffect>
                                    <p:set>
                                      <p:cBhvr>
                                        <p:cTn id="483" dur="1" fill="hold">
                                          <p:stCondLst>
                                            <p:cond delay="1999"/>
                                          </p:stCondLst>
                                        </p:cTn>
                                        <p:tgtEl>
                                          <p:spTgt spid="34"/>
                                        </p:tgtEl>
                                        <p:attrNameLst>
                                          <p:attrName>style.visibility</p:attrName>
                                        </p:attrNameLst>
                                      </p:cBhvr>
                                      <p:to>
                                        <p:strVal val="hidden"/>
                                      </p:to>
                                    </p:set>
                                  </p:childTnLst>
                                </p:cTn>
                              </p:par>
                              <p:par>
                                <p:cTn id="484" presetID="3" presetClass="exit" presetSubtype="5" fill="hold" grpId="2" nodeType="withEffect">
                                  <p:stCondLst>
                                    <p:cond delay="0"/>
                                  </p:stCondLst>
                                  <p:childTnLst>
                                    <p:animEffect transition="out" filter="blinds(vertical)">
                                      <p:cBhvr>
                                        <p:cTn id="485" dur="2000"/>
                                        <p:tgtEl>
                                          <p:spTgt spid="35"/>
                                        </p:tgtEl>
                                      </p:cBhvr>
                                    </p:animEffect>
                                    <p:set>
                                      <p:cBhvr>
                                        <p:cTn id="486" dur="1" fill="hold">
                                          <p:stCondLst>
                                            <p:cond delay="1999"/>
                                          </p:stCondLst>
                                        </p:cTn>
                                        <p:tgtEl>
                                          <p:spTgt spid="35"/>
                                        </p:tgtEl>
                                        <p:attrNameLst>
                                          <p:attrName>style.visibility</p:attrName>
                                        </p:attrNameLst>
                                      </p:cBhvr>
                                      <p:to>
                                        <p:strVal val="hidden"/>
                                      </p:to>
                                    </p:set>
                                  </p:childTnLst>
                                </p:cTn>
                              </p:par>
                              <p:par>
                                <p:cTn id="487" presetID="3" presetClass="exit" presetSubtype="5" fill="hold" grpId="2" nodeType="withEffect">
                                  <p:stCondLst>
                                    <p:cond delay="0"/>
                                  </p:stCondLst>
                                  <p:childTnLst>
                                    <p:animEffect transition="out" filter="blinds(vertical)">
                                      <p:cBhvr>
                                        <p:cTn id="488" dur="2000"/>
                                        <p:tgtEl>
                                          <p:spTgt spid="6"/>
                                        </p:tgtEl>
                                      </p:cBhvr>
                                    </p:animEffect>
                                    <p:set>
                                      <p:cBhvr>
                                        <p:cTn id="489" dur="1" fill="hold">
                                          <p:stCondLst>
                                            <p:cond delay="1999"/>
                                          </p:stCondLst>
                                        </p:cTn>
                                        <p:tgtEl>
                                          <p:spTgt spid="6"/>
                                        </p:tgtEl>
                                        <p:attrNameLst>
                                          <p:attrName>style.visibility</p:attrName>
                                        </p:attrNameLst>
                                      </p:cBhvr>
                                      <p:to>
                                        <p:strVal val="hidden"/>
                                      </p:to>
                                    </p:set>
                                  </p:childTnLst>
                                </p:cTn>
                              </p:par>
                              <p:par>
                                <p:cTn id="490" presetID="3" presetClass="exit" presetSubtype="5" fill="hold" grpId="2" nodeType="withEffect">
                                  <p:stCondLst>
                                    <p:cond delay="0"/>
                                  </p:stCondLst>
                                  <p:childTnLst>
                                    <p:animEffect transition="out" filter="blinds(vertical)">
                                      <p:cBhvr>
                                        <p:cTn id="491" dur="2000"/>
                                        <p:tgtEl>
                                          <p:spTgt spid="8"/>
                                        </p:tgtEl>
                                      </p:cBhvr>
                                    </p:animEffect>
                                    <p:set>
                                      <p:cBhvr>
                                        <p:cTn id="492" dur="1" fill="hold">
                                          <p:stCondLst>
                                            <p:cond delay="1999"/>
                                          </p:stCondLst>
                                        </p:cTn>
                                        <p:tgtEl>
                                          <p:spTgt spid="8"/>
                                        </p:tgtEl>
                                        <p:attrNameLst>
                                          <p:attrName>style.visibility</p:attrName>
                                        </p:attrNameLst>
                                      </p:cBhvr>
                                      <p:to>
                                        <p:strVal val="hidden"/>
                                      </p:to>
                                    </p:set>
                                  </p:childTnLst>
                                </p:cTn>
                              </p:par>
                              <p:par>
                                <p:cTn id="493" presetID="3" presetClass="exit" presetSubtype="5" fill="hold" grpId="2" nodeType="withEffect">
                                  <p:stCondLst>
                                    <p:cond delay="0"/>
                                  </p:stCondLst>
                                  <p:childTnLst>
                                    <p:animEffect transition="out" filter="blinds(vertical)">
                                      <p:cBhvr>
                                        <p:cTn id="494" dur="2000"/>
                                        <p:tgtEl>
                                          <p:spTgt spid="9"/>
                                        </p:tgtEl>
                                      </p:cBhvr>
                                    </p:animEffect>
                                    <p:set>
                                      <p:cBhvr>
                                        <p:cTn id="495" dur="1" fill="hold">
                                          <p:stCondLst>
                                            <p:cond delay="1999"/>
                                          </p:stCondLst>
                                        </p:cTn>
                                        <p:tgtEl>
                                          <p:spTgt spid="9"/>
                                        </p:tgtEl>
                                        <p:attrNameLst>
                                          <p:attrName>style.visibility</p:attrName>
                                        </p:attrNameLst>
                                      </p:cBhvr>
                                      <p:to>
                                        <p:strVal val="hidden"/>
                                      </p:to>
                                    </p:set>
                                  </p:childTnLst>
                                </p:cTn>
                              </p:par>
                              <p:par>
                                <p:cTn id="496" presetID="3" presetClass="exit" presetSubtype="5" fill="hold" grpId="2" nodeType="withEffect">
                                  <p:stCondLst>
                                    <p:cond delay="0"/>
                                  </p:stCondLst>
                                  <p:childTnLst>
                                    <p:animEffect transition="out" filter="blinds(vertical)">
                                      <p:cBhvr>
                                        <p:cTn id="497" dur="2000"/>
                                        <p:tgtEl>
                                          <p:spTgt spid="12"/>
                                        </p:tgtEl>
                                      </p:cBhvr>
                                    </p:animEffect>
                                    <p:set>
                                      <p:cBhvr>
                                        <p:cTn id="498" dur="1" fill="hold">
                                          <p:stCondLst>
                                            <p:cond delay="1999"/>
                                          </p:stCondLst>
                                        </p:cTn>
                                        <p:tgtEl>
                                          <p:spTgt spid="12"/>
                                        </p:tgtEl>
                                        <p:attrNameLst>
                                          <p:attrName>style.visibility</p:attrName>
                                        </p:attrNameLst>
                                      </p:cBhvr>
                                      <p:to>
                                        <p:strVal val="hidden"/>
                                      </p:to>
                                    </p:set>
                                  </p:childTnLst>
                                </p:cTn>
                              </p:par>
                              <p:par>
                                <p:cTn id="499" presetID="3" presetClass="exit" presetSubtype="5" fill="hold" grpId="2" nodeType="withEffect">
                                  <p:stCondLst>
                                    <p:cond delay="0"/>
                                  </p:stCondLst>
                                  <p:childTnLst>
                                    <p:animEffect transition="out" filter="blinds(vertical)">
                                      <p:cBhvr>
                                        <p:cTn id="500" dur="2000"/>
                                        <p:tgtEl>
                                          <p:spTgt spid="13"/>
                                        </p:tgtEl>
                                      </p:cBhvr>
                                    </p:animEffect>
                                    <p:set>
                                      <p:cBhvr>
                                        <p:cTn id="501" dur="1" fill="hold">
                                          <p:stCondLst>
                                            <p:cond delay="1999"/>
                                          </p:stCondLst>
                                        </p:cTn>
                                        <p:tgtEl>
                                          <p:spTgt spid="13"/>
                                        </p:tgtEl>
                                        <p:attrNameLst>
                                          <p:attrName>style.visibility</p:attrName>
                                        </p:attrNameLst>
                                      </p:cBhvr>
                                      <p:to>
                                        <p:strVal val="hidden"/>
                                      </p:to>
                                    </p:set>
                                  </p:childTnLst>
                                </p:cTn>
                              </p:par>
                              <p:par>
                                <p:cTn id="502" presetID="3" presetClass="exit" presetSubtype="5" fill="hold" grpId="2" nodeType="withEffect">
                                  <p:stCondLst>
                                    <p:cond delay="0"/>
                                  </p:stCondLst>
                                  <p:childTnLst>
                                    <p:animEffect transition="out" filter="blinds(vertical)">
                                      <p:cBhvr>
                                        <p:cTn id="503" dur="2000"/>
                                        <p:tgtEl>
                                          <p:spTgt spid="14"/>
                                        </p:tgtEl>
                                      </p:cBhvr>
                                    </p:animEffect>
                                    <p:set>
                                      <p:cBhvr>
                                        <p:cTn id="504" dur="1" fill="hold">
                                          <p:stCondLst>
                                            <p:cond delay="1999"/>
                                          </p:stCondLst>
                                        </p:cTn>
                                        <p:tgtEl>
                                          <p:spTgt spid="14"/>
                                        </p:tgtEl>
                                        <p:attrNameLst>
                                          <p:attrName>style.visibility</p:attrName>
                                        </p:attrNameLst>
                                      </p:cBhvr>
                                      <p:to>
                                        <p:strVal val="hidden"/>
                                      </p:to>
                                    </p:set>
                                  </p:childTnLst>
                                </p:cTn>
                              </p:par>
                              <p:par>
                                <p:cTn id="505" presetID="3" presetClass="exit" presetSubtype="5" fill="hold" grpId="2" nodeType="withEffect">
                                  <p:stCondLst>
                                    <p:cond delay="0"/>
                                  </p:stCondLst>
                                  <p:childTnLst>
                                    <p:animEffect transition="out" filter="blinds(vertical)">
                                      <p:cBhvr>
                                        <p:cTn id="506" dur="2000"/>
                                        <p:tgtEl>
                                          <p:spTgt spid="15"/>
                                        </p:tgtEl>
                                      </p:cBhvr>
                                    </p:animEffect>
                                    <p:set>
                                      <p:cBhvr>
                                        <p:cTn id="507" dur="1" fill="hold">
                                          <p:stCondLst>
                                            <p:cond delay="1999"/>
                                          </p:stCondLst>
                                        </p:cTn>
                                        <p:tgtEl>
                                          <p:spTgt spid="15"/>
                                        </p:tgtEl>
                                        <p:attrNameLst>
                                          <p:attrName>style.visibility</p:attrName>
                                        </p:attrNameLst>
                                      </p:cBhvr>
                                      <p:to>
                                        <p:strVal val="hidden"/>
                                      </p:to>
                                    </p:set>
                                  </p:childTnLst>
                                </p:cTn>
                              </p:par>
                              <p:par>
                                <p:cTn id="508" presetID="3" presetClass="exit" presetSubtype="5" fill="hold" grpId="2" nodeType="withEffect">
                                  <p:stCondLst>
                                    <p:cond delay="0"/>
                                  </p:stCondLst>
                                  <p:childTnLst>
                                    <p:animEffect transition="out" filter="blinds(vertical)">
                                      <p:cBhvr>
                                        <p:cTn id="509" dur="2000"/>
                                        <p:tgtEl>
                                          <p:spTgt spid="20"/>
                                        </p:tgtEl>
                                      </p:cBhvr>
                                    </p:animEffect>
                                    <p:set>
                                      <p:cBhvr>
                                        <p:cTn id="510" dur="1" fill="hold">
                                          <p:stCondLst>
                                            <p:cond delay="1999"/>
                                          </p:stCondLst>
                                        </p:cTn>
                                        <p:tgtEl>
                                          <p:spTgt spid="20"/>
                                        </p:tgtEl>
                                        <p:attrNameLst>
                                          <p:attrName>style.visibility</p:attrName>
                                        </p:attrNameLst>
                                      </p:cBhvr>
                                      <p:to>
                                        <p:strVal val="hidden"/>
                                      </p:to>
                                    </p:set>
                                  </p:childTnLst>
                                </p:cTn>
                              </p:par>
                              <p:par>
                                <p:cTn id="511" presetID="3" presetClass="exit" presetSubtype="5" fill="hold" grpId="2" nodeType="withEffect">
                                  <p:stCondLst>
                                    <p:cond delay="0"/>
                                  </p:stCondLst>
                                  <p:childTnLst>
                                    <p:animEffect transition="out" filter="blinds(vertical)">
                                      <p:cBhvr>
                                        <p:cTn id="512" dur="2000"/>
                                        <p:tgtEl>
                                          <p:spTgt spid="21"/>
                                        </p:tgtEl>
                                      </p:cBhvr>
                                    </p:animEffect>
                                    <p:set>
                                      <p:cBhvr>
                                        <p:cTn id="513" dur="1" fill="hold">
                                          <p:stCondLst>
                                            <p:cond delay="1999"/>
                                          </p:stCondLst>
                                        </p:cTn>
                                        <p:tgtEl>
                                          <p:spTgt spid="21"/>
                                        </p:tgtEl>
                                        <p:attrNameLst>
                                          <p:attrName>style.visibility</p:attrName>
                                        </p:attrNameLst>
                                      </p:cBhvr>
                                      <p:to>
                                        <p:strVal val="hidden"/>
                                      </p:to>
                                    </p:set>
                                  </p:childTnLst>
                                </p:cTn>
                              </p:par>
                              <p:par>
                                <p:cTn id="514" presetID="3" presetClass="exit" presetSubtype="5" fill="hold" grpId="2" nodeType="withEffect">
                                  <p:stCondLst>
                                    <p:cond delay="0"/>
                                  </p:stCondLst>
                                  <p:childTnLst>
                                    <p:animEffect transition="out" filter="blinds(vertical)">
                                      <p:cBhvr>
                                        <p:cTn id="515" dur="2000"/>
                                        <p:tgtEl>
                                          <p:spTgt spid="22"/>
                                        </p:tgtEl>
                                      </p:cBhvr>
                                    </p:animEffect>
                                    <p:set>
                                      <p:cBhvr>
                                        <p:cTn id="516" dur="1" fill="hold">
                                          <p:stCondLst>
                                            <p:cond delay="1999"/>
                                          </p:stCondLst>
                                        </p:cTn>
                                        <p:tgtEl>
                                          <p:spTgt spid="22"/>
                                        </p:tgtEl>
                                        <p:attrNameLst>
                                          <p:attrName>style.visibility</p:attrName>
                                        </p:attrNameLst>
                                      </p:cBhvr>
                                      <p:to>
                                        <p:strVal val="hidden"/>
                                      </p:to>
                                    </p:set>
                                  </p:childTnLst>
                                </p:cTn>
                              </p:par>
                              <p:par>
                                <p:cTn id="517" presetID="3" presetClass="exit" presetSubtype="5" fill="hold" grpId="2" nodeType="withEffect">
                                  <p:stCondLst>
                                    <p:cond delay="0"/>
                                  </p:stCondLst>
                                  <p:childTnLst>
                                    <p:animEffect transition="out" filter="blinds(vertical)">
                                      <p:cBhvr>
                                        <p:cTn id="518" dur="2000"/>
                                        <p:tgtEl>
                                          <p:spTgt spid="23"/>
                                        </p:tgtEl>
                                      </p:cBhvr>
                                    </p:animEffect>
                                    <p:set>
                                      <p:cBhvr>
                                        <p:cTn id="519" dur="1" fill="hold">
                                          <p:stCondLst>
                                            <p:cond delay="1999"/>
                                          </p:stCondLst>
                                        </p:cTn>
                                        <p:tgtEl>
                                          <p:spTgt spid="23"/>
                                        </p:tgtEl>
                                        <p:attrNameLst>
                                          <p:attrName>style.visibility</p:attrName>
                                        </p:attrNameLst>
                                      </p:cBhvr>
                                      <p:to>
                                        <p:strVal val="hidden"/>
                                      </p:to>
                                    </p:set>
                                  </p:childTnLst>
                                </p:cTn>
                              </p:par>
                              <p:par>
                                <p:cTn id="520" presetID="3" presetClass="exit" presetSubtype="5" fill="hold" grpId="2" nodeType="withEffect">
                                  <p:stCondLst>
                                    <p:cond delay="0"/>
                                  </p:stCondLst>
                                  <p:childTnLst>
                                    <p:animEffect transition="out" filter="blinds(vertical)">
                                      <p:cBhvr>
                                        <p:cTn id="521" dur="2000"/>
                                        <p:tgtEl>
                                          <p:spTgt spid="24"/>
                                        </p:tgtEl>
                                      </p:cBhvr>
                                    </p:animEffect>
                                    <p:set>
                                      <p:cBhvr>
                                        <p:cTn id="522" dur="1" fill="hold">
                                          <p:stCondLst>
                                            <p:cond delay="1999"/>
                                          </p:stCondLst>
                                        </p:cTn>
                                        <p:tgtEl>
                                          <p:spTgt spid="24"/>
                                        </p:tgtEl>
                                        <p:attrNameLst>
                                          <p:attrName>style.visibility</p:attrName>
                                        </p:attrNameLst>
                                      </p:cBhvr>
                                      <p:to>
                                        <p:strVal val="hidden"/>
                                      </p:to>
                                    </p:set>
                                  </p:childTnLst>
                                </p:cTn>
                              </p:par>
                              <p:par>
                                <p:cTn id="523" presetID="3" presetClass="exit" presetSubtype="5" fill="hold" grpId="2" nodeType="withEffect">
                                  <p:stCondLst>
                                    <p:cond delay="0"/>
                                  </p:stCondLst>
                                  <p:childTnLst>
                                    <p:animEffect transition="out" filter="blinds(vertical)">
                                      <p:cBhvr>
                                        <p:cTn id="524" dur="2000"/>
                                        <p:tgtEl>
                                          <p:spTgt spid="25"/>
                                        </p:tgtEl>
                                      </p:cBhvr>
                                    </p:animEffect>
                                    <p:set>
                                      <p:cBhvr>
                                        <p:cTn id="525" dur="1" fill="hold">
                                          <p:stCondLst>
                                            <p:cond delay="1999"/>
                                          </p:stCondLst>
                                        </p:cTn>
                                        <p:tgtEl>
                                          <p:spTgt spid="25"/>
                                        </p:tgtEl>
                                        <p:attrNameLst>
                                          <p:attrName>style.visibility</p:attrName>
                                        </p:attrNameLst>
                                      </p:cBhvr>
                                      <p:to>
                                        <p:strVal val="hidden"/>
                                      </p:to>
                                    </p:set>
                                  </p:childTnLst>
                                </p:cTn>
                              </p:par>
                              <p:par>
                                <p:cTn id="526" presetID="3" presetClass="exit" presetSubtype="5" fill="hold" grpId="2" nodeType="withEffect">
                                  <p:stCondLst>
                                    <p:cond delay="0"/>
                                  </p:stCondLst>
                                  <p:childTnLst>
                                    <p:animEffect transition="out" filter="blinds(vertical)">
                                      <p:cBhvr>
                                        <p:cTn id="527" dur="2000"/>
                                        <p:tgtEl>
                                          <p:spTgt spid="26"/>
                                        </p:tgtEl>
                                      </p:cBhvr>
                                    </p:animEffect>
                                    <p:set>
                                      <p:cBhvr>
                                        <p:cTn id="528" dur="1" fill="hold">
                                          <p:stCondLst>
                                            <p:cond delay="1999"/>
                                          </p:stCondLst>
                                        </p:cTn>
                                        <p:tgtEl>
                                          <p:spTgt spid="26"/>
                                        </p:tgtEl>
                                        <p:attrNameLst>
                                          <p:attrName>style.visibility</p:attrName>
                                        </p:attrNameLst>
                                      </p:cBhvr>
                                      <p:to>
                                        <p:strVal val="hidden"/>
                                      </p:to>
                                    </p:set>
                                  </p:childTnLst>
                                </p:cTn>
                              </p:par>
                              <p:par>
                                <p:cTn id="529" presetID="3" presetClass="exit" presetSubtype="5" fill="hold" grpId="2" nodeType="withEffect">
                                  <p:stCondLst>
                                    <p:cond delay="0"/>
                                  </p:stCondLst>
                                  <p:childTnLst>
                                    <p:animEffect transition="out" filter="blinds(vertical)">
                                      <p:cBhvr>
                                        <p:cTn id="530" dur="2000"/>
                                        <p:tgtEl>
                                          <p:spTgt spid="27"/>
                                        </p:tgtEl>
                                      </p:cBhvr>
                                    </p:animEffect>
                                    <p:set>
                                      <p:cBhvr>
                                        <p:cTn id="531" dur="1" fill="hold">
                                          <p:stCondLst>
                                            <p:cond delay="1999"/>
                                          </p:stCondLst>
                                        </p:cTn>
                                        <p:tgtEl>
                                          <p:spTgt spid="27"/>
                                        </p:tgtEl>
                                        <p:attrNameLst>
                                          <p:attrName>style.visibility</p:attrName>
                                        </p:attrNameLst>
                                      </p:cBhvr>
                                      <p:to>
                                        <p:strVal val="hidden"/>
                                      </p:to>
                                    </p:set>
                                  </p:childTnLst>
                                </p:cTn>
                              </p:par>
                              <p:par>
                                <p:cTn id="532" presetID="3" presetClass="exit" presetSubtype="5" fill="hold" grpId="2" nodeType="withEffect">
                                  <p:stCondLst>
                                    <p:cond delay="0"/>
                                  </p:stCondLst>
                                  <p:childTnLst>
                                    <p:animEffect transition="out" filter="blinds(vertical)">
                                      <p:cBhvr>
                                        <p:cTn id="533" dur="2000"/>
                                        <p:tgtEl>
                                          <p:spTgt spid="36"/>
                                        </p:tgtEl>
                                      </p:cBhvr>
                                    </p:animEffect>
                                    <p:set>
                                      <p:cBhvr>
                                        <p:cTn id="534" dur="1" fill="hold">
                                          <p:stCondLst>
                                            <p:cond delay="1999"/>
                                          </p:stCondLst>
                                        </p:cTn>
                                        <p:tgtEl>
                                          <p:spTgt spid="36"/>
                                        </p:tgtEl>
                                        <p:attrNameLst>
                                          <p:attrName>style.visibility</p:attrName>
                                        </p:attrNameLst>
                                      </p:cBhvr>
                                      <p:to>
                                        <p:strVal val="hidden"/>
                                      </p:to>
                                    </p:set>
                                  </p:childTnLst>
                                </p:cTn>
                              </p:par>
                              <p:par>
                                <p:cTn id="535" presetID="5" presetClass="exit" presetSubtype="5" fill="hold" grpId="3" nodeType="withEffect">
                                  <p:stCondLst>
                                    <p:cond delay="0"/>
                                  </p:stCondLst>
                                  <p:childTnLst>
                                    <p:animEffect transition="out" filter="checkerboard(down)">
                                      <p:cBhvr>
                                        <p:cTn id="536" dur="2000"/>
                                        <p:tgtEl>
                                          <p:spTgt spid="6"/>
                                        </p:tgtEl>
                                      </p:cBhvr>
                                    </p:animEffect>
                                    <p:set>
                                      <p:cBhvr>
                                        <p:cTn id="537" dur="1" fill="hold">
                                          <p:stCondLst>
                                            <p:cond delay="1999"/>
                                          </p:stCondLst>
                                        </p:cTn>
                                        <p:tgtEl>
                                          <p:spTgt spid="6"/>
                                        </p:tgtEl>
                                        <p:attrNameLst>
                                          <p:attrName>style.visibility</p:attrName>
                                        </p:attrNameLst>
                                      </p:cBhvr>
                                      <p:to>
                                        <p:strVal val="hidden"/>
                                      </p:to>
                                    </p:set>
                                  </p:childTnLst>
                                </p:cTn>
                              </p:par>
                              <p:par>
                                <p:cTn id="538" presetID="5" presetClass="exit" presetSubtype="5" fill="hold" grpId="3" nodeType="withEffect">
                                  <p:stCondLst>
                                    <p:cond delay="0"/>
                                  </p:stCondLst>
                                  <p:childTnLst>
                                    <p:animEffect transition="out" filter="checkerboard(down)">
                                      <p:cBhvr>
                                        <p:cTn id="539" dur="2000"/>
                                        <p:tgtEl>
                                          <p:spTgt spid="7"/>
                                        </p:tgtEl>
                                      </p:cBhvr>
                                    </p:animEffect>
                                    <p:set>
                                      <p:cBhvr>
                                        <p:cTn id="540" dur="1" fill="hold">
                                          <p:stCondLst>
                                            <p:cond delay="1999"/>
                                          </p:stCondLst>
                                        </p:cTn>
                                        <p:tgtEl>
                                          <p:spTgt spid="7"/>
                                        </p:tgtEl>
                                        <p:attrNameLst>
                                          <p:attrName>style.visibility</p:attrName>
                                        </p:attrNameLst>
                                      </p:cBhvr>
                                      <p:to>
                                        <p:strVal val="hidden"/>
                                      </p:to>
                                    </p:set>
                                  </p:childTnLst>
                                </p:cTn>
                              </p:par>
                              <p:par>
                                <p:cTn id="541" presetID="5" presetClass="exit" presetSubtype="5" fill="hold" grpId="3" nodeType="withEffect">
                                  <p:stCondLst>
                                    <p:cond delay="0"/>
                                  </p:stCondLst>
                                  <p:childTnLst>
                                    <p:animEffect transition="out" filter="checkerboard(down)">
                                      <p:cBhvr>
                                        <p:cTn id="542" dur="2000"/>
                                        <p:tgtEl>
                                          <p:spTgt spid="8"/>
                                        </p:tgtEl>
                                      </p:cBhvr>
                                    </p:animEffect>
                                    <p:set>
                                      <p:cBhvr>
                                        <p:cTn id="543" dur="1" fill="hold">
                                          <p:stCondLst>
                                            <p:cond delay="1999"/>
                                          </p:stCondLst>
                                        </p:cTn>
                                        <p:tgtEl>
                                          <p:spTgt spid="8"/>
                                        </p:tgtEl>
                                        <p:attrNameLst>
                                          <p:attrName>style.visibility</p:attrName>
                                        </p:attrNameLst>
                                      </p:cBhvr>
                                      <p:to>
                                        <p:strVal val="hidden"/>
                                      </p:to>
                                    </p:set>
                                  </p:childTnLst>
                                </p:cTn>
                              </p:par>
                              <p:par>
                                <p:cTn id="544" presetID="5" presetClass="exit" presetSubtype="5" fill="hold" grpId="3" nodeType="withEffect">
                                  <p:stCondLst>
                                    <p:cond delay="0"/>
                                  </p:stCondLst>
                                  <p:childTnLst>
                                    <p:animEffect transition="out" filter="checkerboard(down)">
                                      <p:cBhvr>
                                        <p:cTn id="545" dur="2000"/>
                                        <p:tgtEl>
                                          <p:spTgt spid="9"/>
                                        </p:tgtEl>
                                      </p:cBhvr>
                                    </p:animEffect>
                                    <p:set>
                                      <p:cBhvr>
                                        <p:cTn id="546" dur="1" fill="hold">
                                          <p:stCondLst>
                                            <p:cond delay="1999"/>
                                          </p:stCondLst>
                                        </p:cTn>
                                        <p:tgtEl>
                                          <p:spTgt spid="9"/>
                                        </p:tgtEl>
                                        <p:attrNameLst>
                                          <p:attrName>style.visibility</p:attrName>
                                        </p:attrNameLst>
                                      </p:cBhvr>
                                      <p:to>
                                        <p:strVal val="hidden"/>
                                      </p:to>
                                    </p:set>
                                  </p:childTnLst>
                                </p:cTn>
                              </p:par>
                              <p:par>
                                <p:cTn id="547" presetID="5" presetClass="exit" presetSubtype="5" fill="hold" grpId="3" nodeType="withEffect">
                                  <p:stCondLst>
                                    <p:cond delay="0"/>
                                  </p:stCondLst>
                                  <p:childTnLst>
                                    <p:animEffect transition="out" filter="checkerboard(down)">
                                      <p:cBhvr>
                                        <p:cTn id="548" dur="2000"/>
                                        <p:tgtEl>
                                          <p:spTgt spid="10"/>
                                        </p:tgtEl>
                                      </p:cBhvr>
                                    </p:animEffect>
                                    <p:set>
                                      <p:cBhvr>
                                        <p:cTn id="549" dur="1" fill="hold">
                                          <p:stCondLst>
                                            <p:cond delay="1999"/>
                                          </p:stCondLst>
                                        </p:cTn>
                                        <p:tgtEl>
                                          <p:spTgt spid="10"/>
                                        </p:tgtEl>
                                        <p:attrNameLst>
                                          <p:attrName>style.visibility</p:attrName>
                                        </p:attrNameLst>
                                      </p:cBhvr>
                                      <p:to>
                                        <p:strVal val="hidden"/>
                                      </p:to>
                                    </p:set>
                                  </p:childTnLst>
                                </p:cTn>
                              </p:par>
                              <p:par>
                                <p:cTn id="550" presetID="5" presetClass="exit" presetSubtype="5" fill="hold" grpId="3" nodeType="withEffect">
                                  <p:stCondLst>
                                    <p:cond delay="0"/>
                                  </p:stCondLst>
                                  <p:childTnLst>
                                    <p:animEffect transition="out" filter="checkerboard(down)">
                                      <p:cBhvr>
                                        <p:cTn id="551" dur="2000"/>
                                        <p:tgtEl>
                                          <p:spTgt spid="11"/>
                                        </p:tgtEl>
                                      </p:cBhvr>
                                    </p:animEffect>
                                    <p:set>
                                      <p:cBhvr>
                                        <p:cTn id="552" dur="1" fill="hold">
                                          <p:stCondLst>
                                            <p:cond delay="1999"/>
                                          </p:stCondLst>
                                        </p:cTn>
                                        <p:tgtEl>
                                          <p:spTgt spid="11"/>
                                        </p:tgtEl>
                                        <p:attrNameLst>
                                          <p:attrName>style.visibility</p:attrName>
                                        </p:attrNameLst>
                                      </p:cBhvr>
                                      <p:to>
                                        <p:strVal val="hidden"/>
                                      </p:to>
                                    </p:set>
                                  </p:childTnLst>
                                </p:cTn>
                              </p:par>
                              <p:par>
                                <p:cTn id="553" presetID="5" presetClass="exit" presetSubtype="5" fill="hold" grpId="3" nodeType="withEffect">
                                  <p:stCondLst>
                                    <p:cond delay="0"/>
                                  </p:stCondLst>
                                  <p:childTnLst>
                                    <p:animEffect transition="out" filter="checkerboard(down)">
                                      <p:cBhvr>
                                        <p:cTn id="554" dur="2000"/>
                                        <p:tgtEl>
                                          <p:spTgt spid="12"/>
                                        </p:tgtEl>
                                      </p:cBhvr>
                                    </p:animEffect>
                                    <p:set>
                                      <p:cBhvr>
                                        <p:cTn id="555" dur="1" fill="hold">
                                          <p:stCondLst>
                                            <p:cond delay="1999"/>
                                          </p:stCondLst>
                                        </p:cTn>
                                        <p:tgtEl>
                                          <p:spTgt spid="12"/>
                                        </p:tgtEl>
                                        <p:attrNameLst>
                                          <p:attrName>style.visibility</p:attrName>
                                        </p:attrNameLst>
                                      </p:cBhvr>
                                      <p:to>
                                        <p:strVal val="hidden"/>
                                      </p:to>
                                    </p:set>
                                  </p:childTnLst>
                                </p:cTn>
                              </p:par>
                              <p:par>
                                <p:cTn id="556" presetID="5" presetClass="exit" presetSubtype="5" fill="hold" grpId="3" nodeType="withEffect">
                                  <p:stCondLst>
                                    <p:cond delay="0"/>
                                  </p:stCondLst>
                                  <p:childTnLst>
                                    <p:animEffect transition="out" filter="checkerboard(down)">
                                      <p:cBhvr>
                                        <p:cTn id="557" dur="2000"/>
                                        <p:tgtEl>
                                          <p:spTgt spid="13"/>
                                        </p:tgtEl>
                                      </p:cBhvr>
                                    </p:animEffect>
                                    <p:set>
                                      <p:cBhvr>
                                        <p:cTn id="558" dur="1" fill="hold">
                                          <p:stCondLst>
                                            <p:cond delay="1999"/>
                                          </p:stCondLst>
                                        </p:cTn>
                                        <p:tgtEl>
                                          <p:spTgt spid="13"/>
                                        </p:tgtEl>
                                        <p:attrNameLst>
                                          <p:attrName>style.visibility</p:attrName>
                                        </p:attrNameLst>
                                      </p:cBhvr>
                                      <p:to>
                                        <p:strVal val="hidden"/>
                                      </p:to>
                                    </p:set>
                                  </p:childTnLst>
                                </p:cTn>
                              </p:par>
                              <p:par>
                                <p:cTn id="559" presetID="5" presetClass="exit" presetSubtype="5" fill="hold" grpId="3" nodeType="withEffect">
                                  <p:stCondLst>
                                    <p:cond delay="0"/>
                                  </p:stCondLst>
                                  <p:childTnLst>
                                    <p:animEffect transition="out" filter="checkerboard(down)">
                                      <p:cBhvr>
                                        <p:cTn id="560" dur="2000"/>
                                        <p:tgtEl>
                                          <p:spTgt spid="14"/>
                                        </p:tgtEl>
                                      </p:cBhvr>
                                    </p:animEffect>
                                    <p:set>
                                      <p:cBhvr>
                                        <p:cTn id="561" dur="1" fill="hold">
                                          <p:stCondLst>
                                            <p:cond delay="1999"/>
                                          </p:stCondLst>
                                        </p:cTn>
                                        <p:tgtEl>
                                          <p:spTgt spid="14"/>
                                        </p:tgtEl>
                                        <p:attrNameLst>
                                          <p:attrName>style.visibility</p:attrName>
                                        </p:attrNameLst>
                                      </p:cBhvr>
                                      <p:to>
                                        <p:strVal val="hidden"/>
                                      </p:to>
                                    </p:set>
                                  </p:childTnLst>
                                </p:cTn>
                              </p:par>
                              <p:par>
                                <p:cTn id="562" presetID="5" presetClass="exit" presetSubtype="5" fill="hold" grpId="3" nodeType="withEffect">
                                  <p:stCondLst>
                                    <p:cond delay="0"/>
                                  </p:stCondLst>
                                  <p:childTnLst>
                                    <p:animEffect transition="out" filter="checkerboard(down)">
                                      <p:cBhvr>
                                        <p:cTn id="563" dur="2000"/>
                                        <p:tgtEl>
                                          <p:spTgt spid="15"/>
                                        </p:tgtEl>
                                      </p:cBhvr>
                                    </p:animEffect>
                                    <p:set>
                                      <p:cBhvr>
                                        <p:cTn id="564" dur="1" fill="hold">
                                          <p:stCondLst>
                                            <p:cond delay="1999"/>
                                          </p:stCondLst>
                                        </p:cTn>
                                        <p:tgtEl>
                                          <p:spTgt spid="15"/>
                                        </p:tgtEl>
                                        <p:attrNameLst>
                                          <p:attrName>style.visibility</p:attrName>
                                        </p:attrNameLst>
                                      </p:cBhvr>
                                      <p:to>
                                        <p:strVal val="hidden"/>
                                      </p:to>
                                    </p:set>
                                  </p:childTnLst>
                                </p:cTn>
                              </p:par>
                              <p:par>
                                <p:cTn id="565" presetID="5" presetClass="exit" presetSubtype="5" fill="hold" grpId="3" nodeType="withEffect">
                                  <p:stCondLst>
                                    <p:cond delay="0"/>
                                  </p:stCondLst>
                                  <p:childTnLst>
                                    <p:animEffect transition="out" filter="checkerboard(down)">
                                      <p:cBhvr>
                                        <p:cTn id="566" dur="2000"/>
                                        <p:tgtEl>
                                          <p:spTgt spid="16"/>
                                        </p:tgtEl>
                                      </p:cBhvr>
                                    </p:animEffect>
                                    <p:set>
                                      <p:cBhvr>
                                        <p:cTn id="567" dur="1" fill="hold">
                                          <p:stCondLst>
                                            <p:cond delay="1999"/>
                                          </p:stCondLst>
                                        </p:cTn>
                                        <p:tgtEl>
                                          <p:spTgt spid="16"/>
                                        </p:tgtEl>
                                        <p:attrNameLst>
                                          <p:attrName>style.visibility</p:attrName>
                                        </p:attrNameLst>
                                      </p:cBhvr>
                                      <p:to>
                                        <p:strVal val="hidden"/>
                                      </p:to>
                                    </p:set>
                                  </p:childTnLst>
                                </p:cTn>
                              </p:par>
                              <p:par>
                                <p:cTn id="568" presetID="5" presetClass="exit" presetSubtype="5" fill="hold" grpId="3" nodeType="withEffect">
                                  <p:stCondLst>
                                    <p:cond delay="0"/>
                                  </p:stCondLst>
                                  <p:childTnLst>
                                    <p:animEffect transition="out" filter="checkerboard(down)">
                                      <p:cBhvr>
                                        <p:cTn id="569" dur="2000"/>
                                        <p:tgtEl>
                                          <p:spTgt spid="17"/>
                                        </p:tgtEl>
                                      </p:cBhvr>
                                    </p:animEffect>
                                    <p:set>
                                      <p:cBhvr>
                                        <p:cTn id="570" dur="1" fill="hold">
                                          <p:stCondLst>
                                            <p:cond delay="1999"/>
                                          </p:stCondLst>
                                        </p:cTn>
                                        <p:tgtEl>
                                          <p:spTgt spid="17"/>
                                        </p:tgtEl>
                                        <p:attrNameLst>
                                          <p:attrName>style.visibility</p:attrName>
                                        </p:attrNameLst>
                                      </p:cBhvr>
                                      <p:to>
                                        <p:strVal val="hidden"/>
                                      </p:to>
                                    </p:set>
                                  </p:childTnLst>
                                </p:cTn>
                              </p:par>
                              <p:par>
                                <p:cTn id="571" presetID="5" presetClass="exit" presetSubtype="5" fill="hold" grpId="3" nodeType="withEffect">
                                  <p:stCondLst>
                                    <p:cond delay="0"/>
                                  </p:stCondLst>
                                  <p:childTnLst>
                                    <p:animEffect transition="out" filter="checkerboard(down)">
                                      <p:cBhvr>
                                        <p:cTn id="572" dur="2000"/>
                                        <p:tgtEl>
                                          <p:spTgt spid="18"/>
                                        </p:tgtEl>
                                      </p:cBhvr>
                                    </p:animEffect>
                                    <p:set>
                                      <p:cBhvr>
                                        <p:cTn id="573" dur="1" fill="hold">
                                          <p:stCondLst>
                                            <p:cond delay="1999"/>
                                          </p:stCondLst>
                                        </p:cTn>
                                        <p:tgtEl>
                                          <p:spTgt spid="18"/>
                                        </p:tgtEl>
                                        <p:attrNameLst>
                                          <p:attrName>style.visibility</p:attrName>
                                        </p:attrNameLst>
                                      </p:cBhvr>
                                      <p:to>
                                        <p:strVal val="hidden"/>
                                      </p:to>
                                    </p:set>
                                  </p:childTnLst>
                                </p:cTn>
                              </p:par>
                              <p:par>
                                <p:cTn id="574" presetID="5" presetClass="exit" presetSubtype="5" fill="hold" grpId="3" nodeType="withEffect">
                                  <p:stCondLst>
                                    <p:cond delay="0"/>
                                  </p:stCondLst>
                                  <p:childTnLst>
                                    <p:animEffect transition="out" filter="checkerboard(down)">
                                      <p:cBhvr>
                                        <p:cTn id="575" dur="2000"/>
                                        <p:tgtEl>
                                          <p:spTgt spid="19"/>
                                        </p:tgtEl>
                                      </p:cBhvr>
                                    </p:animEffect>
                                    <p:set>
                                      <p:cBhvr>
                                        <p:cTn id="576" dur="1" fill="hold">
                                          <p:stCondLst>
                                            <p:cond delay="1999"/>
                                          </p:stCondLst>
                                        </p:cTn>
                                        <p:tgtEl>
                                          <p:spTgt spid="19"/>
                                        </p:tgtEl>
                                        <p:attrNameLst>
                                          <p:attrName>style.visibility</p:attrName>
                                        </p:attrNameLst>
                                      </p:cBhvr>
                                      <p:to>
                                        <p:strVal val="hidden"/>
                                      </p:to>
                                    </p:set>
                                  </p:childTnLst>
                                </p:cTn>
                              </p:par>
                              <p:par>
                                <p:cTn id="577" presetID="5" presetClass="exit" presetSubtype="5" fill="hold" grpId="3" nodeType="withEffect">
                                  <p:stCondLst>
                                    <p:cond delay="0"/>
                                  </p:stCondLst>
                                  <p:childTnLst>
                                    <p:animEffect transition="out" filter="checkerboard(down)">
                                      <p:cBhvr>
                                        <p:cTn id="578" dur="2000"/>
                                        <p:tgtEl>
                                          <p:spTgt spid="20"/>
                                        </p:tgtEl>
                                      </p:cBhvr>
                                    </p:animEffect>
                                    <p:set>
                                      <p:cBhvr>
                                        <p:cTn id="579" dur="1" fill="hold">
                                          <p:stCondLst>
                                            <p:cond delay="1999"/>
                                          </p:stCondLst>
                                        </p:cTn>
                                        <p:tgtEl>
                                          <p:spTgt spid="20"/>
                                        </p:tgtEl>
                                        <p:attrNameLst>
                                          <p:attrName>style.visibility</p:attrName>
                                        </p:attrNameLst>
                                      </p:cBhvr>
                                      <p:to>
                                        <p:strVal val="hidden"/>
                                      </p:to>
                                    </p:set>
                                  </p:childTnLst>
                                </p:cTn>
                              </p:par>
                              <p:par>
                                <p:cTn id="580" presetID="5" presetClass="exit" presetSubtype="5" fill="hold" grpId="3" nodeType="withEffect">
                                  <p:stCondLst>
                                    <p:cond delay="0"/>
                                  </p:stCondLst>
                                  <p:childTnLst>
                                    <p:animEffect transition="out" filter="checkerboard(down)">
                                      <p:cBhvr>
                                        <p:cTn id="581" dur="2000"/>
                                        <p:tgtEl>
                                          <p:spTgt spid="21"/>
                                        </p:tgtEl>
                                      </p:cBhvr>
                                    </p:animEffect>
                                    <p:set>
                                      <p:cBhvr>
                                        <p:cTn id="582" dur="1" fill="hold">
                                          <p:stCondLst>
                                            <p:cond delay="1999"/>
                                          </p:stCondLst>
                                        </p:cTn>
                                        <p:tgtEl>
                                          <p:spTgt spid="21"/>
                                        </p:tgtEl>
                                        <p:attrNameLst>
                                          <p:attrName>style.visibility</p:attrName>
                                        </p:attrNameLst>
                                      </p:cBhvr>
                                      <p:to>
                                        <p:strVal val="hidden"/>
                                      </p:to>
                                    </p:set>
                                  </p:childTnLst>
                                </p:cTn>
                              </p:par>
                              <p:par>
                                <p:cTn id="583" presetID="5" presetClass="exit" presetSubtype="5" fill="hold" grpId="3" nodeType="withEffect">
                                  <p:stCondLst>
                                    <p:cond delay="0"/>
                                  </p:stCondLst>
                                  <p:childTnLst>
                                    <p:animEffect transition="out" filter="checkerboard(down)">
                                      <p:cBhvr>
                                        <p:cTn id="584" dur="2000"/>
                                        <p:tgtEl>
                                          <p:spTgt spid="22"/>
                                        </p:tgtEl>
                                      </p:cBhvr>
                                    </p:animEffect>
                                    <p:set>
                                      <p:cBhvr>
                                        <p:cTn id="585" dur="1" fill="hold">
                                          <p:stCondLst>
                                            <p:cond delay="1999"/>
                                          </p:stCondLst>
                                        </p:cTn>
                                        <p:tgtEl>
                                          <p:spTgt spid="22"/>
                                        </p:tgtEl>
                                        <p:attrNameLst>
                                          <p:attrName>style.visibility</p:attrName>
                                        </p:attrNameLst>
                                      </p:cBhvr>
                                      <p:to>
                                        <p:strVal val="hidden"/>
                                      </p:to>
                                    </p:set>
                                  </p:childTnLst>
                                </p:cTn>
                              </p:par>
                              <p:par>
                                <p:cTn id="586" presetID="5" presetClass="exit" presetSubtype="5" fill="hold" grpId="3" nodeType="withEffect">
                                  <p:stCondLst>
                                    <p:cond delay="0"/>
                                  </p:stCondLst>
                                  <p:childTnLst>
                                    <p:animEffect transition="out" filter="checkerboard(down)">
                                      <p:cBhvr>
                                        <p:cTn id="587" dur="2000"/>
                                        <p:tgtEl>
                                          <p:spTgt spid="23"/>
                                        </p:tgtEl>
                                      </p:cBhvr>
                                    </p:animEffect>
                                    <p:set>
                                      <p:cBhvr>
                                        <p:cTn id="588" dur="1" fill="hold">
                                          <p:stCondLst>
                                            <p:cond delay="1999"/>
                                          </p:stCondLst>
                                        </p:cTn>
                                        <p:tgtEl>
                                          <p:spTgt spid="23"/>
                                        </p:tgtEl>
                                        <p:attrNameLst>
                                          <p:attrName>style.visibility</p:attrName>
                                        </p:attrNameLst>
                                      </p:cBhvr>
                                      <p:to>
                                        <p:strVal val="hidden"/>
                                      </p:to>
                                    </p:set>
                                  </p:childTnLst>
                                </p:cTn>
                              </p:par>
                              <p:par>
                                <p:cTn id="589" presetID="5" presetClass="exit" presetSubtype="5" fill="hold" grpId="3" nodeType="withEffect">
                                  <p:stCondLst>
                                    <p:cond delay="0"/>
                                  </p:stCondLst>
                                  <p:childTnLst>
                                    <p:animEffect transition="out" filter="checkerboard(down)">
                                      <p:cBhvr>
                                        <p:cTn id="590" dur="2000"/>
                                        <p:tgtEl>
                                          <p:spTgt spid="24"/>
                                        </p:tgtEl>
                                      </p:cBhvr>
                                    </p:animEffect>
                                    <p:set>
                                      <p:cBhvr>
                                        <p:cTn id="591" dur="1" fill="hold">
                                          <p:stCondLst>
                                            <p:cond delay="1999"/>
                                          </p:stCondLst>
                                        </p:cTn>
                                        <p:tgtEl>
                                          <p:spTgt spid="24"/>
                                        </p:tgtEl>
                                        <p:attrNameLst>
                                          <p:attrName>style.visibility</p:attrName>
                                        </p:attrNameLst>
                                      </p:cBhvr>
                                      <p:to>
                                        <p:strVal val="hidden"/>
                                      </p:to>
                                    </p:set>
                                  </p:childTnLst>
                                </p:cTn>
                              </p:par>
                              <p:par>
                                <p:cTn id="592" presetID="5" presetClass="exit" presetSubtype="5" fill="hold" grpId="3" nodeType="withEffect">
                                  <p:stCondLst>
                                    <p:cond delay="0"/>
                                  </p:stCondLst>
                                  <p:childTnLst>
                                    <p:animEffect transition="out" filter="checkerboard(down)">
                                      <p:cBhvr>
                                        <p:cTn id="593" dur="2000"/>
                                        <p:tgtEl>
                                          <p:spTgt spid="25"/>
                                        </p:tgtEl>
                                      </p:cBhvr>
                                    </p:animEffect>
                                    <p:set>
                                      <p:cBhvr>
                                        <p:cTn id="594" dur="1" fill="hold">
                                          <p:stCondLst>
                                            <p:cond delay="1999"/>
                                          </p:stCondLst>
                                        </p:cTn>
                                        <p:tgtEl>
                                          <p:spTgt spid="25"/>
                                        </p:tgtEl>
                                        <p:attrNameLst>
                                          <p:attrName>style.visibility</p:attrName>
                                        </p:attrNameLst>
                                      </p:cBhvr>
                                      <p:to>
                                        <p:strVal val="hidden"/>
                                      </p:to>
                                    </p:set>
                                  </p:childTnLst>
                                </p:cTn>
                              </p:par>
                              <p:par>
                                <p:cTn id="595" presetID="5" presetClass="exit" presetSubtype="5" fill="hold" grpId="3" nodeType="withEffect">
                                  <p:stCondLst>
                                    <p:cond delay="0"/>
                                  </p:stCondLst>
                                  <p:childTnLst>
                                    <p:animEffect transition="out" filter="checkerboard(down)">
                                      <p:cBhvr>
                                        <p:cTn id="596" dur="2000"/>
                                        <p:tgtEl>
                                          <p:spTgt spid="26"/>
                                        </p:tgtEl>
                                      </p:cBhvr>
                                    </p:animEffect>
                                    <p:set>
                                      <p:cBhvr>
                                        <p:cTn id="597" dur="1" fill="hold">
                                          <p:stCondLst>
                                            <p:cond delay="1999"/>
                                          </p:stCondLst>
                                        </p:cTn>
                                        <p:tgtEl>
                                          <p:spTgt spid="26"/>
                                        </p:tgtEl>
                                        <p:attrNameLst>
                                          <p:attrName>style.visibility</p:attrName>
                                        </p:attrNameLst>
                                      </p:cBhvr>
                                      <p:to>
                                        <p:strVal val="hidden"/>
                                      </p:to>
                                    </p:set>
                                  </p:childTnLst>
                                </p:cTn>
                              </p:par>
                              <p:par>
                                <p:cTn id="598" presetID="5" presetClass="exit" presetSubtype="5" fill="hold" grpId="3" nodeType="withEffect">
                                  <p:stCondLst>
                                    <p:cond delay="0"/>
                                  </p:stCondLst>
                                  <p:childTnLst>
                                    <p:animEffect transition="out" filter="checkerboard(down)">
                                      <p:cBhvr>
                                        <p:cTn id="599" dur="2000"/>
                                        <p:tgtEl>
                                          <p:spTgt spid="27"/>
                                        </p:tgtEl>
                                      </p:cBhvr>
                                    </p:animEffect>
                                    <p:set>
                                      <p:cBhvr>
                                        <p:cTn id="600" dur="1" fill="hold">
                                          <p:stCondLst>
                                            <p:cond delay="1999"/>
                                          </p:stCondLst>
                                        </p:cTn>
                                        <p:tgtEl>
                                          <p:spTgt spid="27"/>
                                        </p:tgtEl>
                                        <p:attrNameLst>
                                          <p:attrName>style.visibility</p:attrName>
                                        </p:attrNameLst>
                                      </p:cBhvr>
                                      <p:to>
                                        <p:strVal val="hidden"/>
                                      </p:to>
                                    </p:set>
                                  </p:childTnLst>
                                </p:cTn>
                              </p:par>
                              <p:par>
                                <p:cTn id="601" presetID="5" presetClass="exit" presetSubtype="5" fill="hold" grpId="3" nodeType="withEffect">
                                  <p:stCondLst>
                                    <p:cond delay="0"/>
                                  </p:stCondLst>
                                  <p:childTnLst>
                                    <p:animEffect transition="out" filter="checkerboard(down)">
                                      <p:cBhvr>
                                        <p:cTn id="602" dur="2000"/>
                                        <p:tgtEl>
                                          <p:spTgt spid="28"/>
                                        </p:tgtEl>
                                      </p:cBhvr>
                                    </p:animEffect>
                                    <p:set>
                                      <p:cBhvr>
                                        <p:cTn id="603" dur="1" fill="hold">
                                          <p:stCondLst>
                                            <p:cond delay="1999"/>
                                          </p:stCondLst>
                                        </p:cTn>
                                        <p:tgtEl>
                                          <p:spTgt spid="28"/>
                                        </p:tgtEl>
                                        <p:attrNameLst>
                                          <p:attrName>style.visibility</p:attrName>
                                        </p:attrNameLst>
                                      </p:cBhvr>
                                      <p:to>
                                        <p:strVal val="hidden"/>
                                      </p:to>
                                    </p:set>
                                  </p:childTnLst>
                                </p:cTn>
                              </p:par>
                              <p:par>
                                <p:cTn id="604" presetID="5" presetClass="exit" presetSubtype="5" fill="hold" grpId="3" nodeType="withEffect">
                                  <p:stCondLst>
                                    <p:cond delay="0"/>
                                  </p:stCondLst>
                                  <p:childTnLst>
                                    <p:animEffect transition="out" filter="checkerboard(down)">
                                      <p:cBhvr>
                                        <p:cTn id="605" dur="2000"/>
                                        <p:tgtEl>
                                          <p:spTgt spid="29"/>
                                        </p:tgtEl>
                                      </p:cBhvr>
                                    </p:animEffect>
                                    <p:set>
                                      <p:cBhvr>
                                        <p:cTn id="606" dur="1" fill="hold">
                                          <p:stCondLst>
                                            <p:cond delay="1999"/>
                                          </p:stCondLst>
                                        </p:cTn>
                                        <p:tgtEl>
                                          <p:spTgt spid="29"/>
                                        </p:tgtEl>
                                        <p:attrNameLst>
                                          <p:attrName>style.visibility</p:attrName>
                                        </p:attrNameLst>
                                      </p:cBhvr>
                                      <p:to>
                                        <p:strVal val="hidden"/>
                                      </p:to>
                                    </p:set>
                                  </p:childTnLst>
                                </p:cTn>
                              </p:par>
                              <p:par>
                                <p:cTn id="607" presetID="5" presetClass="exit" presetSubtype="5" fill="hold" grpId="3" nodeType="withEffect">
                                  <p:stCondLst>
                                    <p:cond delay="0"/>
                                  </p:stCondLst>
                                  <p:childTnLst>
                                    <p:animEffect transition="out" filter="checkerboard(down)">
                                      <p:cBhvr>
                                        <p:cTn id="608" dur="2000"/>
                                        <p:tgtEl>
                                          <p:spTgt spid="30"/>
                                        </p:tgtEl>
                                      </p:cBhvr>
                                    </p:animEffect>
                                    <p:set>
                                      <p:cBhvr>
                                        <p:cTn id="609" dur="1" fill="hold">
                                          <p:stCondLst>
                                            <p:cond delay="1999"/>
                                          </p:stCondLst>
                                        </p:cTn>
                                        <p:tgtEl>
                                          <p:spTgt spid="30"/>
                                        </p:tgtEl>
                                        <p:attrNameLst>
                                          <p:attrName>style.visibility</p:attrName>
                                        </p:attrNameLst>
                                      </p:cBhvr>
                                      <p:to>
                                        <p:strVal val="hidden"/>
                                      </p:to>
                                    </p:set>
                                  </p:childTnLst>
                                </p:cTn>
                              </p:par>
                              <p:par>
                                <p:cTn id="610" presetID="5" presetClass="exit" presetSubtype="5" fill="hold" grpId="3" nodeType="withEffect">
                                  <p:stCondLst>
                                    <p:cond delay="0"/>
                                  </p:stCondLst>
                                  <p:childTnLst>
                                    <p:animEffect transition="out" filter="checkerboard(down)">
                                      <p:cBhvr>
                                        <p:cTn id="611" dur="2000"/>
                                        <p:tgtEl>
                                          <p:spTgt spid="31"/>
                                        </p:tgtEl>
                                      </p:cBhvr>
                                    </p:animEffect>
                                    <p:set>
                                      <p:cBhvr>
                                        <p:cTn id="612" dur="1" fill="hold">
                                          <p:stCondLst>
                                            <p:cond delay="1999"/>
                                          </p:stCondLst>
                                        </p:cTn>
                                        <p:tgtEl>
                                          <p:spTgt spid="31"/>
                                        </p:tgtEl>
                                        <p:attrNameLst>
                                          <p:attrName>style.visibility</p:attrName>
                                        </p:attrNameLst>
                                      </p:cBhvr>
                                      <p:to>
                                        <p:strVal val="hidden"/>
                                      </p:to>
                                    </p:set>
                                  </p:childTnLst>
                                </p:cTn>
                              </p:par>
                              <p:par>
                                <p:cTn id="613" presetID="5" presetClass="exit" presetSubtype="5" fill="hold" grpId="3" nodeType="withEffect">
                                  <p:stCondLst>
                                    <p:cond delay="0"/>
                                  </p:stCondLst>
                                  <p:childTnLst>
                                    <p:animEffect transition="out" filter="checkerboard(down)">
                                      <p:cBhvr>
                                        <p:cTn id="614" dur="2000"/>
                                        <p:tgtEl>
                                          <p:spTgt spid="32"/>
                                        </p:tgtEl>
                                      </p:cBhvr>
                                    </p:animEffect>
                                    <p:set>
                                      <p:cBhvr>
                                        <p:cTn id="615" dur="1" fill="hold">
                                          <p:stCondLst>
                                            <p:cond delay="1999"/>
                                          </p:stCondLst>
                                        </p:cTn>
                                        <p:tgtEl>
                                          <p:spTgt spid="32"/>
                                        </p:tgtEl>
                                        <p:attrNameLst>
                                          <p:attrName>style.visibility</p:attrName>
                                        </p:attrNameLst>
                                      </p:cBhvr>
                                      <p:to>
                                        <p:strVal val="hidden"/>
                                      </p:to>
                                    </p:set>
                                  </p:childTnLst>
                                </p:cTn>
                              </p:par>
                              <p:par>
                                <p:cTn id="616" presetID="5" presetClass="exit" presetSubtype="5" fill="hold" grpId="3" nodeType="withEffect">
                                  <p:stCondLst>
                                    <p:cond delay="0"/>
                                  </p:stCondLst>
                                  <p:childTnLst>
                                    <p:animEffect transition="out" filter="checkerboard(down)">
                                      <p:cBhvr>
                                        <p:cTn id="617" dur="2000"/>
                                        <p:tgtEl>
                                          <p:spTgt spid="33"/>
                                        </p:tgtEl>
                                      </p:cBhvr>
                                    </p:animEffect>
                                    <p:set>
                                      <p:cBhvr>
                                        <p:cTn id="618" dur="1" fill="hold">
                                          <p:stCondLst>
                                            <p:cond delay="1999"/>
                                          </p:stCondLst>
                                        </p:cTn>
                                        <p:tgtEl>
                                          <p:spTgt spid="33"/>
                                        </p:tgtEl>
                                        <p:attrNameLst>
                                          <p:attrName>style.visibility</p:attrName>
                                        </p:attrNameLst>
                                      </p:cBhvr>
                                      <p:to>
                                        <p:strVal val="hidden"/>
                                      </p:to>
                                    </p:set>
                                  </p:childTnLst>
                                </p:cTn>
                              </p:par>
                              <p:par>
                                <p:cTn id="619" presetID="5" presetClass="exit" presetSubtype="5" fill="hold" grpId="3" nodeType="withEffect">
                                  <p:stCondLst>
                                    <p:cond delay="0"/>
                                  </p:stCondLst>
                                  <p:childTnLst>
                                    <p:animEffect transition="out" filter="checkerboard(down)">
                                      <p:cBhvr>
                                        <p:cTn id="620" dur="2000"/>
                                        <p:tgtEl>
                                          <p:spTgt spid="34"/>
                                        </p:tgtEl>
                                      </p:cBhvr>
                                    </p:animEffect>
                                    <p:set>
                                      <p:cBhvr>
                                        <p:cTn id="621" dur="1" fill="hold">
                                          <p:stCondLst>
                                            <p:cond delay="1999"/>
                                          </p:stCondLst>
                                        </p:cTn>
                                        <p:tgtEl>
                                          <p:spTgt spid="34"/>
                                        </p:tgtEl>
                                        <p:attrNameLst>
                                          <p:attrName>style.visibility</p:attrName>
                                        </p:attrNameLst>
                                      </p:cBhvr>
                                      <p:to>
                                        <p:strVal val="hidden"/>
                                      </p:to>
                                    </p:set>
                                  </p:childTnLst>
                                </p:cTn>
                              </p:par>
                              <p:par>
                                <p:cTn id="622" presetID="5" presetClass="exit" presetSubtype="5" fill="hold" grpId="3" nodeType="withEffect">
                                  <p:stCondLst>
                                    <p:cond delay="0"/>
                                  </p:stCondLst>
                                  <p:childTnLst>
                                    <p:animEffect transition="out" filter="checkerboard(down)">
                                      <p:cBhvr>
                                        <p:cTn id="623" dur="2000"/>
                                        <p:tgtEl>
                                          <p:spTgt spid="35"/>
                                        </p:tgtEl>
                                      </p:cBhvr>
                                    </p:animEffect>
                                    <p:set>
                                      <p:cBhvr>
                                        <p:cTn id="624" dur="1" fill="hold">
                                          <p:stCondLst>
                                            <p:cond delay="1999"/>
                                          </p:stCondLst>
                                        </p:cTn>
                                        <p:tgtEl>
                                          <p:spTgt spid="35"/>
                                        </p:tgtEl>
                                        <p:attrNameLst>
                                          <p:attrName>style.visibility</p:attrName>
                                        </p:attrNameLst>
                                      </p:cBhvr>
                                      <p:to>
                                        <p:strVal val="hidden"/>
                                      </p:to>
                                    </p:set>
                                  </p:childTnLst>
                                </p:cTn>
                              </p:par>
                              <p:par>
                                <p:cTn id="625" presetID="5" presetClass="exit" presetSubtype="5" fill="hold" grpId="3" nodeType="withEffect">
                                  <p:stCondLst>
                                    <p:cond delay="0"/>
                                  </p:stCondLst>
                                  <p:childTnLst>
                                    <p:animEffect transition="out" filter="checkerboard(down)">
                                      <p:cBhvr>
                                        <p:cTn id="626" dur="2000"/>
                                        <p:tgtEl>
                                          <p:spTgt spid="36"/>
                                        </p:tgtEl>
                                      </p:cBhvr>
                                    </p:animEffect>
                                    <p:set>
                                      <p:cBhvr>
                                        <p:cTn id="627" dur="1" fill="hold">
                                          <p:stCondLst>
                                            <p:cond delay="1999"/>
                                          </p:stCondLst>
                                        </p:cTn>
                                        <p:tgtEl>
                                          <p:spTgt spid="36"/>
                                        </p:tgtEl>
                                        <p:attrNameLst>
                                          <p:attrName>style.visibility</p:attrName>
                                        </p:attrNameLst>
                                      </p:cBhvr>
                                      <p:to>
                                        <p:strVal val="hidden"/>
                                      </p:to>
                                    </p:set>
                                  </p:childTnLst>
                                </p:cTn>
                              </p:par>
                              <p:par>
                                <p:cTn id="628" presetID="17" presetClass="entr" presetSubtype="1" fill="hold" nodeType="withEffect">
                                  <p:stCondLst>
                                    <p:cond delay="0"/>
                                  </p:stCondLst>
                                  <p:childTnLst>
                                    <p:set>
                                      <p:cBhvr>
                                        <p:cTn id="629" dur="1" fill="hold">
                                          <p:stCondLst>
                                            <p:cond delay="0"/>
                                          </p:stCondLst>
                                        </p:cTn>
                                        <p:tgtEl>
                                          <p:spTgt spid="2"/>
                                        </p:tgtEl>
                                        <p:attrNameLst>
                                          <p:attrName>style.visibility</p:attrName>
                                        </p:attrNameLst>
                                      </p:cBhvr>
                                      <p:to>
                                        <p:strVal val="visible"/>
                                      </p:to>
                                    </p:set>
                                    <p:anim calcmode="lin" valueType="num">
                                      <p:cBhvr>
                                        <p:cTn id="630" dur="2000" fill="hold"/>
                                        <p:tgtEl>
                                          <p:spTgt spid="2"/>
                                        </p:tgtEl>
                                        <p:attrNameLst>
                                          <p:attrName>ppt_x</p:attrName>
                                        </p:attrNameLst>
                                      </p:cBhvr>
                                      <p:tavLst>
                                        <p:tav tm="0">
                                          <p:val>
                                            <p:strVal val="#ppt_x"/>
                                          </p:val>
                                        </p:tav>
                                        <p:tav tm="100000">
                                          <p:val>
                                            <p:strVal val="#ppt_x"/>
                                          </p:val>
                                        </p:tav>
                                      </p:tavLst>
                                    </p:anim>
                                    <p:anim calcmode="lin" valueType="num">
                                      <p:cBhvr>
                                        <p:cTn id="631" dur="2000" fill="hold"/>
                                        <p:tgtEl>
                                          <p:spTgt spid="2"/>
                                        </p:tgtEl>
                                        <p:attrNameLst>
                                          <p:attrName>ppt_y</p:attrName>
                                        </p:attrNameLst>
                                      </p:cBhvr>
                                      <p:tavLst>
                                        <p:tav tm="0">
                                          <p:val>
                                            <p:strVal val="#ppt_y-#ppt_h/2"/>
                                          </p:val>
                                        </p:tav>
                                        <p:tav tm="100000">
                                          <p:val>
                                            <p:strVal val="#ppt_y"/>
                                          </p:val>
                                        </p:tav>
                                      </p:tavLst>
                                    </p:anim>
                                    <p:anim calcmode="lin" valueType="num">
                                      <p:cBhvr>
                                        <p:cTn id="632" dur="2000" fill="hold"/>
                                        <p:tgtEl>
                                          <p:spTgt spid="2"/>
                                        </p:tgtEl>
                                        <p:attrNameLst>
                                          <p:attrName>ppt_w</p:attrName>
                                        </p:attrNameLst>
                                      </p:cBhvr>
                                      <p:tavLst>
                                        <p:tav tm="0">
                                          <p:val>
                                            <p:strVal val="#ppt_w"/>
                                          </p:val>
                                        </p:tav>
                                        <p:tav tm="100000">
                                          <p:val>
                                            <p:strVal val="#ppt_w"/>
                                          </p:val>
                                        </p:tav>
                                      </p:tavLst>
                                    </p:anim>
                                    <p:anim calcmode="lin" valueType="num">
                                      <p:cBhvr>
                                        <p:cTn id="633" dur="2000" fill="hold"/>
                                        <p:tgtEl>
                                          <p:spTgt spid="2"/>
                                        </p:tgtEl>
                                        <p:attrNameLst>
                                          <p:attrName>ppt_h</p:attrName>
                                        </p:attrNameLst>
                                      </p:cBhvr>
                                      <p:tavLst>
                                        <p:tav tm="0">
                                          <p:val>
                                            <p:fltVal val="0"/>
                                          </p:val>
                                        </p:tav>
                                        <p:tav tm="100000">
                                          <p:val>
                                            <p:strVal val="#ppt_h"/>
                                          </p:val>
                                        </p:tav>
                                      </p:tavLst>
                                    </p:anim>
                                  </p:childTnLst>
                                </p:cTn>
                              </p:par>
                              <p:par>
                                <p:cTn id="634" presetID="16" presetClass="entr" presetSubtype="37" fill="hold" nodeType="withEffect">
                                  <p:stCondLst>
                                    <p:cond delay="0"/>
                                  </p:stCondLst>
                                  <p:childTnLst>
                                    <p:set>
                                      <p:cBhvr>
                                        <p:cTn id="635" dur="1" fill="hold">
                                          <p:stCondLst>
                                            <p:cond delay="0"/>
                                          </p:stCondLst>
                                        </p:cTn>
                                        <p:tgtEl>
                                          <p:spTgt spid="2"/>
                                        </p:tgtEl>
                                        <p:attrNameLst>
                                          <p:attrName>style.visibility</p:attrName>
                                        </p:attrNameLst>
                                      </p:cBhvr>
                                      <p:to>
                                        <p:strVal val="visible"/>
                                      </p:to>
                                    </p:set>
                                    <p:animEffect transition="in" filter="barn(outVertical)">
                                      <p:cBhvr>
                                        <p:cTn id="6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70C0">
                <a:shade val="67500"/>
                <a:satMod val="115000"/>
              </a:srgbClr>
            </a:gs>
            <a:gs pos="100000">
              <a:srgbClr val="0070C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775646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0764-rainbow-abstract-element-clipartJ.png"/>
          <p:cNvPicPr>
            <a:picLocks noChangeAspect="1"/>
          </p:cNvPicPr>
          <p:nvPr/>
        </p:nvPicPr>
        <p:blipFill>
          <a:blip r:embed="rId3">
            <a:duotone>
              <a:prstClr val="black"/>
              <a:srgbClr val="FF6600">
                <a:tint val="45000"/>
                <a:satMod val="400000"/>
              </a:srgbClr>
            </a:duotone>
            <a:lum contrast="40000"/>
          </a:blip>
          <a:stretch>
            <a:fillRect/>
          </a:stretch>
        </p:blipFill>
        <p:spPr>
          <a:xfrm>
            <a:off x="3571869" y="2571750"/>
            <a:ext cx="2319049" cy="2071684"/>
          </a:xfrm>
          <a:prstGeom prst="rect">
            <a:avLst/>
          </a:prstGeom>
        </p:spPr>
      </p:pic>
      <p:pic>
        <p:nvPicPr>
          <p:cNvPr id="5" name="4 Imagen" descr="10764-rainbow-abstract-element-clipartJ.png"/>
          <p:cNvPicPr>
            <a:picLocks noChangeAspect="1"/>
          </p:cNvPicPr>
          <p:nvPr/>
        </p:nvPicPr>
        <p:blipFill>
          <a:blip r:embed="rId3">
            <a:duotone>
              <a:prstClr val="black"/>
              <a:srgbClr val="FF6600">
                <a:tint val="45000"/>
                <a:satMod val="400000"/>
              </a:srgbClr>
            </a:duotone>
            <a:lum contrast="40000"/>
          </a:blip>
          <a:stretch>
            <a:fillRect/>
          </a:stretch>
        </p:blipFill>
        <p:spPr>
          <a:xfrm rot="10800000">
            <a:off x="3571869" y="571486"/>
            <a:ext cx="2319049" cy="2071684"/>
          </a:xfrm>
          <a:prstGeom prst="rect">
            <a:avLst/>
          </a:prstGeom>
        </p:spPr>
      </p:pic>
      <p:pic>
        <p:nvPicPr>
          <p:cNvPr id="6" name="5 Imagen" descr="10764-rainbow-abstract-element-clipartJ.png"/>
          <p:cNvPicPr>
            <a:picLocks noChangeAspect="1"/>
          </p:cNvPicPr>
          <p:nvPr/>
        </p:nvPicPr>
        <p:blipFill>
          <a:blip r:embed="rId3">
            <a:duotone>
              <a:prstClr val="black"/>
              <a:srgbClr val="FF6600">
                <a:tint val="45000"/>
                <a:satMod val="400000"/>
              </a:srgbClr>
            </a:duotone>
            <a:lum contrast="40000"/>
          </a:blip>
          <a:stretch>
            <a:fillRect/>
          </a:stretch>
        </p:blipFill>
        <p:spPr>
          <a:xfrm rot="16032031">
            <a:off x="4932343" y="1601632"/>
            <a:ext cx="2319049" cy="2071684"/>
          </a:xfrm>
          <a:prstGeom prst="rect">
            <a:avLst/>
          </a:prstGeom>
        </p:spPr>
      </p:pic>
      <p:pic>
        <p:nvPicPr>
          <p:cNvPr id="7" name="6 Imagen" descr="10764-rainbow-abstract-element-clipartJ.png"/>
          <p:cNvPicPr>
            <a:picLocks noChangeAspect="1"/>
          </p:cNvPicPr>
          <p:nvPr/>
        </p:nvPicPr>
        <p:blipFill>
          <a:blip r:embed="rId3">
            <a:duotone>
              <a:prstClr val="black"/>
              <a:srgbClr val="FF6600">
                <a:tint val="45000"/>
                <a:satMod val="400000"/>
              </a:srgbClr>
            </a:duotone>
            <a:lum contrast="40000"/>
          </a:blip>
          <a:stretch>
            <a:fillRect/>
          </a:stretch>
        </p:blipFill>
        <p:spPr>
          <a:xfrm rot="5400000">
            <a:off x="2162302" y="1623863"/>
            <a:ext cx="2319049" cy="2071684"/>
          </a:xfrm>
          <a:prstGeom prst="rect">
            <a:avLst/>
          </a:prstGeom>
        </p:spPr>
      </p:pic>
      <p:pic>
        <p:nvPicPr>
          <p:cNvPr id="8" name="7 Imagen" descr="10764-rainbow-abstract-element-clipartJ.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8394899">
            <a:off x="2609166" y="860488"/>
            <a:ext cx="2319049" cy="2071684"/>
          </a:xfrm>
          <a:prstGeom prst="rect">
            <a:avLst/>
          </a:prstGeom>
        </p:spPr>
      </p:pic>
      <p:pic>
        <p:nvPicPr>
          <p:cNvPr id="9" name="8 Imagen" descr="10764-rainbow-abstract-element-clipartJ.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13538432">
            <a:off x="4320817" y="803132"/>
            <a:ext cx="2319049" cy="2071684"/>
          </a:xfrm>
          <a:prstGeom prst="rect">
            <a:avLst/>
          </a:prstGeom>
        </p:spPr>
      </p:pic>
      <p:pic>
        <p:nvPicPr>
          <p:cNvPr id="10" name="9 Imagen" descr="10764-rainbow-abstract-element-clipartJ.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18752521">
            <a:off x="4602466" y="2161895"/>
            <a:ext cx="2319049" cy="2071684"/>
          </a:xfrm>
          <a:prstGeom prst="rect">
            <a:avLst/>
          </a:prstGeom>
        </p:spPr>
      </p:pic>
      <p:pic>
        <p:nvPicPr>
          <p:cNvPr id="11" name="10 Imagen" descr="10764-rainbow-abstract-element-clipartJ.png"/>
          <p:cNvPicPr>
            <a:picLocks noChangeAspect="1"/>
          </p:cNvPicPr>
          <p:nvPr/>
        </p:nvPicPr>
        <p:blipFill>
          <a:blip r:embed="rId3">
            <a:duotone>
              <a:schemeClr val="accent5">
                <a:shade val="45000"/>
                <a:satMod val="135000"/>
              </a:schemeClr>
              <a:prstClr val="white"/>
            </a:duotone>
            <a:lum bright="-20000" contrast="40000"/>
          </a:blip>
          <a:stretch>
            <a:fillRect/>
          </a:stretch>
        </p:blipFill>
        <p:spPr>
          <a:xfrm rot="2254629">
            <a:off x="2677108" y="2349579"/>
            <a:ext cx="2319049" cy="2071684"/>
          </a:xfrm>
          <a:prstGeom prst="rect">
            <a:avLst/>
          </a:prstGeom>
        </p:spPr>
      </p:pic>
      <p:sp>
        <p:nvSpPr>
          <p:cNvPr id="12" name="11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ppt_x</p:attrName>
                                        </p:attrNameLst>
                                      </p:cBhvr>
                                      <p:tavLst>
                                        <p:tav tm="0">
                                          <p:val>
                                            <p:fltVal val="0.5"/>
                                          </p:val>
                                        </p:tav>
                                        <p:tav tm="100000">
                                          <p:val>
                                            <p:strVal val="#ppt_x"/>
                                          </p:val>
                                        </p:tav>
                                      </p:tavLst>
                                    </p:anim>
                                    <p:anim calcmode="lin" valueType="num">
                                      <p:cBhvr>
                                        <p:cTn id="12" dur="3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ppt_x</p:attrName>
                                        </p:attrNameLst>
                                      </p:cBhvr>
                                      <p:tavLst>
                                        <p:tav tm="0">
                                          <p:val>
                                            <p:fltVal val="0.5"/>
                                          </p:val>
                                        </p:tav>
                                        <p:tav tm="100000">
                                          <p:val>
                                            <p:strVal val="#ppt_x"/>
                                          </p:val>
                                        </p:tav>
                                      </p:tavLst>
                                    </p:anim>
                                    <p:anim calcmode="lin" valueType="num">
                                      <p:cBhvr>
                                        <p:cTn id="18" dur="3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ppt_x</p:attrName>
                                        </p:attrNameLst>
                                      </p:cBhvr>
                                      <p:tavLst>
                                        <p:tav tm="0">
                                          <p:val>
                                            <p:fltVal val="0.5"/>
                                          </p:val>
                                        </p:tav>
                                        <p:tav tm="100000">
                                          <p:val>
                                            <p:strVal val="#ppt_x"/>
                                          </p:val>
                                        </p:tav>
                                      </p:tavLst>
                                    </p:anim>
                                    <p:anim calcmode="lin" valueType="num">
                                      <p:cBhvr>
                                        <p:cTn id="24" dur="3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ppt_x</p:attrName>
                                        </p:attrNameLst>
                                      </p:cBhvr>
                                      <p:tavLst>
                                        <p:tav tm="0">
                                          <p:val>
                                            <p:fltVal val="0.5"/>
                                          </p:val>
                                        </p:tav>
                                        <p:tav tm="100000">
                                          <p:val>
                                            <p:strVal val="#ppt_x"/>
                                          </p:val>
                                        </p:tav>
                                      </p:tavLst>
                                    </p:anim>
                                    <p:anim calcmode="lin" valueType="num">
                                      <p:cBhvr>
                                        <p:cTn id="30" dur="3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ppt_x</p:attrName>
                                        </p:attrNameLst>
                                      </p:cBhvr>
                                      <p:tavLst>
                                        <p:tav tm="0">
                                          <p:val>
                                            <p:fltVal val="0.5"/>
                                          </p:val>
                                        </p:tav>
                                        <p:tav tm="100000">
                                          <p:val>
                                            <p:strVal val="#ppt_x"/>
                                          </p:val>
                                        </p:tav>
                                      </p:tavLst>
                                    </p:anim>
                                    <p:anim calcmode="lin" valueType="num">
                                      <p:cBhvr>
                                        <p:cTn id="36" dur="3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ppt_x</p:attrName>
                                        </p:attrNameLst>
                                      </p:cBhvr>
                                      <p:tavLst>
                                        <p:tav tm="0">
                                          <p:val>
                                            <p:fltVal val="0.5"/>
                                          </p:val>
                                        </p:tav>
                                        <p:tav tm="100000">
                                          <p:val>
                                            <p:strVal val="#ppt_x"/>
                                          </p:val>
                                        </p:tav>
                                      </p:tavLst>
                                    </p:anim>
                                    <p:anim calcmode="lin" valueType="num">
                                      <p:cBhvr>
                                        <p:cTn id="42" dur="3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ppt_x</p:attrName>
                                        </p:attrNameLst>
                                      </p:cBhvr>
                                      <p:tavLst>
                                        <p:tav tm="0">
                                          <p:val>
                                            <p:fltVal val="0.5"/>
                                          </p:val>
                                        </p:tav>
                                        <p:tav tm="100000">
                                          <p:val>
                                            <p:strVal val="#ppt_x"/>
                                          </p:val>
                                        </p:tav>
                                      </p:tavLst>
                                    </p:anim>
                                    <p:anim calcmode="lin" valueType="num">
                                      <p:cBhvr>
                                        <p:cTn id="48" dur="3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ppt_x</p:attrName>
                                        </p:attrNameLst>
                                      </p:cBhvr>
                                      <p:tavLst>
                                        <p:tav tm="0">
                                          <p:val>
                                            <p:fltVal val="0.5"/>
                                          </p:val>
                                        </p:tav>
                                        <p:tav tm="100000">
                                          <p:val>
                                            <p:strVal val="#ppt_x"/>
                                          </p:val>
                                        </p:tav>
                                      </p:tavLst>
                                    </p:anim>
                                    <p:anim calcmode="lin" valueType="num">
                                      <p:cBhvr>
                                        <p:cTn id="54" dur="3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8"/>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0"/>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1"/>
                                        </p:tgtEl>
                                        <p:attrNameLst>
                                          <p:attrName>r</p:attrName>
                                        </p:attrNameLst>
                                      </p:cBhvr>
                                    </p:animRot>
                                  </p:childTnLst>
                                </p:cTn>
                              </p:par>
                            </p:childTnLst>
                          </p:cTn>
                        </p:par>
                        <p:par>
                          <p:cTn id="71" fill="hold">
                            <p:stCondLst>
                              <p:cond delay="3000"/>
                            </p:stCondLst>
                            <p:childTnLst>
                              <p:par>
                                <p:cTn id="72" presetID="23" presetClass="exit" presetSubtype="544" fill="hold" nodeType="afterEffect">
                                  <p:stCondLst>
                                    <p:cond delay="0"/>
                                  </p:stCondLst>
                                  <p:childTnLst>
                                    <p:anim calcmode="lin" valueType="num">
                                      <p:cBhvr>
                                        <p:cTn id="73" dur="3000"/>
                                        <p:tgtEl>
                                          <p:spTgt spid="4"/>
                                        </p:tgtEl>
                                        <p:attrNameLst>
                                          <p:attrName>ppt_w</p:attrName>
                                        </p:attrNameLst>
                                      </p:cBhvr>
                                      <p:tavLst>
                                        <p:tav tm="0">
                                          <p:val>
                                            <p:strVal val="ppt_w"/>
                                          </p:val>
                                        </p:tav>
                                        <p:tav tm="100000">
                                          <p:val>
                                            <p:fltVal val="0"/>
                                          </p:val>
                                        </p:tav>
                                      </p:tavLst>
                                    </p:anim>
                                    <p:anim calcmode="lin" valueType="num">
                                      <p:cBhvr>
                                        <p:cTn id="74" dur="3000"/>
                                        <p:tgtEl>
                                          <p:spTgt spid="4"/>
                                        </p:tgtEl>
                                        <p:attrNameLst>
                                          <p:attrName>ppt_h</p:attrName>
                                        </p:attrNameLst>
                                      </p:cBhvr>
                                      <p:tavLst>
                                        <p:tav tm="0">
                                          <p:val>
                                            <p:strVal val="ppt_h"/>
                                          </p:val>
                                        </p:tav>
                                        <p:tav tm="100000">
                                          <p:val>
                                            <p:fltVal val="0"/>
                                          </p:val>
                                        </p:tav>
                                      </p:tavLst>
                                    </p:anim>
                                    <p:anim calcmode="lin" valueType="num">
                                      <p:cBhvr>
                                        <p:cTn id="75" dur="3000"/>
                                        <p:tgtEl>
                                          <p:spTgt spid="4"/>
                                        </p:tgtEl>
                                        <p:attrNameLst>
                                          <p:attrName>ppt_x</p:attrName>
                                        </p:attrNameLst>
                                      </p:cBhvr>
                                      <p:tavLst>
                                        <p:tav tm="0">
                                          <p:val>
                                            <p:strVal val="ppt_x"/>
                                          </p:val>
                                        </p:tav>
                                        <p:tav tm="100000">
                                          <p:val>
                                            <p:fltVal val="0.5"/>
                                          </p:val>
                                        </p:tav>
                                      </p:tavLst>
                                    </p:anim>
                                    <p:anim calcmode="lin" valueType="num">
                                      <p:cBhvr>
                                        <p:cTn id="76" dur="3000"/>
                                        <p:tgtEl>
                                          <p:spTgt spid="4"/>
                                        </p:tgtEl>
                                        <p:attrNameLst>
                                          <p:attrName>ppt_y</p:attrName>
                                        </p:attrNameLst>
                                      </p:cBhvr>
                                      <p:tavLst>
                                        <p:tav tm="0">
                                          <p:val>
                                            <p:strVal val="ppt_y"/>
                                          </p:val>
                                        </p:tav>
                                        <p:tav tm="100000">
                                          <p:val>
                                            <p:fltVal val="0.5"/>
                                          </p:val>
                                        </p:tav>
                                      </p:tavLst>
                                    </p:anim>
                                    <p:set>
                                      <p:cBhvr>
                                        <p:cTn id="77" dur="1" fill="hold">
                                          <p:stCondLst>
                                            <p:cond delay="2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5"/>
                                        </p:tgtEl>
                                        <p:attrNameLst>
                                          <p:attrName>ppt_w</p:attrName>
                                        </p:attrNameLst>
                                      </p:cBhvr>
                                      <p:tavLst>
                                        <p:tav tm="0">
                                          <p:val>
                                            <p:strVal val="ppt_w"/>
                                          </p:val>
                                        </p:tav>
                                        <p:tav tm="100000">
                                          <p:val>
                                            <p:fltVal val="0"/>
                                          </p:val>
                                        </p:tav>
                                      </p:tavLst>
                                    </p:anim>
                                    <p:anim calcmode="lin" valueType="num">
                                      <p:cBhvr>
                                        <p:cTn id="80" dur="3000"/>
                                        <p:tgtEl>
                                          <p:spTgt spid="5"/>
                                        </p:tgtEl>
                                        <p:attrNameLst>
                                          <p:attrName>ppt_h</p:attrName>
                                        </p:attrNameLst>
                                      </p:cBhvr>
                                      <p:tavLst>
                                        <p:tav tm="0">
                                          <p:val>
                                            <p:strVal val="ppt_h"/>
                                          </p:val>
                                        </p:tav>
                                        <p:tav tm="100000">
                                          <p:val>
                                            <p:fltVal val="0"/>
                                          </p:val>
                                        </p:tav>
                                      </p:tavLst>
                                    </p:anim>
                                    <p:anim calcmode="lin" valueType="num">
                                      <p:cBhvr>
                                        <p:cTn id="81" dur="3000"/>
                                        <p:tgtEl>
                                          <p:spTgt spid="5"/>
                                        </p:tgtEl>
                                        <p:attrNameLst>
                                          <p:attrName>ppt_x</p:attrName>
                                        </p:attrNameLst>
                                      </p:cBhvr>
                                      <p:tavLst>
                                        <p:tav tm="0">
                                          <p:val>
                                            <p:strVal val="ppt_x"/>
                                          </p:val>
                                        </p:tav>
                                        <p:tav tm="100000">
                                          <p:val>
                                            <p:fltVal val="0.5"/>
                                          </p:val>
                                        </p:tav>
                                      </p:tavLst>
                                    </p:anim>
                                    <p:anim calcmode="lin" valueType="num">
                                      <p:cBhvr>
                                        <p:cTn id="82" dur="3000"/>
                                        <p:tgtEl>
                                          <p:spTgt spid="5"/>
                                        </p:tgtEl>
                                        <p:attrNameLst>
                                          <p:attrName>ppt_y</p:attrName>
                                        </p:attrNameLst>
                                      </p:cBhvr>
                                      <p:tavLst>
                                        <p:tav tm="0">
                                          <p:val>
                                            <p:strVal val="ppt_y"/>
                                          </p:val>
                                        </p:tav>
                                        <p:tav tm="100000">
                                          <p:val>
                                            <p:fltVal val="0.5"/>
                                          </p:val>
                                        </p:tav>
                                      </p:tavLst>
                                    </p:anim>
                                    <p:set>
                                      <p:cBhvr>
                                        <p:cTn id="83" dur="1" fill="hold">
                                          <p:stCondLst>
                                            <p:cond delay="2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6"/>
                                        </p:tgtEl>
                                        <p:attrNameLst>
                                          <p:attrName>ppt_w</p:attrName>
                                        </p:attrNameLst>
                                      </p:cBhvr>
                                      <p:tavLst>
                                        <p:tav tm="0">
                                          <p:val>
                                            <p:strVal val="ppt_w"/>
                                          </p:val>
                                        </p:tav>
                                        <p:tav tm="100000">
                                          <p:val>
                                            <p:fltVal val="0"/>
                                          </p:val>
                                        </p:tav>
                                      </p:tavLst>
                                    </p:anim>
                                    <p:anim calcmode="lin" valueType="num">
                                      <p:cBhvr>
                                        <p:cTn id="86" dur="3000"/>
                                        <p:tgtEl>
                                          <p:spTgt spid="6"/>
                                        </p:tgtEl>
                                        <p:attrNameLst>
                                          <p:attrName>ppt_h</p:attrName>
                                        </p:attrNameLst>
                                      </p:cBhvr>
                                      <p:tavLst>
                                        <p:tav tm="0">
                                          <p:val>
                                            <p:strVal val="ppt_h"/>
                                          </p:val>
                                        </p:tav>
                                        <p:tav tm="100000">
                                          <p:val>
                                            <p:fltVal val="0"/>
                                          </p:val>
                                        </p:tav>
                                      </p:tavLst>
                                    </p:anim>
                                    <p:anim calcmode="lin" valueType="num">
                                      <p:cBhvr>
                                        <p:cTn id="87" dur="3000"/>
                                        <p:tgtEl>
                                          <p:spTgt spid="6"/>
                                        </p:tgtEl>
                                        <p:attrNameLst>
                                          <p:attrName>ppt_x</p:attrName>
                                        </p:attrNameLst>
                                      </p:cBhvr>
                                      <p:tavLst>
                                        <p:tav tm="0">
                                          <p:val>
                                            <p:strVal val="ppt_x"/>
                                          </p:val>
                                        </p:tav>
                                        <p:tav tm="100000">
                                          <p:val>
                                            <p:fltVal val="0.5"/>
                                          </p:val>
                                        </p:tav>
                                      </p:tavLst>
                                    </p:anim>
                                    <p:anim calcmode="lin" valueType="num">
                                      <p:cBhvr>
                                        <p:cTn id="88" dur="3000"/>
                                        <p:tgtEl>
                                          <p:spTgt spid="6"/>
                                        </p:tgtEl>
                                        <p:attrNameLst>
                                          <p:attrName>ppt_y</p:attrName>
                                        </p:attrNameLst>
                                      </p:cBhvr>
                                      <p:tavLst>
                                        <p:tav tm="0">
                                          <p:val>
                                            <p:strVal val="ppt_y"/>
                                          </p:val>
                                        </p:tav>
                                        <p:tav tm="100000">
                                          <p:val>
                                            <p:fltVal val="0.5"/>
                                          </p:val>
                                        </p:tav>
                                      </p:tavLst>
                                    </p:anim>
                                    <p:set>
                                      <p:cBhvr>
                                        <p:cTn id="89" dur="1" fill="hold">
                                          <p:stCondLst>
                                            <p:cond delay="2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7"/>
                                        </p:tgtEl>
                                        <p:attrNameLst>
                                          <p:attrName>ppt_w</p:attrName>
                                        </p:attrNameLst>
                                      </p:cBhvr>
                                      <p:tavLst>
                                        <p:tav tm="0">
                                          <p:val>
                                            <p:strVal val="ppt_w"/>
                                          </p:val>
                                        </p:tav>
                                        <p:tav tm="100000">
                                          <p:val>
                                            <p:fltVal val="0"/>
                                          </p:val>
                                        </p:tav>
                                      </p:tavLst>
                                    </p:anim>
                                    <p:anim calcmode="lin" valueType="num">
                                      <p:cBhvr>
                                        <p:cTn id="92" dur="3000"/>
                                        <p:tgtEl>
                                          <p:spTgt spid="7"/>
                                        </p:tgtEl>
                                        <p:attrNameLst>
                                          <p:attrName>ppt_h</p:attrName>
                                        </p:attrNameLst>
                                      </p:cBhvr>
                                      <p:tavLst>
                                        <p:tav tm="0">
                                          <p:val>
                                            <p:strVal val="ppt_h"/>
                                          </p:val>
                                        </p:tav>
                                        <p:tav tm="100000">
                                          <p:val>
                                            <p:fltVal val="0"/>
                                          </p:val>
                                        </p:tav>
                                      </p:tavLst>
                                    </p:anim>
                                    <p:anim calcmode="lin" valueType="num">
                                      <p:cBhvr>
                                        <p:cTn id="93" dur="3000"/>
                                        <p:tgtEl>
                                          <p:spTgt spid="7"/>
                                        </p:tgtEl>
                                        <p:attrNameLst>
                                          <p:attrName>ppt_x</p:attrName>
                                        </p:attrNameLst>
                                      </p:cBhvr>
                                      <p:tavLst>
                                        <p:tav tm="0">
                                          <p:val>
                                            <p:strVal val="ppt_x"/>
                                          </p:val>
                                        </p:tav>
                                        <p:tav tm="100000">
                                          <p:val>
                                            <p:fltVal val="0.5"/>
                                          </p:val>
                                        </p:tav>
                                      </p:tavLst>
                                    </p:anim>
                                    <p:anim calcmode="lin" valueType="num">
                                      <p:cBhvr>
                                        <p:cTn id="94" dur="3000"/>
                                        <p:tgtEl>
                                          <p:spTgt spid="7"/>
                                        </p:tgtEl>
                                        <p:attrNameLst>
                                          <p:attrName>ppt_y</p:attrName>
                                        </p:attrNameLst>
                                      </p:cBhvr>
                                      <p:tavLst>
                                        <p:tav tm="0">
                                          <p:val>
                                            <p:strVal val="ppt_y"/>
                                          </p:val>
                                        </p:tav>
                                        <p:tav tm="100000">
                                          <p:val>
                                            <p:fltVal val="0.5"/>
                                          </p:val>
                                        </p:tav>
                                      </p:tavLst>
                                    </p:anim>
                                    <p:set>
                                      <p:cBhvr>
                                        <p:cTn id="95" dur="1" fill="hold">
                                          <p:stCondLst>
                                            <p:cond delay="2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3000"/>
                                        <p:tgtEl>
                                          <p:spTgt spid="8"/>
                                        </p:tgtEl>
                                        <p:attrNameLst>
                                          <p:attrName>ppt_w</p:attrName>
                                        </p:attrNameLst>
                                      </p:cBhvr>
                                      <p:tavLst>
                                        <p:tav tm="0">
                                          <p:val>
                                            <p:strVal val="ppt_w"/>
                                          </p:val>
                                        </p:tav>
                                        <p:tav tm="100000">
                                          <p:val>
                                            <p:fltVal val="0"/>
                                          </p:val>
                                        </p:tav>
                                      </p:tavLst>
                                    </p:anim>
                                    <p:anim calcmode="lin" valueType="num">
                                      <p:cBhvr>
                                        <p:cTn id="98" dur="3000"/>
                                        <p:tgtEl>
                                          <p:spTgt spid="8"/>
                                        </p:tgtEl>
                                        <p:attrNameLst>
                                          <p:attrName>ppt_h</p:attrName>
                                        </p:attrNameLst>
                                      </p:cBhvr>
                                      <p:tavLst>
                                        <p:tav tm="0">
                                          <p:val>
                                            <p:strVal val="ppt_h"/>
                                          </p:val>
                                        </p:tav>
                                        <p:tav tm="100000">
                                          <p:val>
                                            <p:fltVal val="0"/>
                                          </p:val>
                                        </p:tav>
                                      </p:tavLst>
                                    </p:anim>
                                    <p:anim calcmode="lin" valueType="num">
                                      <p:cBhvr>
                                        <p:cTn id="99" dur="3000"/>
                                        <p:tgtEl>
                                          <p:spTgt spid="8"/>
                                        </p:tgtEl>
                                        <p:attrNameLst>
                                          <p:attrName>ppt_x</p:attrName>
                                        </p:attrNameLst>
                                      </p:cBhvr>
                                      <p:tavLst>
                                        <p:tav tm="0">
                                          <p:val>
                                            <p:strVal val="ppt_x"/>
                                          </p:val>
                                        </p:tav>
                                        <p:tav tm="100000">
                                          <p:val>
                                            <p:fltVal val="0.5"/>
                                          </p:val>
                                        </p:tav>
                                      </p:tavLst>
                                    </p:anim>
                                    <p:anim calcmode="lin" valueType="num">
                                      <p:cBhvr>
                                        <p:cTn id="100" dur="3000"/>
                                        <p:tgtEl>
                                          <p:spTgt spid="8"/>
                                        </p:tgtEl>
                                        <p:attrNameLst>
                                          <p:attrName>ppt_y</p:attrName>
                                        </p:attrNameLst>
                                      </p:cBhvr>
                                      <p:tavLst>
                                        <p:tav tm="0">
                                          <p:val>
                                            <p:strVal val="ppt_y"/>
                                          </p:val>
                                        </p:tav>
                                        <p:tav tm="100000">
                                          <p:val>
                                            <p:fltVal val="0.5"/>
                                          </p:val>
                                        </p:tav>
                                      </p:tavLst>
                                    </p:anim>
                                    <p:set>
                                      <p:cBhvr>
                                        <p:cTn id="101" dur="1" fill="hold">
                                          <p:stCondLst>
                                            <p:cond delay="2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3000"/>
                                        <p:tgtEl>
                                          <p:spTgt spid="9"/>
                                        </p:tgtEl>
                                        <p:attrNameLst>
                                          <p:attrName>ppt_w</p:attrName>
                                        </p:attrNameLst>
                                      </p:cBhvr>
                                      <p:tavLst>
                                        <p:tav tm="0">
                                          <p:val>
                                            <p:strVal val="ppt_w"/>
                                          </p:val>
                                        </p:tav>
                                        <p:tav tm="100000">
                                          <p:val>
                                            <p:fltVal val="0"/>
                                          </p:val>
                                        </p:tav>
                                      </p:tavLst>
                                    </p:anim>
                                    <p:anim calcmode="lin" valueType="num">
                                      <p:cBhvr>
                                        <p:cTn id="104" dur="3000"/>
                                        <p:tgtEl>
                                          <p:spTgt spid="9"/>
                                        </p:tgtEl>
                                        <p:attrNameLst>
                                          <p:attrName>ppt_h</p:attrName>
                                        </p:attrNameLst>
                                      </p:cBhvr>
                                      <p:tavLst>
                                        <p:tav tm="0">
                                          <p:val>
                                            <p:strVal val="ppt_h"/>
                                          </p:val>
                                        </p:tav>
                                        <p:tav tm="100000">
                                          <p:val>
                                            <p:fltVal val="0"/>
                                          </p:val>
                                        </p:tav>
                                      </p:tavLst>
                                    </p:anim>
                                    <p:anim calcmode="lin" valueType="num">
                                      <p:cBhvr>
                                        <p:cTn id="105" dur="3000"/>
                                        <p:tgtEl>
                                          <p:spTgt spid="9"/>
                                        </p:tgtEl>
                                        <p:attrNameLst>
                                          <p:attrName>ppt_x</p:attrName>
                                        </p:attrNameLst>
                                      </p:cBhvr>
                                      <p:tavLst>
                                        <p:tav tm="0">
                                          <p:val>
                                            <p:strVal val="ppt_x"/>
                                          </p:val>
                                        </p:tav>
                                        <p:tav tm="100000">
                                          <p:val>
                                            <p:fltVal val="0.5"/>
                                          </p:val>
                                        </p:tav>
                                      </p:tavLst>
                                    </p:anim>
                                    <p:anim calcmode="lin" valueType="num">
                                      <p:cBhvr>
                                        <p:cTn id="106" dur="3000"/>
                                        <p:tgtEl>
                                          <p:spTgt spid="9"/>
                                        </p:tgtEl>
                                        <p:attrNameLst>
                                          <p:attrName>ppt_y</p:attrName>
                                        </p:attrNameLst>
                                      </p:cBhvr>
                                      <p:tavLst>
                                        <p:tav tm="0">
                                          <p:val>
                                            <p:strVal val="ppt_y"/>
                                          </p:val>
                                        </p:tav>
                                        <p:tav tm="100000">
                                          <p:val>
                                            <p:fltVal val="0.5"/>
                                          </p:val>
                                        </p:tav>
                                      </p:tavLst>
                                    </p:anim>
                                    <p:set>
                                      <p:cBhvr>
                                        <p:cTn id="107" dur="1" fill="hold">
                                          <p:stCondLst>
                                            <p:cond delay="2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3000"/>
                                        <p:tgtEl>
                                          <p:spTgt spid="10"/>
                                        </p:tgtEl>
                                        <p:attrNameLst>
                                          <p:attrName>ppt_w</p:attrName>
                                        </p:attrNameLst>
                                      </p:cBhvr>
                                      <p:tavLst>
                                        <p:tav tm="0">
                                          <p:val>
                                            <p:strVal val="ppt_w"/>
                                          </p:val>
                                        </p:tav>
                                        <p:tav tm="100000">
                                          <p:val>
                                            <p:fltVal val="0"/>
                                          </p:val>
                                        </p:tav>
                                      </p:tavLst>
                                    </p:anim>
                                    <p:anim calcmode="lin" valueType="num">
                                      <p:cBhvr>
                                        <p:cTn id="110" dur="3000"/>
                                        <p:tgtEl>
                                          <p:spTgt spid="10"/>
                                        </p:tgtEl>
                                        <p:attrNameLst>
                                          <p:attrName>ppt_h</p:attrName>
                                        </p:attrNameLst>
                                      </p:cBhvr>
                                      <p:tavLst>
                                        <p:tav tm="0">
                                          <p:val>
                                            <p:strVal val="ppt_h"/>
                                          </p:val>
                                        </p:tav>
                                        <p:tav tm="100000">
                                          <p:val>
                                            <p:fltVal val="0"/>
                                          </p:val>
                                        </p:tav>
                                      </p:tavLst>
                                    </p:anim>
                                    <p:anim calcmode="lin" valueType="num">
                                      <p:cBhvr>
                                        <p:cTn id="111" dur="3000"/>
                                        <p:tgtEl>
                                          <p:spTgt spid="10"/>
                                        </p:tgtEl>
                                        <p:attrNameLst>
                                          <p:attrName>ppt_x</p:attrName>
                                        </p:attrNameLst>
                                      </p:cBhvr>
                                      <p:tavLst>
                                        <p:tav tm="0">
                                          <p:val>
                                            <p:strVal val="ppt_x"/>
                                          </p:val>
                                        </p:tav>
                                        <p:tav tm="100000">
                                          <p:val>
                                            <p:fltVal val="0.5"/>
                                          </p:val>
                                        </p:tav>
                                      </p:tavLst>
                                    </p:anim>
                                    <p:anim calcmode="lin" valueType="num">
                                      <p:cBhvr>
                                        <p:cTn id="112" dur="3000"/>
                                        <p:tgtEl>
                                          <p:spTgt spid="10"/>
                                        </p:tgtEl>
                                        <p:attrNameLst>
                                          <p:attrName>ppt_y</p:attrName>
                                        </p:attrNameLst>
                                      </p:cBhvr>
                                      <p:tavLst>
                                        <p:tav tm="0">
                                          <p:val>
                                            <p:strVal val="ppt_y"/>
                                          </p:val>
                                        </p:tav>
                                        <p:tav tm="100000">
                                          <p:val>
                                            <p:fltVal val="0.5"/>
                                          </p:val>
                                        </p:tav>
                                      </p:tavLst>
                                    </p:anim>
                                    <p:set>
                                      <p:cBhvr>
                                        <p:cTn id="113" dur="1" fill="hold">
                                          <p:stCondLst>
                                            <p:cond delay="2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3000"/>
                                        <p:tgtEl>
                                          <p:spTgt spid="11"/>
                                        </p:tgtEl>
                                        <p:attrNameLst>
                                          <p:attrName>ppt_w</p:attrName>
                                        </p:attrNameLst>
                                      </p:cBhvr>
                                      <p:tavLst>
                                        <p:tav tm="0">
                                          <p:val>
                                            <p:strVal val="ppt_w"/>
                                          </p:val>
                                        </p:tav>
                                        <p:tav tm="100000">
                                          <p:val>
                                            <p:fltVal val="0"/>
                                          </p:val>
                                        </p:tav>
                                      </p:tavLst>
                                    </p:anim>
                                    <p:anim calcmode="lin" valueType="num">
                                      <p:cBhvr>
                                        <p:cTn id="116" dur="3000"/>
                                        <p:tgtEl>
                                          <p:spTgt spid="11"/>
                                        </p:tgtEl>
                                        <p:attrNameLst>
                                          <p:attrName>ppt_h</p:attrName>
                                        </p:attrNameLst>
                                      </p:cBhvr>
                                      <p:tavLst>
                                        <p:tav tm="0">
                                          <p:val>
                                            <p:strVal val="ppt_h"/>
                                          </p:val>
                                        </p:tav>
                                        <p:tav tm="100000">
                                          <p:val>
                                            <p:fltVal val="0"/>
                                          </p:val>
                                        </p:tav>
                                      </p:tavLst>
                                    </p:anim>
                                    <p:anim calcmode="lin" valueType="num">
                                      <p:cBhvr>
                                        <p:cTn id="117" dur="3000"/>
                                        <p:tgtEl>
                                          <p:spTgt spid="11"/>
                                        </p:tgtEl>
                                        <p:attrNameLst>
                                          <p:attrName>ppt_x</p:attrName>
                                        </p:attrNameLst>
                                      </p:cBhvr>
                                      <p:tavLst>
                                        <p:tav tm="0">
                                          <p:val>
                                            <p:strVal val="ppt_x"/>
                                          </p:val>
                                        </p:tav>
                                        <p:tav tm="100000">
                                          <p:val>
                                            <p:fltVal val="0.5"/>
                                          </p:val>
                                        </p:tav>
                                      </p:tavLst>
                                    </p:anim>
                                    <p:anim calcmode="lin" valueType="num">
                                      <p:cBhvr>
                                        <p:cTn id="118" dur="3000"/>
                                        <p:tgtEl>
                                          <p:spTgt spid="11"/>
                                        </p:tgtEl>
                                        <p:attrNameLst>
                                          <p:attrName>ppt_y</p:attrName>
                                        </p:attrNameLst>
                                      </p:cBhvr>
                                      <p:tavLst>
                                        <p:tav tm="0">
                                          <p:val>
                                            <p:strVal val="ppt_y"/>
                                          </p:val>
                                        </p:tav>
                                        <p:tav tm="100000">
                                          <p:val>
                                            <p:fltVal val="0.5"/>
                                          </p:val>
                                        </p:tav>
                                      </p:tavLst>
                                    </p:anim>
                                    <p:set>
                                      <p:cBhvr>
                                        <p:cTn id="119" dur="1" fill="hold">
                                          <p:stCondLst>
                                            <p:cond delay="2999"/>
                                          </p:stCondLst>
                                        </p:cTn>
                                        <p:tgtEl>
                                          <p:spTgt spid="11"/>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3000" fill="hold"/>
                                        <p:tgtEl>
                                          <p:spTgt spid="4"/>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5"/>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6"/>
                                        </p:tgtEl>
                                        <p:attrNameLst>
                                          <p:attrName>r</p:attrName>
                                        </p:attrNameLst>
                                      </p:cBhvr>
                                    </p:animRot>
                                  </p:childTnLst>
                                </p:cTn>
                              </p:par>
                              <p:par>
                                <p:cTn id="126" presetID="8" presetClass="emph" presetSubtype="0" fill="hold" nodeType="withEffect">
                                  <p:stCondLst>
                                    <p:cond delay="0"/>
                                  </p:stCondLst>
                                  <p:childTnLst>
                                    <p:animRot by="-21600000">
                                      <p:cBhvr>
                                        <p:cTn id="127" dur="3000" fill="hold"/>
                                        <p:tgtEl>
                                          <p:spTgt spid="7"/>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8"/>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9"/>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1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142976" y="1714494"/>
            <a:ext cx="6786610" cy="1631216"/>
          </a:xfrm>
          <a:prstGeom prst="rect">
            <a:avLst/>
          </a:prstGeom>
          <a:noFill/>
        </p:spPr>
        <p:txBody>
          <a:bodyPr wrap="square" rtlCol="0">
            <a:spAutoFit/>
          </a:bodyPr>
          <a:lstStyle/>
          <a:p>
            <a:pPr algn="ctr"/>
            <a:r>
              <a:rPr lang="es-PE" sz="2000" dirty="0" smtClean="0"/>
              <a:t>El triunfo es la suma de pequeños y grandes esfuerzos que se hacen día a día; el triunfo es la constancia en la lucha hacia la meta que deseas conseguir. </a:t>
            </a:r>
          </a:p>
          <a:p>
            <a:pPr algn="ctr"/>
            <a:r>
              <a:rPr lang="es-PE" sz="2000" dirty="0" smtClean="0"/>
              <a:t>Si luchas sin dudar siempre ganarás.</a:t>
            </a:r>
          </a:p>
          <a:p>
            <a:pPr algn="ctr"/>
            <a:r>
              <a:rPr lang="es-PE" sz="2000" dirty="0" smtClean="0"/>
              <a:t>“Las adversidades de la vida te pondrán a prueba y te moldearán, pero no permitas que cambien quién eres.”</a:t>
            </a:r>
            <a:endParaRPr lang="es-PE" sz="2000" dirty="0"/>
          </a:p>
        </p:txBody>
      </p:sp>
      <p:sp>
        <p:nvSpPr>
          <p:cNvPr id="4" name="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75000"/>
                <a:shade val="67500"/>
                <a:satMod val="115000"/>
              </a:schemeClr>
            </a:gs>
            <a:gs pos="100000">
              <a:schemeClr val="accent5">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279927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rot="1682875">
            <a:off x="-203131" y="1009045"/>
            <a:ext cx="4377261" cy="252191"/>
          </a:xfrm>
          <a:prstGeom prst="rect">
            <a:avLst/>
          </a:prstGeom>
          <a:blipFill dpi="0" rotWithShape="1">
            <a:blip r:embed="rId3">
              <a:duotone>
                <a:schemeClr val="accent5">
                  <a:shade val="45000"/>
                  <a:satMod val="135000"/>
                </a:schemeClr>
                <a:prstClr val="white"/>
              </a:duotone>
              <a:lum contrast="4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090869">
            <a:off x="5207833" y="855923"/>
            <a:ext cx="4079853" cy="234038"/>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962971">
            <a:off x="-196318" y="3945864"/>
            <a:ext cx="4377261" cy="205820"/>
          </a:xfrm>
          <a:prstGeom prst="rect">
            <a:avLst/>
          </a:prstGeom>
          <a:blipFill dpi="0" rotWithShape="1">
            <a:blip r:embed="rId3">
              <a:duotone>
                <a:schemeClr val="accent5">
                  <a:shade val="45000"/>
                  <a:satMod val="135000"/>
                </a:schemeClr>
                <a:prstClr val="white"/>
              </a:duotone>
              <a:lum contrast="4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43586">
            <a:off x="5212000" y="3880414"/>
            <a:ext cx="4167294" cy="213451"/>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189517">
            <a:off x="-191806" y="1572440"/>
            <a:ext cx="4269042" cy="236806"/>
          </a:xfrm>
          <a:prstGeom prst="rect">
            <a:avLst/>
          </a:prstGeom>
          <a:blipFill dpi="0" rotWithShape="1">
            <a:blip r:embed="rId3">
              <a:duotone>
                <a:schemeClr val="accent5">
                  <a:shade val="45000"/>
                  <a:satMod val="135000"/>
                </a:schemeClr>
                <a:prstClr val="white"/>
              </a:duotone>
              <a:lum contrast="4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152596">
            <a:off x="5496899" y="3176666"/>
            <a:ext cx="3714254" cy="220364"/>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475896">
            <a:off x="5434906" y="1383593"/>
            <a:ext cx="3771958" cy="230833"/>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475896">
            <a:off x="-70515" y="3429929"/>
            <a:ext cx="4046922" cy="228526"/>
          </a:xfrm>
          <a:prstGeom prst="rect">
            <a:avLst/>
          </a:prstGeom>
          <a:blipFill dpi="0" rotWithShape="1">
            <a:blip r:embed="rId3">
              <a:duotone>
                <a:schemeClr val="accent5">
                  <a:shade val="45000"/>
                  <a:satMod val="135000"/>
                </a:schemeClr>
                <a:prstClr val="white"/>
              </a:duotone>
              <a:lum contrast="4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5446">
            <a:off x="-6058" y="2093409"/>
            <a:ext cx="3910749" cy="234212"/>
          </a:xfrm>
          <a:prstGeom prst="rect">
            <a:avLst/>
          </a:prstGeom>
          <a:blipFill dpi="0" rotWithShape="1">
            <a:blip r:embed="rId3">
              <a:duotone>
                <a:schemeClr val="accent5">
                  <a:shade val="45000"/>
                  <a:satMod val="135000"/>
                </a:schemeClr>
                <a:prstClr val="white"/>
              </a:duotone>
              <a:lum contrast="4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545446">
            <a:off x="5579777" y="2638035"/>
            <a:ext cx="3569333" cy="219091"/>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1166450">
            <a:off x="1558" y="2853893"/>
            <a:ext cx="3924810" cy="212613"/>
          </a:xfrm>
          <a:prstGeom prst="rect">
            <a:avLst/>
          </a:prstGeom>
          <a:blipFill dpi="0" rotWithShape="1">
            <a:blip r:embed="rId3">
              <a:duotone>
                <a:schemeClr val="accent5">
                  <a:shade val="45000"/>
                  <a:satMod val="135000"/>
                </a:schemeClr>
                <a:prstClr val="white"/>
              </a:duotone>
              <a:lum contrast="40000"/>
            </a:blip>
            <a:srcRect/>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1166450">
            <a:off x="5543407" y="1940017"/>
            <a:ext cx="3600464" cy="229392"/>
          </a:xfrm>
          <a:prstGeom prst="rect">
            <a:avLst/>
          </a:prstGeom>
          <a:blipFill>
            <a:blip r:embed="rId3">
              <a:duotone>
                <a:schemeClr val="accent5">
                  <a:shade val="45000"/>
                  <a:satMod val="135000"/>
                </a:schemeClr>
                <a:prstClr val="white"/>
              </a:duotone>
              <a:lum contrast="40000"/>
            </a:blip>
            <a:stretch>
              <a:fillRect/>
            </a:stretch>
          </a:blipFill>
          <a:ln>
            <a:noFill/>
          </a:ln>
          <a:effectLst/>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1+#ppt_w/2"/>
                                          </p:val>
                                        </p:tav>
                                        <p:tav tm="100000">
                                          <p:val>
                                            <p:strVal val="#ppt_x"/>
                                          </p:val>
                                        </p:tav>
                                      </p:tavLst>
                                    </p:anim>
                                    <p:anim calcmode="lin" valueType="num">
                                      <p:cBhvr additive="base">
                                        <p:cTn id="22" dur="200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0-#ppt_w/2"/>
                                          </p:val>
                                        </p:tav>
                                        <p:tav tm="100000">
                                          <p:val>
                                            <p:strVal val="#ppt_x"/>
                                          </p:val>
                                        </p:tav>
                                      </p:tavLst>
                                    </p:anim>
                                    <p:anim calcmode="lin" valueType="num">
                                      <p:cBhvr additive="base">
                                        <p:cTn id="38" dur="2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0-#ppt_w/2"/>
                                          </p:val>
                                        </p:tav>
                                        <p:tav tm="100000">
                                          <p:val>
                                            <p:strVal val="#ppt_x"/>
                                          </p:val>
                                        </p:tav>
                                      </p:tavLst>
                                    </p:anim>
                                    <p:anim calcmode="lin" valueType="num">
                                      <p:cBhvr additive="base">
                                        <p:cTn id="42" dur="20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ppt_y"/>
                                          </p:val>
                                        </p:tav>
                                        <p:tav tm="100000">
                                          <p:val>
                                            <p:strVal val="#ppt_y"/>
                                          </p:val>
                                        </p:tav>
                                      </p:tavLst>
                                    </p:anim>
                                  </p:childTnLst>
                                </p:cTn>
                              </p:par>
                              <p:par>
                                <p:cTn id="55" presetID="19" presetClass="entr" presetSubtype="5"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2000" fill="hold"/>
                                        <p:tgtEl>
                                          <p:spTgt spid="6"/>
                                        </p:tgtEl>
                                        <p:attrNameLst>
                                          <p:attrName>ppt_w</p:attrName>
                                        </p:attrNameLst>
                                      </p:cBhvr>
                                      <p:tavLst>
                                        <p:tav tm="0">
                                          <p:val>
                                            <p:strVal val="#ppt_w"/>
                                          </p:val>
                                        </p:tav>
                                        <p:tav tm="100000">
                                          <p:val>
                                            <p:strVal val="#ppt_w"/>
                                          </p:val>
                                        </p:tav>
                                      </p:tavLst>
                                    </p:anim>
                                    <p:anim calcmode="lin" valueType="num">
                                      <p:cBhvr>
                                        <p:cTn id="58" dur="2000" fill="hold"/>
                                        <p:tgtEl>
                                          <p:spTgt spid="6"/>
                                        </p:tgtEl>
                                        <p:attrNameLst>
                                          <p:attrName>ppt_h</p:attrName>
                                        </p:attrNameLst>
                                      </p:cBhvr>
                                      <p:tavLst>
                                        <p:tav tm="0" fmla="#ppt_h*sin(2.5*pi*$)">
                                          <p:val>
                                            <p:fltVal val="0"/>
                                          </p:val>
                                        </p:tav>
                                        <p:tav tm="100000">
                                          <p:val>
                                            <p:fltVal val="1"/>
                                          </p:val>
                                        </p:tav>
                                      </p:tavLst>
                                    </p:anim>
                                  </p:childTnLst>
                                </p:cTn>
                              </p:par>
                              <p:par>
                                <p:cTn id="59" presetID="19" presetClass="entr" presetSubtype="5"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p:val>
                                            <p:strVal val="#ppt_w"/>
                                          </p:val>
                                        </p:tav>
                                        <p:tav tm="100000">
                                          <p:val>
                                            <p:strVal val="#ppt_w"/>
                                          </p:val>
                                        </p:tav>
                                      </p:tavLst>
                                    </p:anim>
                                    <p:anim calcmode="lin" valueType="num">
                                      <p:cBhvr>
                                        <p:cTn id="62" dur="2000" fill="hold"/>
                                        <p:tgtEl>
                                          <p:spTgt spid="8"/>
                                        </p:tgtEl>
                                        <p:attrNameLst>
                                          <p:attrName>ppt_h</p:attrName>
                                        </p:attrNameLst>
                                      </p:cBhvr>
                                      <p:tavLst>
                                        <p:tav tm="0" fmla="#ppt_h*sin(2.5*pi*$)">
                                          <p:val>
                                            <p:fltVal val="0"/>
                                          </p:val>
                                        </p:tav>
                                        <p:tav tm="100000">
                                          <p:val>
                                            <p:fltVal val="1"/>
                                          </p:val>
                                        </p:tav>
                                      </p:tavLst>
                                    </p:anim>
                                  </p:childTnLst>
                                </p:cTn>
                              </p:par>
                              <p:par>
                                <p:cTn id="63" presetID="19" presetClass="entr" presetSubtype="5" fill="hold" grpId="1"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p:cTn id="65" dur="2000" fill="hold"/>
                                        <p:tgtEl>
                                          <p:spTgt spid="10"/>
                                        </p:tgtEl>
                                        <p:attrNameLst>
                                          <p:attrName>ppt_w</p:attrName>
                                        </p:attrNameLst>
                                      </p:cBhvr>
                                      <p:tavLst>
                                        <p:tav tm="0">
                                          <p:val>
                                            <p:strVal val="#ppt_w"/>
                                          </p:val>
                                        </p:tav>
                                        <p:tav tm="100000">
                                          <p:val>
                                            <p:strVal val="#ppt_w"/>
                                          </p:val>
                                        </p:tav>
                                      </p:tavLst>
                                    </p:anim>
                                    <p:anim calcmode="lin" valueType="num">
                                      <p:cBhvr>
                                        <p:cTn id="66" dur="2000" fill="hold"/>
                                        <p:tgtEl>
                                          <p:spTgt spid="10"/>
                                        </p:tgtEl>
                                        <p:attrNameLst>
                                          <p:attrName>ppt_h</p:attrName>
                                        </p:attrNameLst>
                                      </p:cBhvr>
                                      <p:tavLst>
                                        <p:tav tm="0" fmla="#ppt_h*sin(2.5*pi*$)">
                                          <p:val>
                                            <p:fltVal val="0"/>
                                          </p:val>
                                        </p:tav>
                                        <p:tav tm="100000">
                                          <p:val>
                                            <p:fltVal val="1"/>
                                          </p:val>
                                        </p:tav>
                                      </p:tavLst>
                                    </p:anim>
                                  </p:childTnLst>
                                </p:cTn>
                              </p:par>
                              <p:par>
                                <p:cTn id="67" presetID="19" presetClass="entr" presetSubtype="5"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p:val>
                                            <p:strVal val="#ppt_w"/>
                                          </p:val>
                                        </p:tav>
                                        <p:tav tm="100000">
                                          <p:val>
                                            <p:strVal val="#ppt_w"/>
                                          </p:val>
                                        </p:tav>
                                      </p:tavLst>
                                    </p:anim>
                                    <p:anim calcmode="lin" valueType="num">
                                      <p:cBhvr>
                                        <p:cTn id="70" dur="2000" fill="hold"/>
                                        <p:tgtEl>
                                          <p:spTgt spid="11"/>
                                        </p:tgtEl>
                                        <p:attrNameLst>
                                          <p:attrName>ppt_h</p:attrName>
                                        </p:attrNameLst>
                                      </p:cBhvr>
                                      <p:tavLst>
                                        <p:tav tm="0" fmla="#ppt_h*sin(2.5*pi*$)">
                                          <p:val>
                                            <p:fltVal val="0"/>
                                          </p:val>
                                        </p:tav>
                                        <p:tav tm="100000">
                                          <p:val>
                                            <p:fltVal val="1"/>
                                          </p:val>
                                        </p:tav>
                                      </p:tavLst>
                                    </p:anim>
                                  </p:childTnLst>
                                </p:cTn>
                              </p:par>
                              <p:par>
                                <p:cTn id="71" presetID="19" presetClass="entr" presetSubtype="5"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2000" fill="hold"/>
                                        <p:tgtEl>
                                          <p:spTgt spid="14"/>
                                        </p:tgtEl>
                                        <p:attrNameLst>
                                          <p:attrName>ppt_w</p:attrName>
                                        </p:attrNameLst>
                                      </p:cBhvr>
                                      <p:tavLst>
                                        <p:tav tm="0">
                                          <p:val>
                                            <p:strVal val="#ppt_w"/>
                                          </p:val>
                                        </p:tav>
                                        <p:tav tm="100000">
                                          <p:val>
                                            <p:strVal val="#ppt_w"/>
                                          </p:val>
                                        </p:tav>
                                      </p:tavLst>
                                    </p:anim>
                                    <p:anim calcmode="lin" valueType="num">
                                      <p:cBhvr>
                                        <p:cTn id="74" dur="2000" fill="hold"/>
                                        <p:tgtEl>
                                          <p:spTgt spid="14"/>
                                        </p:tgtEl>
                                        <p:attrNameLst>
                                          <p:attrName>ppt_h</p:attrName>
                                        </p:attrNameLst>
                                      </p:cBhvr>
                                      <p:tavLst>
                                        <p:tav tm="0" fmla="#ppt_h*sin(2.5*pi*$)">
                                          <p:val>
                                            <p:fltVal val="0"/>
                                          </p:val>
                                        </p:tav>
                                        <p:tav tm="100000">
                                          <p:val>
                                            <p:fltVal val="1"/>
                                          </p:val>
                                        </p:tav>
                                      </p:tavLst>
                                    </p:anim>
                                  </p:childTnLst>
                                </p:cTn>
                              </p:par>
                              <p:par>
                                <p:cTn id="75" presetID="19" presetClass="entr" presetSubtype="5" fill="hold" grpId="1"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2000" fill="hold"/>
                                        <p:tgtEl>
                                          <p:spTgt spid="16"/>
                                        </p:tgtEl>
                                        <p:attrNameLst>
                                          <p:attrName>ppt_w</p:attrName>
                                        </p:attrNameLst>
                                      </p:cBhvr>
                                      <p:tavLst>
                                        <p:tav tm="0">
                                          <p:val>
                                            <p:strVal val="#ppt_w"/>
                                          </p:val>
                                        </p:tav>
                                        <p:tav tm="100000">
                                          <p:val>
                                            <p:strVal val="#ppt_w"/>
                                          </p:val>
                                        </p:tav>
                                      </p:tavLst>
                                    </p:anim>
                                    <p:anim calcmode="lin" valueType="num">
                                      <p:cBhvr>
                                        <p:cTn id="78" dur="2000" fill="hold"/>
                                        <p:tgtEl>
                                          <p:spTgt spid="16"/>
                                        </p:tgtEl>
                                        <p:attrNameLst>
                                          <p:attrName>ppt_h</p:attrName>
                                        </p:attrNameLst>
                                      </p:cBhvr>
                                      <p:tavLst>
                                        <p:tav tm="0" fmla="#ppt_h*sin(2.5*pi*$)">
                                          <p:val>
                                            <p:fltVal val="0"/>
                                          </p:val>
                                        </p:tav>
                                        <p:tav tm="100000">
                                          <p:val>
                                            <p:fltVal val="1"/>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2000" fill="hold"/>
                                        <p:tgtEl>
                                          <p:spTgt spid="5"/>
                                        </p:tgtEl>
                                        <p:attrNameLst>
                                          <p:attrName>ppt_w</p:attrName>
                                        </p:attrNameLst>
                                      </p:cBhvr>
                                      <p:tavLst>
                                        <p:tav tm="0">
                                          <p:val>
                                            <p:strVal val="#ppt_w"/>
                                          </p:val>
                                        </p:tav>
                                        <p:tav tm="100000">
                                          <p:val>
                                            <p:strVal val="#ppt_w"/>
                                          </p:val>
                                        </p:tav>
                                      </p:tavLst>
                                    </p:anim>
                                    <p:anim calcmode="lin" valueType="num">
                                      <p:cBhvr>
                                        <p:cTn id="82" dur="2000" fill="hold"/>
                                        <p:tgtEl>
                                          <p:spTgt spid="5"/>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p:cTn id="85" dur="2000" fill="hold"/>
                                        <p:tgtEl>
                                          <p:spTgt spid="7"/>
                                        </p:tgtEl>
                                        <p:attrNameLst>
                                          <p:attrName>ppt_w</p:attrName>
                                        </p:attrNameLst>
                                      </p:cBhvr>
                                      <p:tavLst>
                                        <p:tav tm="0">
                                          <p:val>
                                            <p:strVal val="#ppt_w"/>
                                          </p:val>
                                        </p:tav>
                                        <p:tav tm="100000">
                                          <p:val>
                                            <p:strVal val="#ppt_w"/>
                                          </p:val>
                                        </p:tav>
                                      </p:tavLst>
                                    </p:anim>
                                    <p:anim calcmode="lin" valueType="num">
                                      <p:cBhvr>
                                        <p:cTn id="86" dur="2000" fill="hold"/>
                                        <p:tgtEl>
                                          <p:spTgt spid="7"/>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p:cTn id="89" dur="2000" fill="hold"/>
                                        <p:tgtEl>
                                          <p:spTgt spid="9"/>
                                        </p:tgtEl>
                                        <p:attrNameLst>
                                          <p:attrName>ppt_w</p:attrName>
                                        </p:attrNameLst>
                                      </p:cBhvr>
                                      <p:tavLst>
                                        <p:tav tm="0">
                                          <p:val>
                                            <p:strVal val="#ppt_w"/>
                                          </p:val>
                                        </p:tav>
                                        <p:tav tm="100000">
                                          <p:val>
                                            <p:strVal val="#ppt_w"/>
                                          </p:val>
                                        </p:tav>
                                      </p:tavLst>
                                    </p:anim>
                                    <p:anim calcmode="lin" valueType="num">
                                      <p:cBhvr>
                                        <p:cTn id="90" dur="2000" fill="hold"/>
                                        <p:tgtEl>
                                          <p:spTgt spid="9"/>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p:val>
                                            <p:strVal val="#ppt_w"/>
                                          </p:val>
                                        </p:tav>
                                        <p:tav tm="100000">
                                          <p:val>
                                            <p:strVal val="#ppt_w"/>
                                          </p:val>
                                        </p:tav>
                                      </p:tavLst>
                                    </p:anim>
                                    <p:anim calcmode="lin" valueType="num">
                                      <p:cBhvr>
                                        <p:cTn id="94" dur="2000" fill="hold"/>
                                        <p:tgtEl>
                                          <p:spTgt spid="12"/>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p:val>
                                            <p:strVal val="#ppt_w"/>
                                          </p:val>
                                        </p:tav>
                                        <p:tav tm="100000">
                                          <p:val>
                                            <p:strVal val="#ppt_w"/>
                                          </p:val>
                                        </p:tav>
                                      </p:tavLst>
                                    </p:anim>
                                    <p:anim calcmode="lin" valueType="num">
                                      <p:cBhvr>
                                        <p:cTn id="98" dur="2000" fill="hold"/>
                                        <p:tgtEl>
                                          <p:spTgt spid="13"/>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2000" fill="hold"/>
                                        <p:tgtEl>
                                          <p:spTgt spid="15"/>
                                        </p:tgtEl>
                                        <p:attrNameLst>
                                          <p:attrName>ppt_w</p:attrName>
                                        </p:attrNameLst>
                                      </p:cBhvr>
                                      <p:tavLst>
                                        <p:tav tm="0">
                                          <p:val>
                                            <p:strVal val="#ppt_w"/>
                                          </p:val>
                                        </p:tav>
                                        <p:tav tm="100000">
                                          <p:val>
                                            <p:strVal val="#ppt_w"/>
                                          </p:val>
                                        </p:tav>
                                      </p:tavLst>
                                    </p:anim>
                                    <p:anim calcmode="lin" valueType="num">
                                      <p:cBhvr>
                                        <p:cTn id="102" dur="2000" fill="hold"/>
                                        <p:tgtEl>
                                          <p:spTgt spid="15"/>
                                        </p:tgtEl>
                                        <p:attrNameLst>
                                          <p:attrName>ppt_h</p:attrName>
                                        </p:attrNameLst>
                                      </p:cBhvr>
                                      <p:tavLst>
                                        <p:tav tm="0" fmla="#ppt_h*sin(2.5*pi*$)">
                                          <p:val>
                                            <p:fltVal val="0"/>
                                          </p:val>
                                        </p:tav>
                                        <p:tav tm="100000">
                                          <p:val>
                                            <p:fltVal val="1"/>
                                          </p:val>
                                        </p:tav>
                                      </p:tavLst>
                                    </p:anim>
                                  </p:childTnLst>
                                </p:cTn>
                              </p:par>
                              <p:par>
                                <p:cTn id="103" presetID="3" presetClass="entr" presetSubtype="5" fill="hold" grpId="4" nodeType="withEffect">
                                  <p:stCondLst>
                                    <p:cond delay="0"/>
                                  </p:stCondLst>
                                  <p:childTnLst>
                                    <p:set>
                                      <p:cBhvr>
                                        <p:cTn id="104" dur="1" fill="hold">
                                          <p:stCondLst>
                                            <p:cond delay="0"/>
                                          </p:stCondLst>
                                        </p:cTn>
                                        <p:tgtEl>
                                          <p:spTgt spid="5"/>
                                        </p:tgtEl>
                                        <p:attrNameLst>
                                          <p:attrName>style.visibility</p:attrName>
                                        </p:attrNameLst>
                                      </p:cBhvr>
                                      <p:to>
                                        <p:strVal val="visible"/>
                                      </p:to>
                                    </p:set>
                                    <p:animEffect transition="in" filter="blinds(vertical)">
                                      <p:cBhvr>
                                        <p:cTn id="105" dur="2000"/>
                                        <p:tgtEl>
                                          <p:spTgt spid="5"/>
                                        </p:tgtEl>
                                      </p:cBhvr>
                                    </p:animEffect>
                                  </p:childTnLst>
                                </p:cTn>
                              </p:par>
                              <p:par>
                                <p:cTn id="106" presetID="3" presetClass="entr" presetSubtype="5" fill="hold" grpId="4" nodeType="withEffect">
                                  <p:stCondLst>
                                    <p:cond delay="0"/>
                                  </p:stCondLst>
                                  <p:childTnLst>
                                    <p:set>
                                      <p:cBhvr>
                                        <p:cTn id="107" dur="1" fill="hold">
                                          <p:stCondLst>
                                            <p:cond delay="0"/>
                                          </p:stCondLst>
                                        </p:cTn>
                                        <p:tgtEl>
                                          <p:spTgt spid="7"/>
                                        </p:tgtEl>
                                        <p:attrNameLst>
                                          <p:attrName>style.visibility</p:attrName>
                                        </p:attrNameLst>
                                      </p:cBhvr>
                                      <p:to>
                                        <p:strVal val="visible"/>
                                      </p:to>
                                    </p:set>
                                    <p:animEffect transition="in" filter="blinds(vertical)">
                                      <p:cBhvr>
                                        <p:cTn id="108" dur="2000"/>
                                        <p:tgtEl>
                                          <p:spTgt spid="7"/>
                                        </p:tgtEl>
                                      </p:cBhvr>
                                    </p:animEffect>
                                  </p:childTnLst>
                                </p:cTn>
                              </p:par>
                              <p:par>
                                <p:cTn id="109" presetID="3" presetClass="entr" presetSubtype="5" fill="hold" grpId="4" nodeType="withEffect">
                                  <p:stCondLst>
                                    <p:cond delay="0"/>
                                  </p:stCondLst>
                                  <p:childTnLst>
                                    <p:set>
                                      <p:cBhvr>
                                        <p:cTn id="110" dur="1" fill="hold">
                                          <p:stCondLst>
                                            <p:cond delay="0"/>
                                          </p:stCondLst>
                                        </p:cTn>
                                        <p:tgtEl>
                                          <p:spTgt spid="9"/>
                                        </p:tgtEl>
                                        <p:attrNameLst>
                                          <p:attrName>style.visibility</p:attrName>
                                        </p:attrNameLst>
                                      </p:cBhvr>
                                      <p:to>
                                        <p:strVal val="visible"/>
                                      </p:to>
                                    </p:set>
                                    <p:animEffect transition="in" filter="blinds(vertical)">
                                      <p:cBhvr>
                                        <p:cTn id="111" dur="2000"/>
                                        <p:tgtEl>
                                          <p:spTgt spid="9"/>
                                        </p:tgtEl>
                                      </p:cBhvr>
                                    </p:animEffect>
                                  </p:childTnLst>
                                </p:cTn>
                              </p:par>
                              <p:par>
                                <p:cTn id="112" presetID="3" presetClass="entr" presetSubtype="5" fill="hold" grpId="4" nodeType="withEffect">
                                  <p:stCondLst>
                                    <p:cond delay="0"/>
                                  </p:stCondLst>
                                  <p:childTnLst>
                                    <p:set>
                                      <p:cBhvr>
                                        <p:cTn id="113" dur="1" fill="hold">
                                          <p:stCondLst>
                                            <p:cond delay="0"/>
                                          </p:stCondLst>
                                        </p:cTn>
                                        <p:tgtEl>
                                          <p:spTgt spid="12"/>
                                        </p:tgtEl>
                                        <p:attrNameLst>
                                          <p:attrName>style.visibility</p:attrName>
                                        </p:attrNameLst>
                                      </p:cBhvr>
                                      <p:to>
                                        <p:strVal val="visible"/>
                                      </p:to>
                                    </p:set>
                                    <p:animEffect transition="in" filter="blinds(vertical)">
                                      <p:cBhvr>
                                        <p:cTn id="114" dur="2000"/>
                                        <p:tgtEl>
                                          <p:spTgt spid="12"/>
                                        </p:tgtEl>
                                      </p:cBhvr>
                                    </p:animEffect>
                                  </p:childTnLst>
                                </p:cTn>
                              </p:par>
                              <p:par>
                                <p:cTn id="115" presetID="3" presetClass="entr" presetSubtype="5" fill="hold" grpId="4" nodeType="withEffect">
                                  <p:stCondLst>
                                    <p:cond delay="0"/>
                                  </p:stCondLst>
                                  <p:childTnLst>
                                    <p:set>
                                      <p:cBhvr>
                                        <p:cTn id="116" dur="1" fill="hold">
                                          <p:stCondLst>
                                            <p:cond delay="0"/>
                                          </p:stCondLst>
                                        </p:cTn>
                                        <p:tgtEl>
                                          <p:spTgt spid="13"/>
                                        </p:tgtEl>
                                        <p:attrNameLst>
                                          <p:attrName>style.visibility</p:attrName>
                                        </p:attrNameLst>
                                      </p:cBhvr>
                                      <p:to>
                                        <p:strVal val="visible"/>
                                      </p:to>
                                    </p:set>
                                    <p:animEffect transition="in" filter="blinds(vertical)">
                                      <p:cBhvr>
                                        <p:cTn id="117" dur="2000"/>
                                        <p:tgtEl>
                                          <p:spTgt spid="13"/>
                                        </p:tgtEl>
                                      </p:cBhvr>
                                    </p:animEffect>
                                  </p:childTnLst>
                                </p:cTn>
                              </p:par>
                              <p:par>
                                <p:cTn id="118" presetID="3" presetClass="entr" presetSubtype="5" fill="hold" grpId="4" nodeType="with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blinds(vertical)">
                                      <p:cBhvr>
                                        <p:cTn id="120" dur="2000"/>
                                        <p:tgtEl>
                                          <p:spTgt spid="15"/>
                                        </p:tgtEl>
                                      </p:cBhvr>
                                    </p:animEffect>
                                  </p:childTnLst>
                                </p:cTn>
                              </p:par>
                              <p:par>
                                <p:cTn id="121" presetID="3" presetClass="entr" presetSubtype="5" fill="hold" grpId="4"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blinds(vertical)">
                                      <p:cBhvr>
                                        <p:cTn id="123" dur="2000"/>
                                        <p:tgtEl>
                                          <p:spTgt spid="6"/>
                                        </p:tgtEl>
                                      </p:cBhvr>
                                    </p:animEffect>
                                  </p:childTnLst>
                                </p:cTn>
                              </p:par>
                              <p:par>
                                <p:cTn id="124" presetID="3" presetClass="entr" presetSubtype="5" fill="hold" grpId="4" nodeType="withEffect">
                                  <p:stCondLst>
                                    <p:cond delay="0"/>
                                  </p:stCondLst>
                                  <p:childTnLst>
                                    <p:set>
                                      <p:cBhvr>
                                        <p:cTn id="125" dur="1" fill="hold">
                                          <p:stCondLst>
                                            <p:cond delay="0"/>
                                          </p:stCondLst>
                                        </p:cTn>
                                        <p:tgtEl>
                                          <p:spTgt spid="8"/>
                                        </p:tgtEl>
                                        <p:attrNameLst>
                                          <p:attrName>style.visibility</p:attrName>
                                        </p:attrNameLst>
                                      </p:cBhvr>
                                      <p:to>
                                        <p:strVal val="visible"/>
                                      </p:to>
                                    </p:set>
                                    <p:animEffect transition="in" filter="blinds(vertical)">
                                      <p:cBhvr>
                                        <p:cTn id="126" dur="2000"/>
                                        <p:tgtEl>
                                          <p:spTgt spid="8"/>
                                        </p:tgtEl>
                                      </p:cBhvr>
                                    </p:animEffect>
                                  </p:childTnLst>
                                </p:cTn>
                              </p:par>
                              <p:par>
                                <p:cTn id="127" presetID="3" presetClass="entr" presetSubtype="5" fill="hold" grpId="4" nodeType="withEffect">
                                  <p:stCondLst>
                                    <p:cond delay="0"/>
                                  </p:stCondLst>
                                  <p:childTnLst>
                                    <p:set>
                                      <p:cBhvr>
                                        <p:cTn id="128" dur="1" fill="hold">
                                          <p:stCondLst>
                                            <p:cond delay="0"/>
                                          </p:stCondLst>
                                        </p:cTn>
                                        <p:tgtEl>
                                          <p:spTgt spid="10"/>
                                        </p:tgtEl>
                                        <p:attrNameLst>
                                          <p:attrName>style.visibility</p:attrName>
                                        </p:attrNameLst>
                                      </p:cBhvr>
                                      <p:to>
                                        <p:strVal val="visible"/>
                                      </p:to>
                                    </p:set>
                                    <p:animEffect transition="in" filter="blinds(vertical)">
                                      <p:cBhvr>
                                        <p:cTn id="129" dur="2000"/>
                                        <p:tgtEl>
                                          <p:spTgt spid="10"/>
                                        </p:tgtEl>
                                      </p:cBhvr>
                                    </p:animEffect>
                                  </p:childTnLst>
                                </p:cTn>
                              </p:par>
                              <p:par>
                                <p:cTn id="130" presetID="3" presetClass="entr" presetSubtype="5" fill="hold" grpId="4" nodeType="withEffect">
                                  <p:stCondLst>
                                    <p:cond delay="0"/>
                                  </p:stCondLst>
                                  <p:childTnLst>
                                    <p:set>
                                      <p:cBhvr>
                                        <p:cTn id="131" dur="1" fill="hold">
                                          <p:stCondLst>
                                            <p:cond delay="0"/>
                                          </p:stCondLst>
                                        </p:cTn>
                                        <p:tgtEl>
                                          <p:spTgt spid="11"/>
                                        </p:tgtEl>
                                        <p:attrNameLst>
                                          <p:attrName>style.visibility</p:attrName>
                                        </p:attrNameLst>
                                      </p:cBhvr>
                                      <p:to>
                                        <p:strVal val="visible"/>
                                      </p:to>
                                    </p:set>
                                    <p:animEffect transition="in" filter="blinds(vertical)">
                                      <p:cBhvr>
                                        <p:cTn id="132" dur="2000"/>
                                        <p:tgtEl>
                                          <p:spTgt spid="11"/>
                                        </p:tgtEl>
                                      </p:cBhvr>
                                    </p:animEffect>
                                  </p:childTnLst>
                                </p:cTn>
                              </p:par>
                              <p:par>
                                <p:cTn id="133" presetID="3" presetClass="entr" presetSubtype="5" fill="hold" grpId="4" nodeType="withEffect">
                                  <p:stCondLst>
                                    <p:cond delay="0"/>
                                  </p:stCondLst>
                                  <p:childTnLst>
                                    <p:set>
                                      <p:cBhvr>
                                        <p:cTn id="134" dur="1" fill="hold">
                                          <p:stCondLst>
                                            <p:cond delay="0"/>
                                          </p:stCondLst>
                                        </p:cTn>
                                        <p:tgtEl>
                                          <p:spTgt spid="14"/>
                                        </p:tgtEl>
                                        <p:attrNameLst>
                                          <p:attrName>style.visibility</p:attrName>
                                        </p:attrNameLst>
                                      </p:cBhvr>
                                      <p:to>
                                        <p:strVal val="visible"/>
                                      </p:to>
                                    </p:set>
                                    <p:animEffect transition="in" filter="blinds(vertical)">
                                      <p:cBhvr>
                                        <p:cTn id="135" dur="2000"/>
                                        <p:tgtEl>
                                          <p:spTgt spid="14"/>
                                        </p:tgtEl>
                                      </p:cBhvr>
                                    </p:animEffect>
                                  </p:childTnLst>
                                </p:cTn>
                              </p:par>
                              <p:par>
                                <p:cTn id="136" presetID="3" presetClass="entr" presetSubtype="5" fill="hold" grpId="4" nodeType="withEffect">
                                  <p:stCondLst>
                                    <p:cond delay="0"/>
                                  </p:stCondLst>
                                  <p:childTnLst>
                                    <p:set>
                                      <p:cBhvr>
                                        <p:cTn id="137" dur="1" fill="hold">
                                          <p:stCondLst>
                                            <p:cond delay="0"/>
                                          </p:stCondLst>
                                        </p:cTn>
                                        <p:tgtEl>
                                          <p:spTgt spid="16"/>
                                        </p:tgtEl>
                                        <p:attrNameLst>
                                          <p:attrName>style.visibility</p:attrName>
                                        </p:attrNameLst>
                                      </p:cBhvr>
                                      <p:to>
                                        <p:strVal val="visible"/>
                                      </p:to>
                                    </p:set>
                                    <p:animEffect transition="in" filter="blinds(vertical)">
                                      <p:cBhvr>
                                        <p:cTn id="138" dur="2000"/>
                                        <p:tgtEl>
                                          <p:spTgt spid="16"/>
                                        </p:tgtEl>
                                      </p:cBhvr>
                                    </p:animEffect>
                                  </p:childTnLst>
                                </p:cTn>
                              </p:par>
                            </p:childTnLst>
                          </p:cTn>
                        </p:par>
                        <p:par>
                          <p:cTn id="139" fill="hold">
                            <p:stCondLst>
                              <p:cond delay="2000"/>
                            </p:stCondLst>
                            <p:childTnLst>
                              <p:par>
                                <p:cTn id="140" presetID="2" presetClass="exit" presetSubtype="2" fill="hold" grpId="2"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ppt_y"/>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1+ppt_w/2"/>
                                          </p:val>
                                        </p:tav>
                                      </p:tavLst>
                                    </p:anim>
                                    <p:anim calcmode="lin" valueType="num">
                                      <p:cBhvr additive="base">
                                        <p:cTn id="146" dur="2000"/>
                                        <p:tgtEl>
                                          <p:spTgt spid="7"/>
                                        </p:tgtEl>
                                        <p:attrNameLst>
                                          <p:attrName>ppt_y</p:attrName>
                                        </p:attrNameLst>
                                      </p:cBhvr>
                                      <p:tavLst>
                                        <p:tav tm="0">
                                          <p:val>
                                            <p:strVal val="ppt_y"/>
                                          </p:val>
                                        </p:tav>
                                        <p:tav tm="100000">
                                          <p:val>
                                            <p:strVal val="ppt_y"/>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ppt_y"/>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1+ppt_w/2"/>
                                          </p:val>
                                        </p:tav>
                                      </p:tavLst>
                                    </p:anim>
                                    <p:anim calcmode="lin" valueType="num">
                                      <p:cBhvr additive="base">
                                        <p:cTn id="162" dur="2000"/>
                                        <p:tgtEl>
                                          <p:spTgt spid="15"/>
                                        </p:tgtEl>
                                        <p:attrNameLst>
                                          <p:attrName>ppt_y</p:attrName>
                                        </p:attrNameLst>
                                      </p:cBhvr>
                                      <p:tavLst>
                                        <p:tav tm="0">
                                          <p:val>
                                            <p:strVal val="ppt_y"/>
                                          </p:val>
                                        </p:tav>
                                        <p:tav tm="100000">
                                          <p:val>
                                            <p:strVal val="ppt_y"/>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6"/>
                                        </p:tgtEl>
                                        <p:attrNameLst>
                                          <p:attrName>ppt_x</p:attrName>
                                        </p:attrNameLst>
                                      </p:cBhvr>
                                      <p:tavLst>
                                        <p:tav tm="0">
                                          <p:val>
                                            <p:strVal val="ppt_x"/>
                                          </p:val>
                                        </p:tav>
                                        <p:tav tm="100000">
                                          <p:val>
                                            <p:strVal val="0-ppt_w/2"/>
                                          </p:val>
                                        </p:tav>
                                      </p:tavLst>
                                    </p:anim>
                                    <p:anim calcmode="lin" valueType="num">
                                      <p:cBhvr additive="base">
                                        <p:cTn id="166" dur="2000"/>
                                        <p:tgtEl>
                                          <p:spTgt spid="6"/>
                                        </p:tgtEl>
                                        <p:attrNameLst>
                                          <p:attrName>ppt_y</p:attrName>
                                        </p:attrNameLst>
                                      </p:cBhvr>
                                      <p:tavLst>
                                        <p:tav tm="0">
                                          <p:val>
                                            <p:strVal val="ppt_y"/>
                                          </p:val>
                                        </p:tav>
                                        <p:tav tm="100000">
                                          <p:val>
                                            <p:strVal val="ppt_y"/>
                                          </p:val>
                                        </p:tav>
                                      </p:tavLst>
                                    </p:anim>
                                    <p:set>
                                      <p:cBhvr>
                                        <p:cTn id="167" dur="1" fill="hold">
                                          <p:stCondLst>
                                            <p:cond delay="1999"/>
                                          </p:stCondLst>
                                        </p:cTn>
                                        <p:tgtEl>
                                          <p:spTgt spid="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ppt_y"/>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0-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0-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0-ppt_w/2"/>
                                          </p:val>
                                        </p:tav>
                                      </p:tavLst>
                                    </p:anim>
                                    <p:anim calcmode="lin" valueType="num">
                                      <p:cBhvr additive="base">
                                        <p:cTn id="182" dur="2000"/>
                                        <p:tgtEl>
                                          <p:spTgt spid="14"/>
                                        </p:tgtEl>
                                        <p:attrNameLst>
                                          <p:attrName>ppt_y</p:attrName>
                                        </p:attrNameLst>
                                      </p:cBhvr>
                                      <p:tavLst>
                                        <p:tav tm="0">
                                          <p:val>
                                            <p:strVal val="ppt_y"/>
                                          </p:val>
                                        </p:tav>
                                        <p:tav tm="100000">
                                          <p:val>
                                            <p:strVal val="ppt_y"/>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16"/>
                                        </p:tgtEl>
                                        <p:attrNameLst>
                                          <p:attrName>ppt_x</p:attrName>
                                        </p:attrNameLst>
                                      </p:cBhvr>
                                      <p:tavLst>
                                        <p:tav tm="0">
                                          <p:val>
                                            <p:strVal val="ppt_x"/>
                                          </p:val>
                                        </p:tav>
                                        <p:tav tm="100000">
                                          <p:val>
                                            <p:strVal val="0-ppt_w/2"/>
                                          </p:val>
                                        </p:tav>
                                      </p:tavLst>
                                    </p:anim>
                                    <p:anim calcmode="lin" valueType="num">
                                      <p:cBhvr additive="base">
                                        <p:cTn id="186" dur="2000"/>
                                        <p:tgtEl>
                                          <p:spTgt spid="16"/>
                                        </p:tgtEl>
                                        <p:attrNameLst>
                                          <p:attrName>ppt_y</p:attrName>
                                        </p:attrNameLst>
                                      </p:cBhvr>
                                      <p:tavLst>
                                        <p:tav tm="0">
                                          <p:val>
                                            <p:strVal val="ppt_y"/>
                                          </p:val>
                                        </p:tav>
                                        <p:tav tm="100000">
                                          <p:val>
                                            <p:strVal val="ppt_y"/>
                                          </p:val>
                                        </p:tav>
                                      </p:tavLst>
                                    </p:anim>
                                    <p:set>
                                      <p:cBhvr>
                                        <p:cTn id="187" dur="1" fill="hold">
                                          <p:stCondLst>
                                            <p:cond delay="1999"/>
                                          </p:stCondLst>
                                        </p:cTn>
                                        <p:tgtEl>
                                          <p:spTgt spid="16"/>
                                        </p:tgtEl>
                                        <p:attrNameLst>
                                          <p:attrName>style.visibility</p:attrName>
                                        </p:attrNameLst>
                                      </p:cBhvr>
                                      <p:to>
                                        <p:strVal val="hidden"/>
                                      </p:to>
                                    </p:set>
                                  </p:childTnLst>
                                </p:cTn>
                              </p:par>
                              <p:par>
                                <p:cTn id="188" presetID="19" presetClass="exit" presetSubtype="5" fill="hold" grpId="3" nodeType="withEffect">
                                  <p:stCondLst>
                                    <p:cond delay="0"/>
                                  </p:stCondLst>
                                  <p:childTnLst>
                                    <p:anim calcmode="lin" valueType="num">
                                      <p:cBhvr>
                                        <p:cTn id="189" dur="2000"/>
                                        <p:tgtEl>
                                          <p:spTgt spid="6"/>
                                        </p:tgtEl>
                                        <p:attrNameLst>
                                          <p:attrName>ppt_w</p:attrName>
                                        </p:attrNameLst>
                                      </p:cBhvr>
                                      <p:tavLst>
                                        <p:tav tm="0">
                                          <p:val>
                                            <p:strVal val="ppt_w"/>
                                          </p:val>
                                        </p:tav>
                                        <p:tav tm="100000">
                                          <p:val>
                                            <p:strVal val="ppt_w"/>
                                          </p:val>
                                        </p:tav>
                                      </p:tavLst>
                                    </p:anim>
                                    <p:anim calcmode="lin" valueType="num">
                                      <p:cBhvr>
                                        <p:cTn id="190"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6"/>
                                        </p:tgtEl>
                                        <p:attrNameLst>
                                          <p:attrName>style.visibility</p:attrName>
                                        </p:attrNameLst>
                                      </p:cBhvr>
                                      <p:to>
                                        <p:strVal val="hidden"/>
                                      </p:to>
                                    </p:set>
                                  </p:childTnLst>
                                </p:cTn>
                              </p:par>
                              <p:par>
                                <p:cTn id="192" presetID="19" presetClass="exit" presetSubtype="5" fill="hold" grpId="3" nodeType="withEffect">
                                  <p:stCondLst>
                                    <p:cond delay="0"/>
                                  </p:stCondLst>
                                  <p:childTnLst>
                                    <p:anim calcmode="lin" valueType="num">
                                      <p:cBhvr>
                                        <p:cTn id="193" dur="2000"/>
                                        <p:tgtEl>
                                          <p:spTgt spid="8"/>
                                        </p:tgtEl>
                                        <p:attrNameLst>
                                          <p:attrName>ppt_w</p:attrName>
                                        </p:attrNameLst>
                                      </p:cBhvr>
                                      <p:tavLst>
                                        <p:tav tm="0">
                                          <p:val>
                                            <p:strVal val="ppt_w"/>
                                          </p:val>
                                        </p:tav>
                                        <p:tav tm="100000">
                                          <p:val>
                                            <p:strVal val="ppt_w"/>
                                          </p:val>
                                        </p:tav>
                                      </p:tavLst>
                                    </p:anim>
                                    <p:anim calcmode="lin" valueType="num">
                                      <p:cBhvr>
                                        <p:cTn id="194"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1999"/>
                                          </p:stCondLst>
                                        </p:cTn>
                                        <p:tgtEl>
                                          <p:spTgt spid="8"/>
                                        </p:tgtEl>
                                        <p:attrNameLst>
                                          <p:attrName>style.visibility</p:attrName>
                                        </p:attrNameLst>
                                      </p:cBhvr>
                                      <p:to>
                                        <p:strVal val="hidden"/>
                                      </p:to>
                                    </p:set>
                                  </p:childTnLst>
                                </p:cTn>
                              </p:par>
                              <p:par>
                                <p:cTn id="196" presetID="19" presetClass="exit" presetSubtype="5" fill="hold" grpId="3" nodeType="withEffect">
                                  <p:stCondLst>
                                    <p:cond delay="0"/>
                                  </p:stCondLst>
                                  <p:childTnLst>
                                    <p:anim calcmode="lin" valueType="num">
                                      <p:cBhvr>
                                        <p:cTn id="197" dur="2000"/>
                                        <p:tgtEl>
                                          <p:spTgt spid="10"/>
                                        </p:tgtEl>
                                        <p:attrNameLst>
                                          <p:attrName>ppt_w</p:attrName>
                                        </p:attrNameLst>
                                      </p:cBhvr>
                                      <p:tavLst>
                                        <p:tav tm="0">
                                          <p:val>
                                            <p:strVal val="ppt_w"/>
                                          </p:val>
                                        </p:tav>
                                        <p:tav tm="100000">
                                          <p:val>
                                            <p:strVal val="ppt_w"/>
                                          </p:val>
                                        </p:tav>
                                      </p:tavLst>
                                    </p:anim>
                                    <p:anim calcmode="lin" valueType="num">
                                      <p:cBhvr>
                                        <p:cTn id="19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10"/>
                                        </p:tgtEl>
                                        <p:attrNameLst>
                                          <p:attrName>style.visibility</p:attrName>
                                        </p:attrNameLst>
                                      </p:cBhvr>
                                      <p:to>
                                        <p:strVal val="hidden"/>
                                      </p:to>
                                    </p:set>
                                  </p:childTnLst>
                                </p:cTn>
                              </p:par>
                              <p:par>
                                <p:cTn id="200" presetID="19" presetClass="exit" presetSubtype="5" fill="hold" grpId="3" nodeType="withEffect">
                                  <p:stCondLst>
                                    <p:cond delay="0"/>
                                  </p:stCondLst>
                                  <p:childTnLst>
                                    <p:anim calcmode="lin" valueType="num">
                                      <p:cBhvr>
                                        <p:cTn id="201" dur="2000"/>
                                        <p:tgtEl>
                                          <p:spTgt spid="11"/>
                                        </p:tgtEl>
                                        <p:attrNameLst>
                                          <p:attrName>ppt_w</p:attrName>
                                        </p:attrNameLst>
                                      </p:cBhvr>
                                      <p:tavLst>
                                        <p:tav tm="0">
                                          <p:val>
                                            <p:strVal val="ppt_w"/>
                                          </p:val>
                                        </p:tav>
                                        <p:tav tm="100000">
                                          <p:val>
                                            <p:strVal val="ppt_w"/>
                                          </p:val>
                                        </p:tav>
                                      </p:tavLst>
                                    </p:anim>
                                    <p:anim calcmode="lin" valueType="num">
                                      <p:cBhvr>
                                        <p:cTn id="20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3" dur="1" fill="hold">
                                          <p:stCondLst>
                                            <p:cond delay="1999"/>
                                          </p:stCondLst>
                                        </p:cTn>
                                        <p:tgtEl>
                                          <p:spTgt spid="11"/>
                                        </p:tgtEl>
                                        <p:attrNameLst>
                                          <p:attrName>style.visibility</p:attrName>
                                        </p:attrNameLst>
                                      </p:cBhvr>
                                      <p:to>
                                        <p:strVal val="hidden"/>
                                      </p:to>
                                    </p:set>
                                  </p:childTnLst>
                                </p:cTn>
                              </p:par>
                              <p:par>
                                <p:cTn id="204" presetID="19" presetClass="exit" presetSubtype="5" fill="hold" grpId="3" nodeType="withEffect">
                                  <p:stCondLst>
                                    <p:cond delay="0"/>
                                  </p:stCondLst>
                                  <p:childTnLst>
                                    <p:anim calcmode="lin" valueType="num">
                                      <p:cBhvr>
                                        <p:cTn id="205" dur="2000"/>
                                        <p:tgtEl>
                                          <p:spTgt spid="14"/>
                                        </p:tgtEl>
                                        <p:attrNameLst>
                                          <p:attrName>ppt_w</p:attrName>
                                        </p:attrNameLst>
                                      </p:cBhvr>
                                      <p:tavLst>
                                        <p:tav tm="0">
                                          <p:val>
                                            <p:strVal val="ppt_w"/>
                                          </p:val>
                                        </p:tav>
                                        <p:tav tm="100000">
                                          <p:val>
                                            <p:strVal val="ppt_w"/>
                                          </p:val>
                                        </p:tav>
                                      </p:tavLst>
                                    </p:anim>
                                    <p:anim calcmode="lin" valueType="num">
                                      <p:cBhvr>
                                        <p:cTn id="206"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7" dur="1" fill="hold">
                                          <p:stCondLst>
                                            <p:cond delay="1999"/>
                                          </p:stCondLst>
                                        </p:cTn>
                                        <p:tgtEl>
                                          <p:spTgt spid="14"/>
                                        </p:tgtEl>
                                        <p:attrNameLst>
                                          <p:attrName>style.visibility</p:attrName>
                                        </p:attrNameLst>
                                      </p:cBhvr>
                                      <p:to>
                                        <p:strVal val="hidden"/>
                                      </p:to>
                                    </p:set>
                                  </p:childTnLst>
                                </p:cTn>
                              </p:par>
                              <p:par>
                                <p:cTn id="208" presetID="19" presetClass="exit" presetSubtype="5" fill="hold" grpId="3" nodeType="withEffect">
                                  <p:stCondLst>
                                    <p:cond delay="0"/>
                                  </p:stCondLst>
                                  <p:childTnLst>
                                    <p:anim calcmode="lin" valueType="num">
                                      <p:cBhvr>
                                        <p:cTn id="209" dur="2000"/>
                                        <p:tgtEl>
                                          <p:spTgt spid="16"/>
                                        </p:tgtEl>
                                        <p:attrNameLst>
                                          <p:attrName>ppt_w</p:attrName>
                                        </p:attrNameLst>
                                      </p:cBhvr>
                                      <p:tavLst>
                                        <p:tav tm="0">
                                          <p:val>
                                            <p:strVal val="ppt_w"/>
                                          </p:val>
                                        </p:tav>
                                        <p:tav tm="100000">
                                          <p:val>
                                            <p:strVal val="ppt_w"/>
                                          </p:val>
                                        </p:tav>
                                      </p:tavLst>
                                    </p:anim>
                                    <p:anim calcmode="lin" valueType="num">
                                      <p:cBhvr>
                                        <p:cTn id="210"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1" dur="1" fill="hold">
                                          <p:stCondLst>
                                            <p:cond delay="1999"/>
                                          </p:stCondLst>
                                        </p:cTn>
                                        <p:tgtEl>
                                          <p:spTgt spid="16"/>
                                        </p:tgtEl>
                                        <p:attrNameLst>
                                          <p:attrName>style.visibility</p:attrName>
                                        </p:attrNameLst>
                                      </p:cBhvr>
                                      <p:to>
                                        <p:strVal val="hidden"/>
                                      </p:to>
                                    </p:set>
                                  </p:childTnLst>
                                </p:cTn>
                              </p:par>
                              <p:par>
                                <p:cTn id="212" presetID="19" presetClass="exit" presetSubtype="5" fill="hold" grpId="3" nodeType="withEffect">
                                  <p:stCondLst>
                                    <p:cond delay="0"/>
                                  </p:stCondLst>
                                  <p:childTnLst>
                                    <p:anim calcmode="lin" valueType="num">
                                      <p:cBhvr>
                                        <p:cTn id="213" dur="2000"/>
                                        <p:tgtEl>
                                          <p:spTgt spid="5"/>
                                        </p:tgtEl>
                                        <p:attrNameLst>
                                          <p:attrName>ppt_w</p:attrName>
                                        </p:attrNameLst>
                                      </p:cBhvr>
                                      <p:tavLst>
                                        <p:tav tm="0">
                                          <p:val>
                                            <p:strVal val="ppt_w"/>
                                          </p:val>
                                        </p:tav>
                                        <p:tav tm="100000">
                                          <p:val>
                                            <p:strVal val="ppt_w"/>
                                          </p:val>
                                        </p:tav>
                                      </p:tavLst>
                                    </p:anim>
                                    <p:anim calcmode="lin" valueType="num">
                                      <p:cBhvr>
                                        <p:cTn id="21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5" dur="1" fill="hold">
                                          <p:stCondLst>
                                            <p:cond delay="1999"/>
                                          </p:stCondLst>
                                        </p:cTn>
                                        <p:tgtEl>
                                          <p:spTgt spid="5"/>
                                        </p:tgtEl>
                                        <p:attrNameLst>
                                          <p:attrName>style.visibility</p:attrName>
                                        </p:attrNameLst>
                                      </p:cBhvr>
                                      <p:to>
                                        <p:strVal val="hidden"/>
                                      </p:to>
                                    </p:set>
                                  </p:childTnLst>
                                </p:cTn>
                              </p:par>
                              <p:par>
                                <p:cTn id="216" presetID="19" presetClass="exit" presetSubtype="5" fill="hold" grpId="3" nodeType="withEffect">
                                  <p:stCondLst>
                                    <p:cond delay="0"/>
                                  </p:stCondLst>
                                  <p:childTnLst>
                                    <p:anim calcmode="lin" valueType="num">
                                      <p:cBhvr>
                                        <p:cTn id="217" dur="2000"/>
                                        <p:tgtEl>
                                          <p:spTgt spid="7"/>
                                        </p:tgtEl>
                                        <p:attrNameLst>
                                          <p:attrName>ppt_w</p:attrName>
                                        </p:attrNameLst>
                                      </p:cBhvr>
                                      <p:tavLst>
                                        <p:tav tm="0">
                                          <p:val>
                                            <p:strVal val="ppt_w"/>
                                          </p:val>
                                        </p:tav>
                                        <p:tav tm="100000">
                                          <p:val>
                                            <p:strVal val="ppt_w"/>
                                          </p:val>
                                        </p:tav>
                                      </p:tavLst>
                                    </p:anim>
                                    <p:anim calcmode="lin" valueType="num">
                                      <p:cBhvr>
                                        <p:cTn id="21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9" dur="1" fill="hold">
                                          <p:stCondLst>
                                            <p:cond delay="1999"/>
                                          </p:stCondLst>
                                        </p:cTn>
                                        <p:tgtEl>
                                          <p:spTgt spid="7"/>
                                        </p:tgtEl>
                                        <p:attrNameLst>
                                          <p:attrName>style.visibility</p:attrName>
                                        </p:attrNameLst>
                                      </p:cBhvr>
                                      <p:to>
                                        <p:strVal val="hidden"/>
                                      </p:to>
                                    </p:set>
                                  </p:childTnLst>
                                </p:cTn>
                              </p:par>
                              <p:par>
                                <p:cTn id="220" presetID="19" presetClass="exit" presetSubtype="5" fill="hold" grpId="3" nodeType="withEffect">
                                  <p:stCondLst>
                                    <p:cond delay="0"/>
                                  </p:stCondLst>
                                  <p:childTnLst>
                                    <p:anim calcmode="lin" valueType="num">
                                      <p:cBhvr>
                                        <p:cTn id="221" dur="2000"/>
                                        <p:tgtEl>
                                          <p:spTgt spid="9"/>
                                        </p:tgtEl>
                                        <p:attrNameLst>
                                          <p:attrName>ppt_w</p:attrName>
                                        </p:attrNameLst>
                                      </p:cBhvr>
                                      <p:tavLst>
                                        <p:tav tm="0">
                                          <p:val>
                                            <p:strVal val="ppt_w"/>
                                          </p:val>
                                        </p:tav>
                                        <p:tav tm="100000">
                                          <p:val>
                                            <p:strVal val="ppt_w"/>
                                          </p:val>
                                        </p:tav>
                                      </p:tavLst>
                                    </p:anim>
                                    <p:anim calcmode="lin" valueType="num">
                                      <p:cBhvr>
                                        <p:cTn id="22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3" dur="1" fill="hold">
                                          <p:stCondLst>
                                            <p:cond delay="1999"/>
                                          </p:stCondLst>
                                        </p:cTn>
                                        <p:tgtEl>
                                          <p:spTgt spid="9"/>
                                        </p:tgtEl>
                                        <p:attrNameLst>
                                          <p:attrName>style.visibility</p:attrName>
                                        </p:attrNameLst>
                                      </p:cBhvr>
                                      <p:to>
                                        <p:strVal val="hidden"/>
                                      </p:to>
                                    </p:set>
                                  </p:childTnLst>
                                </p:cTn>
                              </p:par>
                              <p:par>
                                <p:cTn id="224" presetID="19" presetClass="exit" presetSubtype="5" fill="hold" grpId="3" nodeType="withEffect">
                                  <p:stCondLst>
                                    <p:cond delay="0"/>
                                  </p:stCondLst>
                                  <p:childTnLst>
                                    <p:anim calcmode="lin" valueType="num">
                                      <p:cBhvr>
                                        <p:cTn id="225" dur="2000"/>
                                        <p:tgtEl>
                                          <p:spTgt spid="12"/>
                                        </p:tgtEl>
                                        <p:attrNameLst>
                                          <p:attrName>ppt_w</p:attrName>
                                        </p:attrNameLst>
                                      </p:cBhvr>
                                      <p:tavLst>
                                        <p:tav tm="0">
                                          <p:val>
                                            <p:strVal val="ppt_w"/>
                                          </p:val>
                                        </p:tav>
                                        <p:tav tm="100000">
                                          <p:val>
                                            <p:strVal val="ppt_w"/>
                                          </p:val>
                                        </p:tav>
                                      </p:tavLst>
                                    </p:anim>
                                    <p:anim calcmode="lin" valueType="num">
                                      <p:cBhvr>
                                        <p:cTn id="22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7" dur="1" fill="hold">
                                          <p:stCondLst>
                                            <p:cond delay="1999"/>
                                          </p:stCondLst>
                                        </p:cTn>
                                        <p:tgtEl>
                                          <p:spTgt spid="12"/>
                                        </p:tgtEl>
                                        <p:attrNameLst>
                                          <p:attrName>style.visibility</p:attrName>
                                        </p:attrNameLst>
                                      </p:cBhvr>
                                      <p:to>
                                        <p:strVal val="hidden"/>
                                      </p:to>
                                    </p:set>
                                  </p:childTnLst>
                                </p:cTn>
                              </p:par>
                              <p:par>
                                <p:cTn id="228" presetID="19" presetClass="exit" presetSubtype="5" fill="hold" grpId="3" nodeType="withEffect">
                                  <p:stCondLst>
                                    <p:cond delay="0"/>
                                  </p:stCondLst>
                                  <p:childTnLst>
                                    <p:anim calcmode="lin" valueType="num">
                                      <p:cBhvr>
                                        <p:cTn id="229" dur="2000"/>
                                        <p:tgtEl>
                                          <p:spTgt spid="13"/>
                                        </p:tgtEl>
                                        <p:attrNameLst>
                                          <p:attrName>ppt_w</p:attrName>
                                        </p:attrNameLst>
                                      </p:cBhvr>
                                      <p:tavLst>
                                        <p:tav tm="0">
                                          <p:val>
                                            <p:strVal val="ppt_w"/>
                                          </p:val>
                                        </p:tav>
                                        <p:tav tm="100000">
                                          <p:val>
                                            <p:strVal val="ppt_w"/>
                                          </p:val>
                                        </p:tav>
                                      </p:tavLst>
                                    </p:anim>
                                    <p:anim calcmode="lin" valueType="num">
                                      <p:cBhvr>
                                        <p:cTn id="23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1" dur="1" fill="hold">
                                          <p:stCondLst>
                                            <p:cond delay="1999"/>
                                          </p:stCondLst>
                                        </p:cTn>
                                        <p:tgtEl>
                                          <p:spTgt spid="13"/>
                                        </p:tgtEl>
                                        <p:attrNameLst>
                                          <p:attrName>style.visibility</p:attrName>
                                        </p:attrNameLst>
                                      </p:cBhvr>
                                      <p:to>
                                        <p:strVal val="hidden"/>
                                      </p:to>
                                    </p:set>
                                  </p:childTnLst>
                                </p:cTn>
                              </p:par>
                              <p:par>
                                <p:cTn id="232" presetID="19" presetClass="exit" presetSubtype="5" fill="hold" grpId="3" nodeType="withEffect">
                                  <p:stCondLst>
                                    <p:cond delay="0"/>
                                  </p:stCondLst>
                                  <p:childTnLst>
                                    <p:anim calcmode="lin" valueType="num">
                                      <p:cBhvr>
                                        <p:cTn id="233" dur="2000"/>
                                        <p:tgtEl>
                                          <p:spTgt spid="15"/>
                                        </p:tgtEl>
                                        <p:attrNameLst>
                                          <p:attrName>ppt_w</p:attrName>
                                        </p:attrNameLst>
                                      </p:cBhvr>
                                      <p:tavLst>
                                        <p:tav tm="0">
                                          <p:val>
                                            <p:strVal val="ppt_w"/>
                                          </p:val>
                                        </p:tav>
                                        <p:tav tm="100000">
                                          <p:val>
                                            <p:strVal val="ppt_w"/>
                                          </p:val>
                                        </p:tav>
                                      </p:tavLst>
                                    </p:anim>
                                    <p:anim calcmode="lin" valueType="num">
                                      <p:cBhvr>
                                        <p:cTn id="23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35" dur="1" fill="hold">
                                          <p:stCondLst>
                                            <p:cond delay="1999"/>
                                          </p:stCondLst>
                                        </p:cTn>
                                        <p:tgtEl>
                                          <p:spTgt spid="15"/>
                                        </p:tgtEl>
                                        <p:attrNameLst>
                                          <p:attrName>style.visibility</p:attrName>
                                        </p:attrNameLst>
                                      </p:cBhvr>
                                      <p:to>
                                        <p:strVal val="hidden"/>
                                      </p:to>
                                    </p:set>
                                  </p:childTnLst>
                                </p:cTn>
                              </p:par>
                              <p:par>
                                <p:cTn id="236" presetID="3" presetClass="exit" presetSubtype="5" fill="hold" grpId="5" nodeType="withEffect">
                                  <p:stCondLst>
                                    <p:cond delay="0"/>
                                  </p:stCondLst>
                                  <p:childTnLst>
                                    <p:animEffect transition="out" filter="blinds(vertical)">
                                      <p:cBhvr>
                                        <p:cTn id="237" dur="2000"/>
                                        <p:tgtEl>
                                          <p:spTgt spid="5"/>
                                        </p:tgtEl>
                                      </p:cBhvr>
                                    </p:animEffect>
                                    <p:set>
                                      <p:cBhvr>
                                        <p:cTn id="238" dur="1" fill="hold">
                                          <p:stCondLst>
                                            <p:cond delay="1999"/>
                                          </p:stCondLst>
                                        </p:cTn>
                                        <p:tgtEl>
                                          <p:spTgt spid="5"/>
                                        </p:tgtEl>
                                        <p:attrNameLst>
                                          <p:attrName>style.visibility</p:attrName>
                                        </p:attrNameLst>
                                      </p:cBhvr>
                                      <p:to>
                                        <p:strVal val="hidden"/>
                                      </p:to>
                                    </p:set>
                                  </p:childTnLst>
                                </p:cTn>
                              </p:par>
                              <p:par>
                                <p:cTn id="239" presetID="3" presetClass="exit" presetSubtype="5" fill="hold" grpId="5" nodeType="withEffect">
                                  <p:stCondLst>
                                    <p:cond delay="0"/>
                                  </p:stCondLst>
                                  <p:childTnLst>
                                    <p:animEffect transition="out" filter="blinds(vertical)">
                                      <p:cBhvr>
                                        <p:cTn id="240" dur="2000"/>
                                        <p:tgtEl>
                                          <p:spTgt spid="7"/>
                                        </p:tgtEl>
                                      </p:cBhvr>
                                    </p:animEffect>
                                    <p:set>
                                      <p:cBhvr>
                                        <p:cTn id="241" dur="1" fill="hold">
                                          <p:stCondLst>
                                            <p:cond delay="1999"/>
                                          </p:stCondLst>
                                        </p:cTn>
                                        <p:tgtEl>
                                          <p:spTgt spid="7"/>
                                        </p:tgtEl>
                                        <p:attrNameLst>
                                          <p:attrName>style.visibility</p:attrName>
                                        </p:attrNameLst>
                                      </p:cBhvr>
                                      <p:to>
                                        <p:strVal val="hidden"/>
                                      </p:to>
                                    </p:set>
                                  </p:childTnLst>
                                </p:cTn>
                              </p:par>
                              <p:par>
                                <p:cTn id="242" presetID="3" presetClass="exit" presetSubtype="5" fill="hold" grpId="5" nodeType="withEffect">
                                  <p:stCondLst>
                                    <p:cond delay="0"/>
                                  </p:stCondLst>
                                  <p:childTnLst>
                                    <p:animEffect transition="out" filter="blinds(vertical)">
                                      <p:cBhvr>
                                        <p:cTn id="243" dur="2000"/>
                                        <p:tgtEl>
                                          <p:spTgt spid="9"/>
                                        </p:tgtEl>
                                      </p:cBhvr>
                                    </p:animEffect>
                                    <p:set>
                                      <p:cBhvr>
                                        <p:cTn id="244" dur="1" fill="hold">
                                          <p:stCondLst>
                                            <p:cond delay="1999"/>
                                          </p:stCondLst>
                                        </p:cTn>
                                        <p:tgtEl>
                                          <p:spTgt spid="9"/>
                                        </p:tgtEl>
                                        <p:attrNameLst>
                                          <p:attrName>style.visibility</p:attrName>
                                        </p:attrNameLst>
                                      </p:cBhvr>
                                      <p:to>
                                        <p:strVal val="hidden"/>
                                      </p:to>
                                    </p:set>
                                  </p:childTnLst>
                                </p:cTn>
                              </p:par>
                              <p:par>
                                <p:cTn id="245" presetID="3" presetClass="exit" presetSubtype="5" fill="hold" grpId="5" nodeType="withEffect">
                                  <p:stCondLst>
                                    <p:cond delay="0"/>
                                  </p:stCondLst>
                                  <p:childTnLst>
                                    <p:animEffect transition="out" filter="blinds(vertical)">
                                      <p:cBhvr>
                                        <p:cTn id="246" dur="2000"/>
                                        <p:tgtEl>
                                          <p:spTgt spid="12"/>
                                        </p:tgtEl>
                                      </p:cBhvr>
                                    </p:animEffect>
                                    <p:set>
                                      <p:cBhvr>
                                        <p:cTn id="247" dur="1" fill="hold">
                                          <p:stCondLst>
                                            <p:cond delay="1999"/>
                                          </p:stCondLst>
                                        </p:cTn>
                                        <p:tgtEl>
                                          <p:spTgt spid="12"/>
                                        </p:tgtEl>
                                        <p:attrNameLst>
                                          <p:attrName>style.visibility</p:attrName>
                                        </p:attrNameLst>
                                      </p:cBhvr>
                                      <p:to>
                                        <p:strVal val="hidden"/>
                                      </p:to>
                                    </p:set>
                                  </p:childTnLst>
                                </p:cTn>
                              </p:par>
                              <p:par>
                                <p:cTn id="248" presetID="3" presetClass="exit" presetSubtype="5" fill="hold" grpId="5" nodeType="withEffect">
                                  <p:stCondLst>
                                    <p:cond delay="0"/>
                                  </p:stCondLst>
                                  <p:childTnLst>
                                    <p:animEffect transition="out" filter="blinds(vertical)">
                                      <p:cBhvr>
                                        <p:cTn id="249" dur="2000"/>
                                        <p:tgtEl>
                                          <p:spTgt spid="13"/>
                                        </p:tgtEl>
                                      </p:cBhvr>
                                    </p:animEffect>
                                    <p:set>
                                      <p:cBhvr>
                                        <p:cTn id="250" dur="1" fill="hold">
                                          <p:stCondLst>
                                            <p:cond delay="1999"/>
                                          </p:stCondLst>
                                        </p:cTn>
                                        <p:tgtEl>
                                          <p:spTgt spid="13"/>
                                        </p:tgtEl>
                                        <p:attrNameLst>
                                          <p:attrName>style.visibility</p:attrName>
                                        </p:attrNameLst>
                                      </p:cBhvr>
                                      <p:to>
                                        <p:strVal val="hidden"/>
                                      </p:to>
                                    </p:set>
                                  </p:childTnLst>
                                </p:cTn>
                              </p:par>
                              <p:par>
                                <p:cTn id="251" presetID="3" presetClass="exit" presetSubtype="5" fill="hold" grpId="5" nodeType="withEffect">
                                  <p:stCondLst>
                                    <p:cond delay="0"/>
                                  </p:stCondLst>
                                  <p:childTnLst>
                                    <p:animEffect transition="out" filter="blinds(vertical)">
                                      <p:cBhvr>
                                        <p:cTn id="252" dur="2000"/>
                                        <p:tgtEl>
                                          <p:spTgt spid="15"/>
                                        </p:tgtEl>
                                      </p:cBhvr>
                                    </p:animEffect>
                                    <p:set>
                                      <p:cBhvr>
                                        <p:cTn id="253" dur="1" fill="hold">
                                          <p:stCondLst>
                                            <p:cond delay="1999"/>
                                          </p:stCondLst>
                                        </p:cTn>
                                        <p:tgtEl>
                                          <p:spTgt spid="15"/>
                                        </p:tgtEl>
                                        <p:attrNameLst>
                                          <p:attrName>style.visibility</p:attrName>
                                        </p:attrNameLst>
                                      </p:cBhvr>
                                      <p:to>
                                        <p:strVal val="hidden"/>
                                      </p:to>
                                    </p:set>
                                  </p:childTnLst>
                                </p:cTn>
                              </p:par>
                              <p:par>
                                <p:cTn id="254" presetID="3" presetClass="exit" presetSubtype="5" fill="hold" grpId="5" nodeType="withEffect">
                                  <p:stCondLst>
                                    <p:cond delay="0"/>
                                  </p:stCondLst>
                                  <p:childTnLst>
                                    <p:animEffect transition="out" filter="blinds(vertical)">
                                      <p:cBhvr>
                                        <p:cTn id="255" dur="2000"/>
                                        <p:tgtEl>
                                          <p:spTgt spid="6"/>
                                        </p:tgtEl>
                                      </p:cBhvr>
                                    </p:animEffect>
                                    <p:set>
                                      <p:cBhvr>
                                        <p:cTn id="256" dur="1" fill="hold">
                                          <p:stCondLst>
                                            <p:cond delay="1999"/>
                                          </p:stCondLst>
                                        </p:cTn>
                                        <p:tgtEl>
                                          <p:spTgt spid="6"/>
                                        </p:tgtEl>
                                        <p:attrNameLst>
                                          <p:attrName>style.visibility</p:attrName>
                                        </p:attrNameLst>
                                      </p:cBhvr>
                                      <p:to>
                                        <p:strVal val="hidden"/>
                                      </p:to>
                                    </p:set>
                                  </p:childTnLst>
                                </p:cTn>
                              </p:par>
                              <p:par>
                                <p:cTn id="257" presetID="3" presetClass="exit" presetSubtype="5" fill="hold" grpId="5" nodeType="withEffect">
                                  <p:stCondLst>
                                    <p:cond delay="0"/>
                                  </p:stCondLst>
                                  <p:childTnLst>
                                    <p:animEffect transition="out" filter="blinds(vertical)">
                                      <p:cBhvr>
                                        <p:cTn id="258" dur="2000"/>
                                        <p:tgtEl>
                                          <p:spTgt spid="8"/>
                                        </p:tgtEl>
                                      </p:cBhvr>
                                    </p:animEffect>
                                    <p:set>
                                      <p:cBhvr>
                                        <p:cTn id="259" dur="1" fill="hold">
                                          <p:stCondLst>
                                            <p:cond delay="1999"/>
                                          </p:stCondLst>
                                        </p:cTn>
                                        <p:tgtEl>
                                          <p:spTgt spid="8"/>
                                        </p:tgtEl>
                                        <p:attrNameLst>
                                          <p:attrName>style.visibility</p:attrName>
                                        </p:attrNameLst>
                                      </p:cBhvr>
                                      <p:to>
                                        <p:strVal val="hidden"/>
                                      </p:to>
                                    </p:set>
                                  </p:childTnLst>
                                </p:cTn>
                              </p:par>
                              <p:par>
                                <p:cTn id="260" presetID="3" presetClass="exit" presetSubtype="5" fill="hold" grpId="5" nodeType="withEffect">
                                  <p:stCondLst>
                                    <p:cond delay="0"/>
                                  </p:stCondLst>
                                  <p:childTnLst>
                                    <p:animEffect transition="out" filter="blinds(vertical)">
                                      <p:cBhvr>
                                        <p:cTn id="261" dur="2000"/>
                                        <p:tgtEl>
                                          <p:spTgt spid="10"/>
                                        </p:tgtEl>
                                      </p:cBhvr>
                                    </p:animEffect>
                                    <p:set>
                                      <p:cBhvr>
                                        <p:cTn id="262" dur="1" fill="hold">
                                          <p:stCondLst>
                                            <p:cond delay="1999"/>
                                          </p:stCondLst>
                                        </p:cTn>
                                        <p:tgtEl>
                                          <p:spTgt spid="10"/>
                                        </p:tgtEl>
                                        <p:attrNameLst>
                                          <p:attrName>style.visibility</p:attrName>
                                        </p:attrNameLst>
                                      </p:cBhvr>
                                      <p:to>
                                        <p:strVal val="hidden"/>
                                      </p:to>
                                    </p:set>
                                  </p:childTnLst>
                                </p:cTn>
                              </p:par>
                              <p:par>
                                <p:cTn id="263" presetID="3" presetClass="exit" presetSubtype="5" fill="hold" grpId="5" nodeType="withEffect">
                                  <p:stCondLst>
                                    <p:cond delay="0"/>
                                  </p:stCondLst>
                                  <p:childTnLst>
                                    <p:animEffect transition="out" filter="blinds(vertical)">
                                      <p:cBhvr>
                                        <p:cTn id="264" dur="2000"/>
                                        <p:tgtEl>
                                          <p:spTgt spid="11"/>
                                        </p:tgtEl>
                                      </p:cBhvr>
                                    </p:animEffect>
                                    <p:set>
                                      <p:cBhvr>
                                        <p:cTn id="265" dur="1" fill="hold">
                                          <p:stCondLst>
                                            <p:cond delay="1999"/>
                                          </p:stCondLst>
                                        </p:cTn>
                                        <p:tgtEl>
                                          <p:spTgt spid="11"/>
                                        </p:tgtEl>
                                        <p:attrNameLst>
                                          <p:attrName>style.visibility</p:attrName>
                                        </p:attrNameLst>
                                      </p:cBhvr>
                                      <p:to>
                                        <p:strVal val="hidden"/>
                                      </p:to>
                                    </p:set>
                                  </p:childTnLst>
                                </p:cTn>
                              </p:par>
                              <p:par>
                                <p:cTn id="266" presetID="3" presetClass="exit" presetSubtype="5" fill="hold" grpId="5" nodeType="withEffect">
                                  <p:stCondLst>
                                    <p:cond delay="0"/>
                                  </p:stCondLst>
                                  <p:childTnLst>
                                    <p:animEffect transition="out" filter="blinds(vertical)">
                                      <p:cBhvr>
                                        <p:cTn id="267" dur="2000"/>
                                        <p:tgtEl>
                                          <p:spTgt spid="14"/>
                                        </p:tgtEl>
                                      </p:cBhvr>
                                    </p:animEffect>
                                    <p:set>
                                      <p:cBhvr>
                                        <p:cTn id="268" dur="1" fill="hold">
                                          <p:stCondLst>
                                            <p:cond delay="1999"/>
                                          </p:stCondLst>
                                        </p:cTn>
                                        <p:tgtEl>
                                          <p:spTgt spid="14"/>
                                        </p:tgtEl>
                                        <p:attrNameLst>
                                          <p:attrName>style.visibility</p:attrName>
                                        </p:attrNameLst>
                                      </p:cBhvr>
                                      <p:to>
                                        <p:strVal val="hidden"/>
                                      </p:to>
                                    </p:set>
                                  </p:childTnLst>
                                </p:cTn>
                              </p:par>
                              <p:par>
                                <p:cTn id="269" presetID="3" presetClass="exit" presetSubtype="5" fill="hold" grpId="5" nodeType="withEffect">
                                  <p:stCondLst>
                                    <p:cond delay="0"/>
                                  </p:stCondLst>
                                  <p:childTnLst>
                                    <p:animEffect transition="out" filter="blinds(vertical)">
                                      <p:cBhvr>
                                        <p:cTn id="270" dur="2000"/>
                                        <p:tgtEl>
                                          <p:spTgt spid="16"/>
                                        </p:tgtEl>
                                      </p:cBhvr>
                                    </p:animEffect>
                                    <p:set>
                                      <p:cBhvr>
                                        <p:cTn id="271" dur="1" fill="hold">
                                          <p:stCondLst>
                                            <p:cond delay="1999"/>
                                          </p:stCondLst>
                                        </p:cTn>
                                        <p:tgtEl>
                                          <p:spTgt spid="16"/>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tx1"/>
            </a:gs>
            <a:gs pos="50000">
              <a:schemeClr val="tx2">
                <a:lumMod val="60000"/>
                <a:lumOff val="40000"/>
                <a:shade val="67500"/>
                <a:satMod val="115000"/>
              </a:schemeClr>
            </a:gs>
            <a:gs pos="100000">
              <a:schemeClr val="tx2">
                <a:lumMod val="60000"/>
                <a:lumOff val="40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997976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8875311">
            <a:off x="3351987" y="161015"/>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3939732">
            <a:off x="4426149" y="163570"/>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8875311">
            <a:off x="3351986" y="726684"/>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3939732">
            <a:off x="4426148" y="729239"/>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8875311">
            <a:off x="3351988" y="1304023"/>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3939732">
            <a:off x="4426150" y="1306578"/>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8875311">
            <a:off x="3351987" y="1869692"/>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3939732">
            <a:off x="4426149" y="1872247"/>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8875311">
            <a:off x="3351986" y="2452848"/>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3939732">
            <a:off x="4426148" y="2455403"/>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8875311">
            <a:off x="3351985" y="3018517"/>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3939732">
            <a:off x="4426147" y="3021072"/>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8875311">
            <a:off x="3351987" y="3595856"/>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939732">
            <a:off x="4426149" y="3598411"/>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8875311">
            <a:off x="3351986" y="4161525"/>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939732">
            <a:off x="4426148" y="4164080"/>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8875311">
            <a:off x="5387030" y="161015"/>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8875311">
            <a:off x="5387029" y="726684"/>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8875311">
            <a:off x="5387031" y="1304023"/>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8875311">
            <a:off x="5387030" y="1869692"/>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8875311">
            <a:off x="5387029" y="2452848"/>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8875311">
            <a:off x="5387028" y="3018517"/>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8875311">
            <a:off x="5387030" y="3595856"/>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8875311">
            <a:off x="5387029" y="4161525"/>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939732">
            <a:off x="2425886" y="173797"/>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939732">
            <a:off x="2425885" y="739466"/>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939732">
            <a:off x="2425887" y="1316805"/>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939732">
            <a:off x="2425886" y="1882474"/>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3939732">
            <a:off x="2425885" y="2465630"/>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3939732">
            <a:off x="2425884" y="3031299"/>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3939732">
            <a:off x="2425886" y="3608638"/>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13939732">
            <a:off x="2425885" y="4174307"/>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18875311">
            <a:off x="1315064" y="161014"/>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18875311">
            <a:off x="1315063" y="726683"/>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18875311">
            <a:off x="1315065" y="1304022"/>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18875311">
            <a:off x="1315064" y="1869691"/>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18875311">
            <a:off x="1315063" y="2452847"/>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18875311">
            <a:off x="1315062" y="3018516"/>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18875311">
            <a:off x="1315064" y="3595855"/>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18875311">
            <a:off x="1315063" y="4161524"/>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13939732">
            <a:off x="6497851" y="157754"/>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13939732">
            <a:off x="6497850" y="723423"/>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13939732">
            <a:off x="6497852" y="1300762"/>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13939732">
            <a:off x="6497851" y="1866431"/>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13939732">
            <a:off x="6497850" y="2449587"/>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13939732">
            <a:off x="6497849" y="3015256"/>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13939732">
            <a:off x="6497851" y="3592595"/>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13939732">
            <a:off x="6497850" y="4158264"/>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13939732">
            <a:off x="354183" y="173798"/>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13939732">
            <a:off x="354182" y="739467"/>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13939732">
            <a:off x="354184" y="1316806"/>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13939732">
            <a:off x="354183" y="1882475"/>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13939732">
            <a:off x="354182" y="2465631"/>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13939732">
            <a:off x="354181" y="3031300"/>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13939732">
            <a:off x="354183" y="3608639"/>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13939732">
            <a:off x="354182" y="4174308"/>
            <a:ext cx="1238504" cy="239935"/>
          </a:xfrm>
          <a:prstGeom prst="rect">
            <a:avLst/>
          </a:prstGeom>
          <a:blipFill>
            <a:blip r:embed="rId4" cstate="print">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18875311">
            <a:off x="7458733" y="161015"/>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18875311">
            <a:off x="7458732" y="726684"/>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18875311">
            <a:off x="7458734" y="1304023"/>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18875311">
            <a:off x="7458733" y="1869692"/>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18875311">
            <a:off x="7458732" y="2452848"/>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18875311">
            <a:off x="7458731" y="3018517"/>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18875311">
            <a:off x="7458733" y="3595856"/>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18875311">
            <a:off x="7458732" y="4161525"/>
            <a:ext cx="1359050" cy="249456"/>
          </a:xfrm>
          <a:prstGeom prst="rect">
            <a:avLst/>
          </a:prstGeom>
          <a:blipFill>
            <a:blip r:embed="rId3">
              <a:duotone>
                <a:schemeClr val="accent6">
                  <a:shade val="45000"/>
                  <a:satMod val="135000"/>
                </a:schemeClr>
                <a:prstClr val="white"/>
              </a:duotone>
              <a:lum bright="-20000" contrast="2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52"/>
                                        </p:tgtEl>
                                        <p:attrNameLst>
                                          <p:attrName>style.visibility</p:attrName>
                                        </p:attrNameLst>
                                      </p:cBhvr>
                                      <p:to>
                                        <p:strVal val="visible"/>
                                      </p:to>
                                    </p:set>
                                    <p:anim calcmode="lin" valueType="num">
                                      <p:cBhvr additive="base">
                                        <p:cTn id="9" dur="2000" fill="hold"/>
                                        <p:tgtEl>
                                          <p:spTgt spid="52"/>
                                        </p:tgtEl>
                                        <p:attrNameLst>
                                          <p:attrName>ppt_x</p:attrName>
                                        </p:attrNameLst>
                                      </p:cBhvr>
                                      <p:tavLst>
                                        <p:tav tm="0">
                                          <p:val>
                                            <p:strVal val="0-#ppt_w/2"/>
                                          </p:val>
                                        </p:tav>
                                        <p:tav tm="100000">
                                          <p:val>
                                            <p:strVal val="#ppt_x"/>
                                          </p:val>
                                        </p:tav>
                                      </p:tavLst>
                                    </p:anim>
                                    <p:anim calcmode="lin" valueType="num">
                                      <p:cBhvr additive="base">
                                        <p:cTn id="10" dur="2000" fill="hold"/>
                                        <p:tgtEl>
                                          <p:spTgt spid="52"/>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3"/>
                                        </p:tgtEl>
                                        <p:attrNameLst>
                                          <p:attrName>style.visibility</p:attrName>
                                        </p:attrNameLst>
                                      </p:cBhvr>
                                      <p:to>
                                        <p:strVal val="visible"/>
                                      </p:to>
                                    </p:set>
                                    <p:anim calcmode="lin" valueType="num">
                                      <p:cBhvr additive="base">
                                        <p:cTn id="13" dur="2000" fill="hold"/>
                                        <p:tgtEl>
                                          <p:spTgt spid="53"/>
                                        </p:tgtEl>
                                        <p:attrNameLst>
                                          <p:attrName>ppt_x</p:attrName>
                                        </p:attrNameLst>
                                      </p:cBhvr>
                                      <p:tavLst>
                                        <p:tav tm="0">
                                          <p:val>
                                            <p:strVal val="0-#ppt_w/2"/>
                                          </p:val>
                                        </p:tav>
                                        <p:tav tm="100000">
                                          <p:val>
                                            <p:strVal val="#ppt_x"/>
                                          </p:val>
                                        </p:tav>
                                      </p:tavLst>
                                    </p:anim>
                                    <p:anim calcmode="lin" valueType="num">
                                      <p:cBhvr additive="base">
                                        <p:cTn id="14" dur="2000" fill="hold"/>
                                        <p:tgtEl>
                                          <p:spTgt spid="53"/>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2000" fill="hold"/>
                                        <p:tgtEl>
                                          <p:spTgt spid="54"/>
                                        </p:tgtEl>
                                        <p:attrNameLst>
                                          <p:attrName>ppt_x</p:attrName>
                                        </p:attrNameLst>
                                      </p:cBhvr>
                                      <p:tavLst>
                                        <p:tav tm="0">
                                          <p:val>
                                            <p:strVal val="0-#ppt_w/2"/>
                                          </p:val>
                                        </p:tav>
                                        <p:tav tm="100000">
                                          <p:val>
                                            <p:strVal val="#ppt_x"/>
                                          </p:val>
                                        </p:tav>
                                      </p:tavLst>
                                    </p:anim>
                                    <p:anim calcmode="lin" valueType="num">
                                      <p:cBhvr additive="base">
                                        <p:cTn id="18" dur="2000" fill="hold"/>
                                        <p:tgtEl>
                                          <p:spTgt spid="54"/>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55"/>
                                        </p:tgtEl>
                                        <p:attrNameLst>
                                          <p:attrName>style.visibility</p:attrName>
                                        </p:attrNameLst>
                                      </p:cBhvr>
                                      <p:to>
                                        <p:strVal val="visible"/>
                                      </p:to>
                                    </p:set>
                                    <p:anim calcmode="lin" valueType="num">
                                      <p:cBhvr additive="base">
                                        <p:cTn id="21" dur="2000" fill="hold"/>
                                        <p:tgtEl>
                                          <p:spTgt spid="55"/>
                                        </p:tgtEl>
                                        <p:attrNameLst>
                                          <p:attrName>ppt_x</p:attrName>
                                        </p:attrNameLst>
                                      </p:cBhvr>
                                      <p:tavLst>
                                        <p:tav tm="0">
                                          <p:val>
                                            <p:strVal val="0-#ppt_w/2"/>
                                          </p:val>
                                        </p:tav>
                                        <p:tav tm="100000">
                                          <p:val>
                                            <p:strVal val="#ppt_x"/>
                                          </p:val>
                                        </p:tav>
                                      </p:tavLst>
                                    </p:anim>
                                    <p:anim calcmode="lin" valueType="num">
                                      <p:cBhvr additive="base">
                                        <p:cTn id="22" dur="2000" fill="hold"/>
                                        <p:tgtEl>
                                          <p:spTgt spid="55"/>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56"/>
                                        </p:tgtEl>
                                        <p:attrNameLst>
                                          <p:attrName>style.visibility</p:attrName>
                                        </p:attrNameLst>
                                      </p:cBhvr>
                                      <p:to>
                                        <p:strVal val="visible"/>
                                      </p:to>
                                    </p:set>
                                    <p:anim calcmode="lin" valueType="num">
                                      <p:cBhvr additive="base">
                                        <p:cTn id="25" dur="2000" fill="hold"/>
                                        <p:tgtEl>
                                          <p:spTgt spid="56"/>
                                        </p:tgtEl>
                                        <p:attrNameLst>
                                          <p:attrName>ppt_x</p:attrName>
                                        </p:attrNameLst>
                                      </p:cBhvr>
                                      <p:tavLst>
                                        <p:tav tm="0">
                                          <p:val>
                                            <p:strVal val="0-#ppt_w/2"/>
                                          </p:val>
                                        </p:tav>
                                        <p:tav tm="100000">
                                          <p:val>
                                            <p:strVal val="#ppt_x"/>
                                          </p:val>
                                        </p:tav>
                                      </p:tavLst>
                                    </p:anim>
                                    <p:anim calcmode="lin" valueType="num">
                                      <p:cBhvr additive="base">
                                        <p:cTn id="26" dur="2000" fill="hold"/>
                                        <p:tgtEl>
                                          <p:spTgt spid="56"/>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2000" fill="hold"/>
                                        <p:tgtEl>
                                          <p:spTgt spid="57"/>
                                        </p:tgtEl>
                                        <p:attrNameLst>
                                          <p:attrName>ppt_x</p:attrName>
                                        </p:attrNameLst>
                                      </p:cBhvr>
                                      <p:tavLst>
                                        <p:tav tm="0">
                                          <p:val>
                                            <p:strVal val="0-#ppt_w/2"/>
                                          </p:val>
                                        </p:tav>
                                        <p:tav tm="100000">
                                          <p:val>
                                            <p:strVal val="#ppt_x"/>
                                          </p:val>
                                        </p:tav>
                                      </p:tavLst>
                                    </p:anim>
                                    <p:anim calcmode="lin" valueType="num">
                                      <p:cBhvr additive="base">
                                        <p:cTn id="30" dur="2000" fill="hold"/>
                                        <p:tgtEl>
                                          <p:spTgt spid="57"/>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58"/>
                                        </p:tgtEl>
                                        <p:attrNameLst>
                                          <p:attrName>style.visibility</p:attrName>
                                        </p:attrNameLst>
                                      </p:cBhvr>
                                      <p:to>
                                        <p:strVal val="visible"/>
                                      </p:to>
                                    </p:set>
                                    <p:anim calcmode="lin" valueType="num">
                                      <p:cBhvr additive="base">
                                        <p:cTn id="33" dur="2000" fill="hold"/>
                                        <p:tgtEl>
                                          <p:spTgt spid="58"/>
                                        </p:tgtEl>
                                        <p:attrNameLst>
                                          <p:attrName>ppt_x</p:attrName>
                                        </p:attrNameLst>
                                      </p:cBhvr>
                                      <p:tavLst>
                                        <p:tav tm="0">
                                          <p:val>
                                            <p:strVal val="0-#ppt_w/2"/>
                                          </p:val>
                                        </p:tav>
                                        <p:tav tm="100000">
                                          <p:val>
                                            <p:strVal val="#ppt_x"/>
                                          </p:val>
                                        </p:tav>
                                      </p:tavLst>
                                    </p:anim>
                                    <p:anim calcmode="lin" valueType="num">
                                      <p:cBhvr additive="base">
                                        <p:cTn id="34" dur="2000" fill="hold"/>
                                        <p:tgtEl>
                                          <p:spTgt spid="58"/>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59"/>
                                        </p:tgtEl>
                                        <p:attrNameLst>
                                          <p:attrName>style.visibility</p:attrName>
                                        </p:attrNameLst>
                                      </p:cBhvr>
                                      <p:to>
                                        <p:strVal val="visible"/>
                                      </p:to>
                                    </p:set>
                                    <p:anim calcmode="lin" valueType="num">
                                      <p:cBhvr additive="base">
                                        <p:cTn id="37" dur="2000" fill="hold"/>
                                        <p:tgtEl>
                                          <p:spTgt spid="59"/>
                                        </p:tgtEl>
                                        <p:attrNameLst>
                                          <p:attrName>ppt_x</p:attrName>
                                        </p:attrNameLst>
                                      </p:cBhvr>
                                      <p:tavLst>
                                        <p:tav tm="0">
                                          <p:val>
                                            <p:strVal val="0-#ppt_w/2"/>
                                          </p:val>
                                        </p:tav>
                                        <p:tav tm="100000">
                                          <p:val>
                                            <p:strVal val="#ppt_x"/>
                                          </p:val>
                                        </p:tav>
                                      </p:tavLst>
                                    </p:anim>
                                    <p:anim calcmode="lin" valueType="num">
                                      <p:cBhvr additive="base">
                                        <p:cTn id="38" dur="2000" fill="hold"/>
                                        <p:tgtEl>
                                          <p:spTgt spid="59"/>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2000" fill="hold"/>
                                        <p:tgtEl>
                                          <p:spTgt spid="36"/>
                                        </p:tgtEl>
                                        <p:attrNameLst>
                                          <p:attrName>ppt_x</p:attrName>
                                        </p:attrNameLst>
                                      </p:cBhvr>
                                      <p:tavLst>
                                        <p:tav tm="0">
                                          <p:val>
                                            <p:strVal val="1+#ppt_w/2"/>
                                          </p:val>
                                        </p:tav>
                                        <p:tav tm="100000">
                                          <p:val>
                                            <p:strVal val="#ppt_x"/>
                                          </p:val>
                                        </p:tav>
                                      </p:tavLst>
                                    </p:anim>
                                    <p:anim calcmode="lin" valueType="num">
                                      <p:cBhvr additive="base">
                                        <p:cTn id="42" dur="2000" fill="hold"/>
                                        <p:tgtEl>
                                          <p:spTgt spid="36"/>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additive="base">
                                        <p:cTn id="45" dur="2000" fill="hold"/>
                                        <p:tgtEl>
                                          <p:spTgt spid="37"/>
                                        </p:tgtEl>
                                        <p:attrNameLst>
                                          <p:attrName>ppt_x</p:attrName>
                                        </p:attrNameLst>
                                      </p:cBhvr>
                                      <p:tavLst>
                                        <p:tav tm="0">
                                          <p:val>
                                            <p:strVal val="1+#ppt_w/2"/>
                                          </p:val>
                                        </p:tav>
                                        <p:tav tm="100000">
                                          <p:val>
                                            <p:strVal val="#ppt_x"/>
                                          </p:val>
                                        </p:tav>
                                      </p:tavLst>
                                    </p:anim>
                                    <p:anim calcmode="lin" valueType="num">
                                      <p:cBhvr additive="base">
                                        <p:cTn id="46" dur="2000" fill="hold"/>
                                        <p:tgtEl>
                                          <p:spTgt spid="37"/>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additive="base">
                                        <p:cTn id="49" dur="2000" fill="hold"/>
                                        <p:tgtEl>
                                          <p:spTgt spid="38"/>
                                        </p:tgtEl>
                                        <p:attrNameLst>
                                          <p:attrName>ppt_x</p:attrName>
                                        </p:attrNameLst>
                                      </p:cBhvr>
                                      <p:tavLst>
                                        <p:tav tm="0">
                                          <p:val>
                                            <p:strVal val="1+#ppt_w/2"/>
                                          </p:val>
                                        </p:tav>
                                        <p:tav tm="100000">
                                          <p:val>
                                            <p:strVal val="#ppt_x"/>
                                          </p:val>
                                        </p:tav>
                                      </p:tavLst>
                                    </p:anim>
                                    <p:anim calcmode="lin" valueType="num">
                                      <p:cBhvr additive="base">
                                        <p:cTn id="50" dur="2000" fill="hold"/>
                                        <p:tgtEl>
                                          <p:spTgt spid="3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2000" fill="hold"/>
                                        <p:tgtEl>
                                          <p:spTgt spid="39"/>
                                        </p:tgtEl>
                                        <p:attrNameLst>
                                          <p:attrName>ppt_x</p:attrName>
                                        </p:attrNameLst>
                                      </p:cBhvr>
                                      <p:tavLst>
                                        <p:tav tm="0">
                                          <p:val>
                                            <p:strVal val="1+#ppt_w/2"/>
                                          </p:val>
                                        </p:tav>
                                        <p:tav tm="100000">
                                          <p:val>
                                            <p:strVal val="#ppt_x"/>
                                          </p:val>
                                        </p:tav>
                                      </p:tavLst>
                                    </p:anim>
                                    <p:anim calcmode="lin" valueType="num">
                                      <p:cBhvr additive="base">
                                        <p:cTn id="54" dur="2000" fill="hold"/>
                                        <p:tgtEl>
                                          <p:spTgt spid="39"/>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2000" fill="hold"/>
                                        <p:tgtEl>
                                          <p:spTgt spid="40"/>
                                        </p:tgtEl>
                                        <p:attrNameLst>
                                          <p:attrName>ppt_x</p:attrName>
                                        </p:attrNameLst>
                                      </p:cBhvr>
                                      <p:tavLst>
                                        <p:tav tm="0">
                                          <p:val>
                                            <p:strVal val="1+#ppt_w/2"/>
                                          </p:val>
                                        </p:tav>
                                        <p:tav tm="100000">
                                          <p:val>
                                            <p:strVal val="#ppt_x"/>
                                          </p:val>
                                        </p:tav>
                                      </p:tavLst>
                                    </p:anim>
                                    <p:anim calcmode="lin" valueType="num">
                                      <p:cBhvr additive="base">
                                        <p:cTn id="58" dur="2000" fill="hold"/>
                                        <p:tgtEl>
                                          <p:spTgt spid="40"/>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2000" fill="hold"/>
                                        <p:tgtEl>
                                          <p:spTgt spid="41"/>
                                        </p:tgtEl>
                                        <p:attrNameLst>
                                          <p:attrName>ppt_x</p:attrName>
                                        </p:attrNameLst>
                                      </p:cBhvr>
                                      <p:tavLst>
                                        <p:tav tm="0">
                                          <p:val>
                                            <p:strVal val="1+#ppt_w/2"/>
                                          </p:val>
                                        </p:tav>
                                        <p:tav tm="100000">
                                          <p:val>
                                            <p:strVal val="#ppt_x"/>
                                          </p:val>
                                        </p:tav>
                                      </p:tavLst>
                                    </p:anim>
                                    <p:anim calcmode="lin" valueType="num">
                                      <p:cBhvr additive="base">
                                        <p:cTn id="62" dur="2000" fill="hold"/>
                                        <p:tgtEl>
                                          <p:spTgt spid="41"/>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 calcmode="lin" valueType="num">
                                      <p:cBhvr additive="base">
                                        <p:cTn id="65" dur="2000" fill="hold"/>
                                        <p:tgtEl>
                                          <p:spTgt spid="42"/>
                                        </p:tgtEl>
                                        <p:attrNameLst>
                                          <p:attrName>ppt_x</p:attrName>
                                        </p:attrNameLst>
                                      </p:cBhvr>
                                      <p:tavLst>
                                        <p:tav tm="0">
                                          <p:val>
                                            <p:strVal val="1+#ppt_w/2"/>
                                          </p:val>
                                        </p:tav>
                                        <p:tav tm="100000">
                                          <p:val>
                                            <p:strVal val="#ppt_x"/>
                                          </p:val>
                                        </p:tav>
                                      </p:tavLst>
                                    </p:anim>
                                    <p:anim calcmode="lin" valueType="num">
                                      <p:cBhvr additive="base">
                                        <p:cTn id="66" dur="2000" fill="hold"/>
                                        <p:tgtEl>
                                          <p:spTgt spid="42"/>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43"/>
                                        </p:tgtEl>
                                        <p:attrNameLst>
                                          <p:attrName>style.visibility</p:attrName>
                                        </p:attrNameLst>
                                      </p:cBhvr>
                                      <p:to>
                                        <p:strVal val="visible"/>
                                      </p:to>
                                    </p:set>
                                    <p:anim calcmode="lin" valueType="num">
                                      <p:cBhvr additive="base">
                                        <p:cTn id="69" dur="2000" fill="hold"/>
                                        <p:tgtEl>
                                          <p:spTgt spid="43"/>
                                        </p:tgtEl>
                                        <p:attrNameLst>
                                          <p:attrName>ppt_x</p:attrName>
                                        </p:attrNameLst>
                                      </p:cBhvr>
                                      <p:tavLst>
                                        <p:tav tm="0">
                                          <p:val>
                                            <p:strVal val="1+#ppt_w/2"/>
                                          </p:val>
                                        </p:tav>
                                        <p:tav tm="100000">
                                          <p:val>
                                            <p:strVal val="#ppt_x"/>
                                          </p:val>
                                        </p:tav>
                                      </p:tavLst>
                                    </p:anim>
                                    <p:anim calcmode="lin" valueType="num">
                                      <p:cBhvr additive="base">
                                        <p:cTn id="70" dur="2000" fill="hold"/>
                                        <p:tgtEl>
                                          <p:spTgt spid="43"/>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2000" fill="hold"/>
                                        <p:tgtEl>
                                          <p:spTgt spid="28"/>
                                        </p:tgtEl>
                                        <p:attrNameLst>
                                          <p:attrName>ppt_x</p:attrName>
                                        </p:attrNameLst>
                                      </p:cBhvr>
                                      <p:tavLst>
                                        <p:tav tm="0">
                                          <p:val>
                                            <p:strVal val="0-#ppt_w/2"/>
                                          </p:val>
                                        </p:tav>
                                        <p:tav tm="100000">
                                          <p:val>
                                            <p:strVal val="#ppt_x"/>
                                          </p:val>
                                        </p:tav>
                                      </p:tavLst>
                                    </p:anim>
                                    <p:anim calcmode="lin" valueType="num">
                                      <p:cBhvr additive="base">
                                        <p:cTn id="74" dur="2000" fill="hold"/>
                                        <p:tgtEl>
                                          <p:spTgt spid="28"/>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9"/>
                                        </p:tgtEl>
                                        <p:attrNameLst>
                                          <p:attrName>style.visibility</p:attrName>
                                        </p:attrNameLst>
                                      </p:cBhvr>
                                      <p:to>
                                        <p:strVal val="visible"/>
                                      </p:to>
                                    </p:set>
                                    <p:anim calcmode="lin" valueType="num">
                                      <p:cBhvr additive="base">
                                        <p:cTn id="77" dur="2000" fill="hold"/>
                                        <p:tgtEl>
                                          <p:spTgt spid="29"/>
                                        </p:tgtEl>
                                        <p:attrNameLst>
                                          <p:attrName>ppt_x</p:attrName>
                                        </p:attrNameLst>
                                      </p:cBhvr>
                                      <p:tavLst>
                                        <p:tav tm="0">
                                          <p:val>
                                            <p:strVal val="0-#ppt_w/2"/>
                                          </p:val>
                                        </p:tav>
                                        <p:tav tm="100000">
                                          <p:val>
                                            <p:strVal val="#ppt_x"/>
                                          </p:val>
                                        </p:tav>
                                      </p:tavLst>
                                    </p:anim>
                                    <p:anim calcmode="lin" valueType="num">
                                      <p:cBhvr additive="base">
                                        <p:cTn id="78" dur="2000" fill="hold"/>
                                        <p:tgtEl>
                                          <p:spTgt spid="29"/>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2000" fill="hold"/>
                                        <p:tgtEl>
                                          <p:spTgt spid="30"/>
                                        </p:tgtEl>
                                        <p:attrNameLst>
                                          <p:attrName>ppt_x</p:attrName>
                                        </p:attrNameLst>
                                      </p:cBhvr>
                                      <p:tavLst>
                                        <p:tav tm="0">
                                          <p:val>
                                            <p:strVal val="0-#ppt_w/2"/>
                                          </p:val>
                                        </p:tav>
                                        <p:tav tm="100000">
                                          <p:val>
                                            <p:strVal val="#ppt_x"/>
                                          </p:val>
                                        </p:tav>
                                      </p:tavLst>
                                    </p:anim>
                                    <p:anim calcmode="lin" valueType="num">
                                      <p:cBhvr additive="base">
                                        <p:cTn id="82" dur="2000" fill="hold"/>
                                        <p:tgtEl>
                                          <p:spTgt spid="30"/>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additive="base">
                                        <p:cTn id="85" dur="2000" fill="hold"/>
                                        <p:tgtEl>
                                          <p:spTgt spid="31"/>
                                        </p:tgtEl>
                                        <p:attrNameLst>
                                          <p:attrName>ppt_x</p:attrName>
                                        </p:attrNameLst>
                                      </p:cBhvr>
                                      <p:tavLst>
                                        <p:tav tm="0">
                                          <p:val>
                                            <p:strVal val="0-#ppt_w/2"/>
                                          </p:val>
                                        </p:tav>
                                        <p:tav tm="100000">
                                          <p:val>
                                            <p:strVal val="#ppt_x"/>
                                          </p:val>
                                        </p:tav>
                                      </p:tavLst>
                                    </p:anim>
                                    <p:anim calcmode="lin" valueType="num">
                                      <p:cBhvr additive="base">
                                        <p:cTn id="86" dur="2000" fill="hold"/>
                                        <p:tgtEl>
                                          <p:spTgt spid="31"/>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32"/>
                                        </p:tgtEl>
                                        <p:attrNameLst>
                                          <p:attrName>style.visibility</p:attrName>
                                        </p:attrNameLst>
                                      </p:cBhvr>
                                      <p:to>
                                        <p:strVal val="visible"/>
                                      </p:to>
                                    </p:set>
                                    <p:anim calcmode="lin" valueType="num">
                                      <p:cBhvr additive="base">
                                        <p:cTn id="89" dur="2000" fill="hold"/>
                                        <p:tgtEl>
                                          <p:spTgt spid="32"/>
                                        </p:tgtEl>
                                        <p:attrNameLst>
                                          <p:attrName>ppt_x</p:attrName>
                                        </p:attrNameLst>
                                      </p:cBhvr>
                                      <p:tavLst>
                                        <p:tav tm="0">
                                          <p:val>
                                            <p:strVal val="0-#ppt_w/2"/>
                                          </p:val>
                                        </p:tav>
                                        <p:tav tm="100000">
                                          <p:val>
                                            <p:strVal val="#ppt_x"/>
                                          </p:val>
                                        </p:tav>
                                      </p:tavLst>
                                    </p:anim>
                                    <p:anim calcmode="lin" valueType="num">
                                      <p:cBhvr additive="base">
                                        <p:cTn id="90" dur="2000" fill="hold"/>
                                        <p:tgtEl>
                                          <p:spTgt spid="32"/>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 calcmode="lin" valueType="num">
                                      <p:cBhvr additive="base">
                                        <p:cTn id="93" dur="2000" fill="hold"/>
                                        <p:tgtEl>
                                          <p:spTgt spid="33"/>
                                        </p:tgtEl>
                                        <p:attrNameLst>
                                          <p:attrName>ppt_x</p:attrName>
                                        </p:attrNameLst>
                                      </p:cBhvr>
                                      <p:tavLst>
                                        <p:tav tm="0">
                                          <p:val>
                                            <p:strVal val="0-#ppt_w/2"/>
                                          </p:val>
                                        </p:tav>
                                        <p:tav tm="100000">
                                          <p:val>
                                            <p:strVal val="#ppt_x"/>
                                          </p:val>
                                        </p:tav>
                                      </p:tavLst>
                                    </p:anim>
                                    <p:anim calcmode="lin" valueType="num">
                                      <p:cBhvr additive="base">
                                        <p:cTn id="94" dur="2000" fill="hold"/>
                                        <p:tgtEl>
                                          <p:spTgt spid="33"/>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 calcmode="lin" valueType="num">
                                      <p:cBhvr additive="base">
                                        <p:cTn id="97" dur="2000" fill="hold"/>
                                        <p:tgtEl>
                                          <p:spTgt spid="34"/>
                                        </p:tgtEl>
                                        <p:attrNameLst>
                                          <p:attrName>ppt_x</p:attrName>
                                        </p:attrNameLst>
                                      </p:cBhvr>
                                      <p:tavLst>
                                        <p:tav tm="0">
                                          <p:val>
                                            <p:strVal val="0-#ppt_w/2"/>
                                          </p:val>
                                        </p:tav>
                                        <p:tav tm="100000">
                                          <p:val>
                                            <p:strVal val="#ppt_x"/>
                                          </p:val>
                                        </p:tav>
                                      </p:tavLst>
                                    </p:anim>
                                    <p:anim calcmode="lin" valueType="num">
                                      <p:cBhvr additive="base">
                                        <p:cTn id="98" dur="2000" fill="hold"/>
                                        <p:tgtEl>
                                          <p:spTgt spid="34"/>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additive="base">
                                        <p:cTn id="101" dur="2000" fill="hold"/>
                                        <p:tgtEl>
                                          <p:spTgt spid="35"/>
                                        </p:tgtEl>
                                        <p:attrNameLst>
                                          <p:attrName>ppt_x</p:attrName>
                                        </p:attrNameLst>
                                      </p:cBhvr>
                                      <p:tavLst>
                                        <p:tav tm="0">
                                          <p:val>
                                            <p:strVal val="0-#ppt_w/2"/>
                                          </p:val>
                                        </p:tav>
                                        <p:tav tm="100000">
                                          <p:val>
                                            <p:strVal val="#ppt_x"/>
                                          </p:val>
                                        </p:tav>
                                      </p:tavLst>
                                    </p:anim>
                                    <p:anim calcmode="lin" valueType="num">
                                      <p:cBhvr additive="base">
                                        <p:cTn id="102" dur="2000" fill="hold"/>
                                        <p:tgtEl>
                                          <p:spTgt spid="35"/>
                                        </p:tgtEl>
                                        <p:attrNameLst>
                                          <p:attrName>ppt_y</p:attrName>
                                        </p:attrNameLst>
                                      </p:cBhvr>
                                      <p:tavLst>
                                        <p:tav tm="0">
                                          <p:val>
                                            <p:strVal val="0-#ppt_h/2"/>
                                          </p:val>
                                        </p:tav>
                                        <p:tav tm="100000">
                                          <p:val>
                                            <p:strVal val="#ppt_y"/>
                                          </p:val>
                                        </p:tav>
                                      </p:tavLst>
                                    </p:anim>
                                  </p:childTnLst>
                                </p:cTn>
                              </p:par>
                              <p:par>
                                <p:cTn id="103" presetID="2" presetClass="entr" presetSubtype="3" fill="hold" grpId="0"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additive="base">
                                        <p:cTn id="105" dur="2000" fill="hold"/>
                                        <p:tgtEl>
                                          <p:spTgt spid="4"/>
                                        </p:tgtEl>
                                        <p:attrNameLst>
                                          <p:attrName>ppt_x</p:attrName>
                                        </p:attrNameLst>
                                      </p:cBhvr>
                                      <p:tavLst>
                                        <p:tav tm="0">
                                          <p:val>
                                            <p:strVal val="1+#ppt_w/2"/>
                                          </p:val>
                                        </p:tav>
                                        <p:tav tm="100000">
                                          <p:val>
                                            <p:strVal val="#ppt_x"/>
                                          </p:val>
                                        </p:tav>
                                      </p:tavLst>
                                    </p:anim>
                                    <p:anim calcmode="lin" valueType="num">
                                      <p:cBhvr additive="base">
                                        <p:cTn id="106" dur="2000" fill="hold"/>
                                        <p:tgtEl>
                                          <p:spTgt spid="4"/>
                                        </p:tgtEl>
                                        <p:attrNameLst>
                                          <p:attrName>ppt_y</p:attrName>
                                        </p:attrNameLst>
                                      </p:cBhvr>
                                      <p:tavLst>
                                        <p:tav tm="0">
                                          <p:val>
                                            <p:strVal val="0-#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additive="base">
                                        <p:cTn id="109" dur="2000" fill="hold"/>
                                        <p:tgtEl>
                                          <p:spTgt spid="6"/>
                                        </p:tgtEl>
                                        <p:attrNameLst>
                                          <p:attrName>ppt_x</p:attrName>
                                        </p:attrNameLst>
                                      </p:cBhvr>
                                      <p:tavLst>
                                        <p:tav tm="0">
                                          <p:val>
                                            <p:strVal val="1+#ppt_w/2"/>
                                          </p:val>
                                        </p:tav>
                                        <p:tav tm="100000">
                                          <p:val>
                                            <p:strVal val="#ppt_x"/>
                                          </p:val>
                                        </p:tav>
                                      </p:tavLst>
                                    </p:anim>
                                    <p:anim calcmode="lin" valueType="num">
                                      <p:cBhvr additive="base">
                                        <p:cTn id="110" dur="2000" fill="hold"/>
                                        <p:tgtEl>
                                          <p:spTgt spid="6"/>
                                        </p:tgtEl>
                                        <p:attrNameLst>
                                          <p:attrName>ppt_y</p:attrName>
                                        </p:attrNameLst>
                                      </p:cBhvr>
                                      <p:tavLst>
                                        <p:tav tm="0">
                                          <p:val>
                                            <p:strVal val="0-#ppt_h/2"/>
                                          </p:val>
                                        </p:tav>
                                        <p:tav tm="100000">
                                          <p:val>
                                            <p:strVal val="#ppt_y"/>
                                          </p:val>
                                        </p:tav>
                                      </p:tavLst>
                                    </p:anim>
                                  </p:childTnLst>
                                </p:cTn>
                              </p:par>
                              <p:par>
                                <p:cTn id="111" presetID="2" presetClass="entr" presetSubtype="3" fill="hold" grpId="0"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additive="base">
                                        <p:cTn id="113" dur="2000" fill="hold"/>
                                        <p:tgtEl>
                                          <p:spTgt spid="8"/>
                                        </p:tgtEl>
                                        <p:attrNameLst>
                                          <p:attrName>ppt_x</p:attrName>
                                        </p:attrNameLst>
                                      </p:cBhvr>
                                      <p:tavLst>
                                        <p:tav tm="0">
                                          <p:val>
                                            <p:strVal val="1+#ppt_w/2"/>
                                          </p:val>
                                        </p:tav>
                                        <p:tav tm="100000">
                                          <p:val>
                                            <p:strVal val="#ppt_x"/>
                                          </p:val>
                                        </p:tav>
                                      </p:tavLst>
                                    </p:anim>
                                    <p:anim calcmode="lin" valueType="num">
                                      <p:cBhvr additive="base">
                                        <p:cTn id="114" dur="2000" fill="hold"/>
                                        <p:tgtEl>
                                          <p:spTgt spid="8"/>
                                        </p:tgtEl>
                                        <p:attrNameLst>
                                          <p:attrName>ppt_y</p:attrName>
                                        </p:attrNameLst>
                                      </p:cBhvr>
                                      <p:tavLst>
                                        <p:tav tm="0">
                                          <p:val>
                                            <p:strVal val="0-#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10"/>
                                        </p:tgtEl>
                                        <p:attrNameLst>
                                          <p:attrName>style.visibility</p:attrName>
                                        </p:attrNameLst>
                                      </p:cBhvr>
                                      <p:to>
                                        <p:strVal val="visible"/>
                                      </p:to>
                                    </p:set>
                                    <p:anim calcmode="lin" valueType="num">
                                      <p:cBhvr additive="base">
                                        <p:cTn id="117" dur="2000" fill="hold"/>
                                        <p:tgtEl>
                                          <p:spTgt spid="10"/>
                                        </p:tgtEl>
                                        <p:attrNameLst>
                                          <p:attrName>ppt_x</p:attrName>
                                        </p:attrNameLst>
                                      </p:cBhvr>
                                      <p:tavLst>
                                        <p:tav tm="0">
                                          <p:val>
                                            <p:strVal val="1+#ppt_w/2"/>
                                          </p:val>
                                        </p:tav>
                                        <p:tav tm="100000">
                                          <p:val>
                                            <p:strVal val="#ppt_x"/>
                                          </p:val>
                                        </p:tav>
                                      </p:tavLst>
                                    </p:anim>
                                    <p:anim calcmode="lin" valueType="num">
                                      <p:cBhvr additive="base">
                                        <p:cTn id="118" dur="2000" fill="hold"/>
                                        <p:tgtEl>
                                          <p:spTgt spid="10"/>
                                        </p:tgtEl>
                                        <p:attrNameLst>
                                          <p:attrName>ppt_y</p:attrName>
                                        </p:attrNameLst>
                                      </p:cBhvr>
                                      <p:tavLst>
                                        <p:tav tm="0">
                                          <p:val>
                                            <p:strVal val="0-#ppt_h/2"/>
                                          </p:val>
                                        </p:tav>
                                        <p:tav tm="100000">
                                          <p:val>
                                            <p:strVal val="#ppt_y"/>
                                          </p:val>
                                        </p:tav>
                                      </p:tavLst>
                                    </p:anim>
                                  </p:childTnLst>
                                </p:cTn>
                              </p:par>
                              <p:par>
                                <p:cTn id="119" presetID="2" presetClass="entr" presetSubtype="3"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2000" fill="hold"/>
                                        <p:tgtEl>
                                          <p:spTgt spid="12"/>
                                        </p:tgtEl>
                                        <p:attrNameLst>
                                          <p:attrName>ppt_x</p:attrName>
                                        </p:attrNameLst>
                                      </p:cBhvr>
                                      <p:tavLst>
                                        <p:tav tm="0">
                                          <p:val>
                                            <p:strVal val="1+#ppt_w/2"/>
                                          </p:val>
                                        </p:tav>
                                        <p:tav tm="100000">
                                          <p:val>
                                            <p:strVal val="#ppt_x"/>
                                          </p:val>
                                        </p:tav>
                                      </p:tavLst>
                                    </p:anim>
                                    <p:anim calcmode="lin" valueType="num">
                                      <p:cBhvr additive="base">
                                        <p:cTn id="122" dur="2000" fill="hold"/>
                                        <p:tgtEl>
                                          <p:spTgt spid="12"/>
                                        </p:tgtEl>
                                        <p:attrNameLst>
                                          <p:attrName>ppt_y</p:attrName>
                                        </p:attrNameLst>
                                      </p:cBhvr>
                                      <p:tavLst>
                                        <p:tav tm="0">
                                          <p:val>
                                            <p:strVal val="0-#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1+#ppt_w/2"/>
                                          </p:val>
                                        </p:tav>
                                        <p:tav tm="100000">
                                          <p:val>
                                            <p:strVal val="#ppt_x"/>
                                          </p:val>
                                        </p:tav>
                                      </p:tavLst>
                                    </p:anim>
                                    <p:anim calcmode="lin" valueType="num">
                                      <p:cBhvr additive="base">
                                        <p:cTn id="126" dur="2000" fill="hold"/>
                                        <p:tgtEl>
                                          <p:spTgt spid="14"/>
                                        </p:tgtEl>
                                        <p:attrNameLst>
                                          <p:attrName>ppt_y</p:attrName>
                                        </p:attrNameLst>
                                      </p:cBhvr>
                                      <p:tavLst>
                                        <p:tav tm="0">
                                          <p:val>
                                            <p:strVal val="0-#ppt_h/2"/>
                                          </p:val>
                                        </p:tav>
                                        <p:tav tm="100000">
                                          <p:val>
                                            <p:strVal val="#ppt_y"/>
                                          </p:val>
                                        </p:tav>
                                      </p:tavLst>
                                    </p:anim>
                                  </p:childTnLst>
                                </p:cTn>
                              </p:par>
                              <p:par>
                                <p:cTn id="127" presetID="2" presetClass="entr" presetSubtype="3" fill="hold" grpId="0" nodeType="with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additive="base">
                                        <p:cTn id="129" dur="2000" fill="hold"/>
                                        <p:tgtEl>
                                          <p:spTgt spid="16"/>
                                        </p:tgtEl>
                                        <p:attrNameLst>
                                          <p:attrName>ppt_x</p:attrName>
                                        </p:attrNameLst>
                                      </p:cBhvr>
                                      <p:tavLst>
                                        <p:tav tm="0">
                                          <p:val>
                                            <p:strVal val="1+#ppt_w/2"/>
                                          </p:val>
                                        </p:tav>
                                        <p:tav tm="100000">
                                          <p:val>
                                            <p:strVal val="#ppt_x"/>
                                          </p:val>
                                        </p:tav>
                                      </p:tavLst>
                                    </p:anim>
                                    <p:anim calcmode="lin" valueType="num">
                                      <p:cBhvr additive="base">
                                        <p:cTn id="130" dur="2000" fill="hold"/>
                                        <p:tgtEl>
                                          <p:spTgt spid="16"/>
                                        </p:tgtEl>
                                        <p:attrNameLst>
                                          <p:attrName>ppt_y</p:attrName>
                                        </p:attrNameLst>
                                      </p:cBhvr>
                                      <p:tavLst>
                                        <p:tav tm="0">
                                          <p:val>
                                            <p:strVal val="0-#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18"/>
                                        </p:tgtEl>
                                        <p:attrNameLst>
                                          <p:attrName>style.visibility</p:attrName>
                                        </p:attrNameLst>
                                      </p:cBhvr>
                                      <p:to>
                                        <p:strVal val="visible"/>
                                      </p:to>
                                    </p:set>
                                    <p:anim calcmode="lin" valueType="num">
                                      <p:cBhvr additive="base">
                                        <p:cTn id="133" dur="2000" fill="hold"/>
                                        <p:tgtEl>
                                          <p:spTgt spid="18"/>
                                        </p:tgtEl>
                                        <p:attrNameLst>
                                          <p:attrName>ppt_x</p:attrName>
                                        </p:attrNameLst>
                                      </p:cBhvr>
                                      <p:tavLst>
                                        <p:tav tm="0">
                                          <p:val>
                                            <p:strVal val="1+#ppt_w/2"/>
                                          </p:val>
                                        </p:tav>
                                        <p:tav tm="100000">
                                          <p:val>
                                            <p:strVal val="#ppt_x"/>
                                          </p:val>
                                        </p:tav>
                                      </p:tavLst>
                                    </p:anim>
                                    <p:anim calcmode="lin" valueType="num">
                                      <p:cBhvr additive="base">
                                        <p:cTn id="134" dur="2000" fill="hold"/>
                                        <p:tgtEl>
                                          <p:spTgt spid="18"/>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5"/>
                                        </p:tgtEl>
                                        <p:attrNameLst>
                                          <p:attrName>style.visibility</p:attrName>
                                        </p:attrNameLst>
                                      </p:cBhvr>
                                      <p:to>
                                        <p:strVal val="visible"/>
                                      </p:to>
                                    </p:set>
                                    <p:anim calcmode="lin" valueType="num">
                                      <p:cBhvr additive="base">
                                        <p:cTn id="137" dur="2000" fill="hold"/>
                                        <p:tgtEl>
                                          <p:spTgt spid="5"/>
                                        </p:tgtEl>
                                        <p:attrNameLst>
                                          <p:attrName>ppt_x</p:attrName>
                                        </p:attrNameLst>
                                      </p:cBhvr>
                                      <p:tavLst>
                                        <p:tav tm="0">
                                          <p:val>
                                            <p:strVal val="0-#ppt_w/2"/>
                                          </p:val>
                                        </p:tav>
                                        <p:tav tm="100000">
                                          <p:val>
                                            <p:strVal val="#ppt_x"/>
                                          </p:val>
                                        </p:tav>
                                      </p:tavLst>
                                    </p:anim>
                                    <p:anim calcmode="lin" valueType="num">
                                      <p:cBhvr additive="base">
                                        <p:cTn id="138" dur="2000" fill="hold"/>
                                        <p:tgtEl>
                                          <p:spTgt spid="5"/>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7"/>
                                        </p:tgtEl>
                                        <p:attrNameLst>
                                          <p:attrName>style.visibility</p:attrName>
                                        </p:attrNameLst>
                                      </p:cBhvr>
                                      <p:to>
                                        <p:strVal val="visible"/>
                                      </p:to>
                                    </p:set>
                                    <p:anim calcmode="lin" valueType="num">
                                      <p:cBhvr additive="base">
                                        <p:cTn id="141" dur="2000" fill="hold"/>
                                        <p:tgtEl>
                                          <p:spTgt spid="7"/>
                                        </p:tgtEl>
                                        <p:attrNameLst>
                                          <p:attrName>ppt_x</p:attrName>
                                        </p:attrNameLst>
                                      </p:cBhvr>
                                      <p:tavLst>
                                        <p:tav tm="0">
                                          <p:val>
                                            <p:strVal val="0-#ppt_w/2"/>
                                          </p:val>
                                        </p:tav>
                                        <p:tav tm="100000">
                                          <p:val>
                                            <p:strVal val="#ppt_x"/>
                                          </p:val>
                                        </p:tav>
                                      </p:tavLst>
                                    </p:anim>
                                    <p:anim calcmode="lin" valueType="num">
                                      <p:cBhvr additive="base">
                                        <p:cTn id="142" dur="2000" fill="hold"/>
                                        <p:tgtEl>
                                          <p:spTgt spid="7"/>
                                        </p:tgtEl>
                                        <p:attrNameLst>
                                          <p:attrName>ppt_y</p:attrName>
                                        </p:attrNameLst>
                                      </p:cBhvr>
                                      <p:tavLst>
                                        <p:tav tm="0">
                                          <p:val>
                                            <p:strVal val="0-#ppt_h/2"/>
                                          </p:val>
                                        </p:tav>
                                        <p:tav tm="100000">
                                          <p:val>
                                            <p:strVal val="#ppt_y"/>
                                          </p:val>
                                        </p:tav>
                                      </p:tavLst>
                                    </p:anim>
                                  </p:childTnLst>
                                </p:cTn>
                              </p:par>
                              <p:par>
                                <p:cTn id="143" presetID="2" presetClass="entr" presetSubtype="9" fill="hold" grpId="0" nodeType="withEffect">
                                  <p:stCondLst>
                                    <p:cond delay="0"/>
                                  </p:stCondLst>
                                  <p:childTnLst>
                                    <p:set>
                                      <p:cBhvr>
                                        <p:cTn id="144" dur="1" fill="hold">
                                          <p:stCondLst>
                                            <p:cond delay="0"/>
                                          </p:stCondLst>
                                        </p:cTn>
                                        <p:tgtEl>
                                          <p:spTgt spid="9"/>
                                        </p:tgtEl>
                                        <p:attrNameLst>
                                          <p:attrName>style.visibility</p:attrName>
                                        </p:attrNameLst>
                                      </p:cBhvr>
                                      <p:to>
                                        <p:strVal val="visible"/>
                                      </p:to>
                                    </p:set>
                                    <p:anim calcmode="lin" valueType="num">
                                      <p:cBhvr additive="base">
                                        <p:cTn id="145" dur="2000" fill="hold"/>
                                        <p:tgtEl>
                                          <p:spTgt spid="9"/>
                                        </p:tgtEl>
                                        <p:attrNameLst>
                                          <p:attrName>ppt_x</p:attrName>
                                        </p:attrNameLst>
                                      </p:cBhvr>
                                      <p:tavLst>
                                        <p:tav tm="0">
                                          <p:val>
                                            <p:strVal val="0-#ppt_w/2"/>
                                          </p:val>
                                        </p:tav>
                                        <p:tav tm="100000">
                                          <p:val>
                                            <p:strVal val="#ppt_x"/>
                                          </p:val>
                                        </p:tav>
                                      </p:tavLst>
                                    </p:anim>
                                    <p:anim calcmode="lin" valueType="num">
                                      <p:cBhvr additive="base">
                                        <p:cTn id="146" dur="2000" fill="hold"/>
                                        <p:tgtEl>
                                          <p:spTgt spid="9"/>
                                        </p:tgtEl>
                                        <p:attrNameLst>
                                          <p:attrName>ppt_y</p:attrName>
                                        </p:attrNameLst>
                                      </p:cBhvr>
                                      <p:tavLst>
                                        <p:tav tm="0">
                                          <p:val>
                                            <p:strVal val="0-#ppt_h/2"/>
                                          </p:val>
                                        </p:tav>
                                        <p:tav tm="100000">
                                          <p:val>
                                            <p:strVal val="#ppt_y"/>
                                          </p:val>
                                        </p:tav>
                                      </p:tavLst>
                                    </p:anim>
                                  </p:childTnLst>
                                </p:cTn>
                              </p:par>
                              <p:par>
                                <p:cTn id="147" presetID="2" presetClass="entr" presetSubtype="9" fill="hold" grpId="0" nodeType="withEffect">
                                  <p:stCondLst>
                                    <p:cond delay="0"/>
                                  </p:stCondLst>
                                  <p:childTnLst>
                                    <p:set>
                                      <p:cBhvr>
                                        <p:cTn id="148" dur="1" fill="hold">
                                          <p:stCondLst>
                                            <p:cond delay="0"/>
                                          </p:stCondLst>
                                        </p:cTn>
                                        <p:tgtEl>
                                          <p:spTgt spid="11"/>
                                        </p:tgtEl>
                                        <p:attrNameLst>
                                          <p:attrName>style.visibility</p:attrName>
                                        </p:attrNameLst>
                                      </p:cBhvr>
                                      <p:to>
                                        <p:strVal val="visible"/>
                                      </p:to>
                                    </p:set>
                                    <p:anim calcmode="lin" valueType="num">
                                      <p:cBhvr additive="base">
                                        <p:cTn id="149" dur="2000" fill="hold"/>
                                        <p:tgtEl>
                                          <p:spTgt spid="11"/>
                                        </p:tgtEl>
                                        <p:attrNameLst>
                                          <p:attrName>ppt_x</p:attrName>
                                        </p:attrNameLst>
                                      </p:cBhvr>
                                      <p:tavLst>
                                        <p:tav tm="0">
                                          <p:val>
                                            <p:strVal val="0-#ppt_w/2"/>
                                          </p:val>
                                        </p:tav>
                                        <p:tav tm="100000">
                                          <p:val>
                                            <p:strVal val="#ppt_x"/>
                                          </p:val>
                                        </p:tav>
                                      </p:tavLst>
                                    </p:anim>
                                    <p:anim calcmode="lin" valueType="num">
                                      <p:cBhvr additive="base">
                                        <p:cTn id="150" dur="2000" fill="hold"/>
                                        <p:tgtEl>
                                          <p:spTgt spid="11"/>
                                        </p:tgtEl>
                                        <p:attrNameLst>
                                          <p:attrName>ppt_y</p:attrName>
                                        </p:attrNameLst>
                                      </p:cBhvr>
                                      <p:tavLst>
                                        <p:tav tm="0">
                                          <p:val>
                                            <p:strVal val="0-#ppt_h/2"/>
                                          </p:val>
                                        </p:tav>
                                        <p:tav tm="100000">
                                          <p:val>
                                            <p:strVal val="#ppt_y"/>
                                          </p:val>
                                        </p:tav>
                                      </p:tavLst>
                                    </p:anim>
                                  </p:childTnLst>
                                </p:cTn>
                              </p:par>
                              <p:par>
                                <p:cTn id="151" presetID="2" presetClass="entr" presetSubtype="9" fill="hold" grpId="0" nodeType="withEffect">
                                  <p:stCondLst>
                                    <p:cond delay="0"/>
                                  </p:stCondLst>
                                  <p:childTnLst>
                                    <p:set>
                                      <p:cBhvr>
                                        <p:cTn id="152" dur="1" fill="hold">
                                          <p:stCondLst>
                                            <p:cond delay="0"/>
                                          </p:stCondLst>
                                        </p:cTn>
                                        <p:tgtEl>
                                          <p:spTgt spid="13"/>
                                        </p:tgtEl>
                                        <p:attrNameLst>
                                          <p:attrName>style.visibility</p:attrName>
                                        </p:attrNameLst>
                                      </p:cBhvr>
                                      <p:to>
                                        <p:strVal val="visible"/>
                                      </p:to>
                                    </p:set>
                                    <p:anim calcmode="lin" valueType="num">
                                      <p:cBhvr additive="base">
                                        <p:cTn id="153" dur="2000" fill="hold"/>
                                        <p:tgtEl>
                                          <p:spTgt spid="13"/>
                                        </p:tgtEl>
                                        <p:attrNameLst>
                                          <p:attrName>ppt_x</p:attrName>
                                        </p:attrNameLst>
                                      </p:cBhvr>
                                      <p:tavLst>
                                        <p:tav tm="0">
                                          <p:val>
                                            <p:strVal val="0-#ppt_w/2"/>
                                          </p:val>
                                        </p:tav>
                                        <p:tav tm="100000">
                                          <p:val>
                                            <p:strVal val="#ppt_x"/>
                                          </p:val>
                                        </p:tav>
                                      </p:tavLst>
                                    </p:anim>
                                    <p:anim calcmode="lin" valueType="num">
                                      <p:cBhvr additive="base">
                                        <p:cTn id="154" dur="2000" fill="hold"/>
                                        <p:tgtEl>
                                          <p:spTgt spid="13"/>
                                        </p:tgtEl>
                                        <p:attrNameLst>
                                          <p:attrName>ppt_y</p:attrName>
                                        </p:attrNameLst>
                                      </p:cBhvr>
                                      <p:tavLst>
                                        <p:tav tm="0">
                                          <p:val>
                                            <p:strVal val="0-#ppt_h/2"/>
                                          </p:val>
                                        </p:tav>
                                        <p:tav tm="100000">
                                          <p:val>
                                            <p:strVal val="#ppt_y"/>
                                          </p:val>
                                        </p:tav>
                                      </p:tavLst>
                                    </p:anim>
                                  </p:childTnLst>
                                </p:cTn>
                              </p:par>
                              <p:par>
                                <p:cTn id="155" presetID="2" presetClass="entr" presetSubtype="9" fill="hold" grpId="0" nodeType="withEffect">
                                  <p:stCondLst>
                                    <p:cond delay="0"/>
                                  </p:stCondLst>
                                  <p:childTnLst>
                                    <p:set>
                                      <p:cBhvr>
                                        <p:cTn id="156" dur="1" fill="hold">
                                          <p:stCondLst>
                                            <p:cond delay="0"/>
                                          </p:stCondLst>
                                        </p:cTn>
                                        <p:tgtEl>
                                          <p:spTgt spid="15"/>
                                        </p:tgtEl>
                                        <p:attrNameLst>
                                          <p:attrName>style.visibility</p:attrName>
                                        </p:attrNameLst>
                                      </p:cBhvr>
                                      <p:to>
                                        <p:strVal val="visible"/>
                                      </p:to>
                                    </p:set>
                                    <p:anim calcmode="lin" valueType="num">
                                      <p:cBhvr additive="base">
                                        <p:cTn id="157" dur="2000" fill="hold"/>
                                        <p:tgtEl>
                                          <p:spTgt spid="15"/>
                                        </p:tgtEl>
                                        <p:attrNameLst>
                                          <p:attrName>ppt_x</p:attrName>
                                        </p:attrNameLst>
                                      </p:cBhvr>
                                      <p:tavLst>
                                        <p:tav tm="0">
                                          <p:val>
                                            <p:strVal val="0-#ppt_w/2"/>
                                          </p:val>
                                        </p:tav>
                                        <p:tav tm="100000">
                                          <p:val>
                                            <p:strVal val="#ppt_x"/>
                                          </p:val>
                                        </p:tav>
                                      </p:tavLst>
                                    </p:anim>
                                    <p:anim calcmode="lin" valueType="num">
                                      <p:cBhvr additive="base">
                                        <p:cTn id="158" dur="2000" fill="hold"/>
                                        <p:tgtEl>
                                          <p:spTgt spid="15"/>
                                        </p:tgtEl>
                                        <p:attrNameLst>
                                          <p:attrName>ppt_y</p:attrName>
                                        </p:attrNameLst>
                                      </p:cBhvr>
                                      <p:tavLst>
                                        <p:tav tm="0">
                                          <p:val>
                                            <p:strVal val="0-#ppt_h/2"/>
                                          </p:val>
                                        </p:tav>
                                        <p:tav tm="100000">
                                          <p:val>
                                            <p:strVal val="#ppt_y"/>
                                          </p:val>
                                        </p:tav>
                                      </p:tavLst>
                                    </p:anim>
                                  </p:childTnLst>
                                </p:cTn>
                              </p:par>
                              <p:par>
                                <p:cTn id="159" presetID="2" presetClass="entr" presetSubtype="9" fill="hold" grpId="0" nodeType="withEffect">
                                  <p:stCondLst>
                                    <p:cond delay="0"/>
                                  </p:stCondLst>
                                  <p:childTnLst>
                                    <p:set>
                                      <p:cBhvr>
                                        <p:cTn id="160" dur="1" fill="hold">
                                          <p:stCondLst>
                                            <p:cond delay="0"/>
                                          </p:stCondLst>
                                        </p:cTn>
                                        <p:tgtEl>
                                          <p:spTgt spid="17"/>
                                        </p:tgtEl>
                                        <p:attrNameLst>
                                          <p:attrName>style.visibility</p:attrName>
                                        </p:attrNameLst>
                                      </p:cBhvr>
                                      <p:to>
                                        <p:strVal val="visible"/>
                                      </p:to>
                                    </p:set>
                                    <p:anim calcmode="lin" valueType="num">
                                      <p:cBhvr additive="base">
                                        <p:cTn id="161" dur="2000" fill="hold"/>
                                        <p:tgtEl>
                                          <p:spTgt spid="17"/>
                                        </p:tgtEl>
                                        <p:attrNameLst>
                                          <p:attrName>ppt_x</p:attrName>
                                        </p:attrNameLst>
                                      </p:cBhvr>
                                      <p:tavLst>
                                        <p:tav tm="0">
                                          <p:val>
                                            <p:strVal val="0-#ppt_w/2"/>
                                          </p:val>
                                        </p:tav>
                                        <p:tav tm="100000">
                                          <p:val>
                                            <p:strVal val="#ppt_x"/>
                                          </p:val>
                                        </p:tav>
                                      </p:tavLst>
                                    </p:anim>
                                    <p:anim calcmode="lin" valueType="num">
                                      <p:cBhvr additive="base">
                                        <p:cTn id="162" dur="2000" fill="hold"/>
                                        <p:tgtEl>
                                          <p:spTgt spid="17"/>
                                        </p:tgtEl>
                                        <p:attrNameLst>
                                          <p:attrName>ppt_y</p:attrName>
                                        </p:attrNameLst>
                                      </p:cBhvr>
                                      <p:tavLst>
                                        <p:tav tm="0">
                                          <p:val>
                                            <p:strVal val="0-#ppt_h/2"/>
                                          </p:val>
                                        </p:tav>
                                        <p:tav tm="100000">
                                          <p:val>
                                            <p:strVal val="#ppt_y"/>
                                          </p:val>
                                        </p:tav>
                                      </p:tavLst>
                                    </p:anim>
                                  </p:childTnLst>
                                </p:cTn>
                              </p:par>
                              <p:par>
                                <p:cTn id="163" presetID="2" presetClass="entr" presetSubtype="9" fill="hold" grpId="0" nodeType="withEffect">
                                  <p:stCondLst>
                                    <p:cond delay="0"/>
                                  </p:stCondLst>
                                  <p:childTnLst>
                                    <p:set>
                                      <p:cBhvr>
                                        <p:cTn id="164" dur="1" fill="hold">
                                          <p:stCondLst>
                                            <p:cond delay="0"/>
                                          </p:stCondLst>
                                        </p:cTn>
                                        <p:tgtEl>
                                          <p:spTgt spid="19"/>
                                        </p:tgtEl>
                                        <p:attrNameLst>
                                          <p:attrName>style.visibility</p:attrName>
                                        </p:attrNameLst>
                                      </p:cBhvr>
                                      <p:to>
                                        <p:strVal val="visible"/>
                                      </p:to>
                                    </p:set>
                                    <p:anim calcmode="lin" valueType="num">
                                      <p:cBhvr additive="base">
                                        <p:cTn id="165" dur="2000" fill="hold"/>
                                        <p:tgtEl>
                                          <p:spTgt spid="19"/>
                                        </p:tgtEl>
                                        <p:attrNameLst>
                                          <p:attrName>ppt_x</p:attrName>
                                        </p:attrNameLst>
                                      </p:cBhvr>
                                      <p:tavLst>
                                        <p:tav tm="0">
                                          <p:val>
                                            <p:strVal val="0-#ppt_w/2"/>
                                          </p:val>
                                        </p:tav>
                                        <p:tav tm="100000">
                                          <p:val>
                                            <p:strVal val="#ppt_x"/>
                                          </p:val>
                                        </p:tav>
                                      </p:tavLst>
                                    </p:anim>
                                    <p:anim calcmode="lin" valueType="num">
                                      <p:cBhvr additive="base">
                                        <p:cTn id="166" dur="2000" fill="hold"/>
                                        <p:tgtEl>
                                          <p:spTgt spid="19"/>
                                        </p:tgtEl>
                                        <p:attrNameLst>
                                          <p:attrName>ppt_y</p:attrName>
                                        </p:attrNameLst>
                                      </p:cBhvr>
                                      <p:tavLst>
                                        <p:tav tm="0">
                                          <p:val>
                                            <p:strVal val="0-#ppt_h/2"/>
                                          </p:val>
                                        </p:tav>
                                        <p:tav tm="100000">
                                          <p:val>
                                            <p:strVal val="#ppt_y"/>
                                          </p:val>
                                        </p:tav>
                                      </p:tavLst>
                                    </p:anim>
                                  </p:childTnLst>
                                </p:cTn>
                              </p:par>
                              <p:par>
                                <p:cTn id="167" presetID="2" presetClass="entr" presetSubtype="3" fill="hold" grpId="0" nodeType="withEffect">
                                  <p:stCondLst>
                                    <p:cond delay="0"/>
                                  </p:stCondLst>
                                  <p:childTnLst>
                                    <p:set>
                                      <p:cBhvr>
                                        <p:cTn id="168" dur="1" fill="hold">
                                          <p:stCondLst>
                                            <p:cond delay="0"/>
                                          </p:stCondLst>
                                        </p:cTn>
                                        <p:tgtEl>
                                          <p:spTgt spid="20"/>
                                        </p:tgtEl>
                                        <p:attrNameLst>
                                          <p:attrName>style.visibility</p:attrName>
                                        </p:attrNameLst>
                                      </p:cBhvr>
                                      <p:to>
                                        <p:strVal val="visible"/>
                                      </p:to>
                                    </p:set>
                                    <p:anim calcmode="lin" valueType="num">
                                      <p:cBhvr additive="base">
                                        <p:cTn id="169" dur="2000" fill="hold"/>
                                        <p:tgtEl>
                                          <p:spTgt spid="20"/>
                                        </p:tgtEl>
                                        <p:attrNameLst>
                                          <p:attrName>ppt_x</p:attrName>
                                        </p:attrNameLst>
                                      </p:cBhvr>
                                      <p:tavLst>
                                        <p:tav tm="0">
                                          <p:val>
                                            <p:strVal val="1+#ppt_w/2"/>
                                          </p:val>
                                        </p:tav>
                                        <p:tav tm="100000">
                                          <p:val>
                                            <p:strVal val="#ppt_x"/>
                                          </p:val>
                                        </p:tav>
                                      </p:tavLst>
                                    </p:anim>
                                    <p:anim calcmode="lin" valueType="num">
                                      <p:cBhvr additive="base">
                                        <p:cTn id="170" dur="2000" fill="hold"/>
                                        <p:tgtEl>
                                          <p:spTgt spid="20"/>
                                        </p:tgtEl>
                                        <p:attrNameLst>
                                          <p:attrName>ppt_y</p:attrName>
                                        </p:attrNameLst>
                                      </p:cBhvr>
                                      <p:tavLst>
                                        <p:tav tm="0">
                                          <p:val>
                                            <p:strVal val="0-#ppt_h/2"/>
                                          </p:val>
                                        </p:tav>
                                        <p:tav tm="100000">
                                          <p:val>
                                            <p:strVal val="#ppt_y"/>
                                          </p:val>
                                        </p:tav>
                                      </p:tavLst>
                                    </p:anim>
                                  </p:childTnLst>
                                </p:cTn>
                              </p:par>
                              <p:par>
                                <p:cTn id="171" presetID="2" presetClass="entr" presetSubtype="3" fill="hold" grpId="0" nodeType="withEffect">
                                  <p:stCondLst>
                                    <p:cond delay="0"/>
                                  </p:stCondLst>
                                  <p:childTnLst>
                                    <p:set>
                                      <p:cBhvr>
                                        <p:cTn id="172" dur="1" fill="hold">
                                          <p:stCondLst>
                                            <p:cond delay="0"/>
                                          </p:stCondLst>
                                        </p:cTn>
                                        <p:tgtEl>
                                          <p:spTgt spid="21"/>
                                        </p:tgtEl>
                                        <p:attrNameLst>
                                          <p:attrName>style.visibility</p:attrName>
                                        </p:attrNameLst>
                                      </p:cBhvr>
                                      <p:to>
                                        <p:strVal val="visible"/>
                                      </p:to>
                                    </p:set>
                                    <p:anim calcmode="lin" valueType="num">
                                      <p:cBhvr additive="base">
                                        <p:cTn id="173" dur="2000" fill="hold"/>
                                        <p:tgtEl>
                                          <p:spTgt spid="21"/>
                                        </p:tgtEl>
                                        <p:attrNameLst>
                                          <p:attrName>ppt_x</p:attrName>
                                        </p:attrNameLst>
                                      </p:cBhvr>
                                      <p:tavLst>
                                        <p:tav tm="0">
                                          <p:val>
                                            <p:strVal val="1+#ppt_w/2"/>
                                          </p:val>
                                        </p:tav>
                                        <p:tav tm="100000">
                                          <p:val>
                                            <p:strVal val="#ppt_x"/>
                                          </p:val>
                                        </p:tav>
                                      </p:tavLst>
                                    </p:anim>
                                    <p:anim calcmode="lin" valueType="num">
                                      <p:cBhvr additive="base">
                                        <p:cTn id="174" dur="2000" fill="hold"/>
                                        <p:tgtEl>
                                          <p:spTgt spid="21"/>
                                        </p:tgtEl>
                                        <p:attrNameLst>
                                          <p:attrName>ppt_y</p:attrName>
                                        </p:attrNameLst>
                                      </p:cBhvr>
                                      <p:tavLst>
                                        <p:tav tm="0">
                                          <p:val>
                                            <p:strVal val="0-#ppt_h/2"/>
                                          </p:val>
                                        </p:tav>
                                        <p:tav tm="100000">
                                          <p:val>
                                            <p:strVal val="#ppt_y"/>
                                          </p:val>
                                        </p:tav>
                                      </p:tavLst>
                                    </p:anim>
                                  </p:childTnLst>
                                </p:cTn>
                              </p:par>
                              <p:par>
                                <p:cTn id="175" presetID="2" presetClass="entr" presetSubtype="3" fill="hold" grpId="0" nodeType="withEffect">
                                  <p:stCondLst>
                                    <p:cond delay="0"/>
                                  </p:stCondLst>
                                  <p:childTnLst>
                                    <p:set>
                                      <p:cBhvr>
                                        <p:cTn id="176" dur="1" fill="hold">
                                          <p:stCondLst>
                                            <p:cond delay="0"/>
                                          </p:stCondLst>
                                        </p:cTn>
                                        <p:tgtEl>
                                          <p:spTgt spid="22"/>
                                        </p:tgtEl>
                                        <p:attrNameLst>
                                          <p:attrName>style.visibility</p:attrName>
                                        </p:attrNameLst>
                                      </p:cBhvr>
                                      <p:to>
                                        <p:strVal val="visible"/>
                                      </p:to>
                                    </p:set>
                                    <p:anim calcmode="lin" valueType="num">
                                      <p:cBhvr additive="base">
                                        <p:cTn id="177" dur="2000" fill="hold"/>
                                        <p:tgtEl>
                                          <p:spTgt spid="22"/>
                                        </p:tgtEl>
                                        <p:attrNameLst>
                                          <p:attrName>ppt_x</p:attrName>
                                        </p:attrNameLst>
                                      </p:cBhvr>
                                      <p:tavLst>
                                        <p:tav tm="0">
                                          <p:val>
                                            <p:strVal val="1+#ppt_w/2"/>
                                          </p:val>
                                        </p:tav>
                                        <p:tav tm="100000">
                                          <p:val>
                                            <p:strVal val="#ppt_x"/>
                                          </p:val>
                                        </p:tav>
                                      </p:tavLst>
                                    </p:anim>
                                    <p:anim calcmode="lin" valueType="num">
                                      <p:cBhvr additive="base">
                                        <p:cTn id="178" dur="2000" fill="hold"/>
                                        <p:tgtEl>
                                          <p:spTgt spid="22"/>
                                        </p:tgtEl>
                                        <p:attrNameLst>
                                          <p:attrName>ppt_y</p:attrName>
                                        </p:attrNameLst>
                                      </p:cBhvr>
                                      <p:tavLst>
                                        <p:tav tm="0">
                                          <p:val>
                                            <p:strVal val="0-#ppt_h/2"/>
                                          </p:val>
                                        </p:tav>
                                        <p:tav tm="100000">
                                          <p:val>
                                            <p:strVal val="#ppt_y"/>
                                          </p:val>
                                        </p:tav>
                                      </p:tavLst>
                                    </p:anim>
                                  </p:childTnLst>
                                </p:cTn>
                              </p:par>
                              <p:par>
                                <p:cTn id="179" presetID="2" presetClass="entr" presetSubtype="3" fill="hold" grpId="0" nodeType="withEffect">
                                  <p:stCondLst>
                                    <p:cond delay="0"/>
                                  </p:stCondLst>
                                  <p:childTnLst>
                                    <p:set>
                                      <p:cBhvr>
                                        <p:cTn id="180" dur="1" fill="hold">
                                          <p:stCondLst>
                                            <p:cond delay="0"/>
                                          </p:stCondLst>
                                        </p:cTn>
                                        <p:tgtEl>
                                          <p:spTgt spid="23"/>
                                        </p:tgtEl>
                                        <p:attrNameLst>
                                          <p:attrName>style.visibility</p:attrName>
                                        </p:attrNameLst>
                                      </p:cBhvr>
                                      <p:to>
                                        <p:strVal val="visible"/>
                                      </p:to>
                                    </p:set>
                                    <p:anim calcmode="lin" valueType="num">
                                      <p:cBhvr additive="base">
                                        <p:cTn id="181" dur="2000" fill="hold"/>
                                        <p:tgtEl>
                                          <p:spTgt spid="23"/>
                                        </p:tgtEl>
                                        <p:attrNameLst>
                                          <p:attrName>ppt_x</p:attrName>
                                        </p:attrNameLst>
                                      </p:cBhvr>
                                      <p:tavLst>
                                        <p:tav tm="0">
                                          <p:val>
                                            <p:strVal val="1+#ppt_w/2"/>
                                          </p:val>
                                        </p:tav>
                                        <p:tav tm="100000">
                                          <p:val>
                                            <p:strVal val="#ppt_x"/>
                                          </p:val>
                                        </p:tav>
                                      </p:tavLst>
                                    </p:anim>
                                    <p:anim calcmode="lin" valueType="num">
                                      <p:cBhvr additive="base">
                                        <p:cTn id="182" dur="2000" fill="hold"/>
                                        <p:tgtEl>
                                          <p:spTgt spid="23"/>
                                        </p:tgtEl>
                                        <p:attrNameLst>
                                          <p:attrName>ppt_y</p:attrName>
                                        </p:attrNameLst>
                                      </p:cBhvr>
                                      <p:tavLst>
                                        <p:tav tm="0">
                                          <p:val>
                                            <p:strVal val="0-#ppt_h/2"/>
                                          </p:val>
                                        </p:tav>
                                        <p:tav tm="100000">
                                          <p:val>
                                            <p:strVal val="#ppt_y"/>
                                          </p:val>
                                        </p:tav>
                                      </p:tavLst>
                                    </p:anim>
                                  </p:childTnLst>
                                </p:cTn>
                              </p:par>
                              <p:par>
                                <p:cTn id="183" presetID="2" presetClass="entr" presetSubtype="3" fill="hold" grpId="0" nodeType="withEffect">
                                  <p:stCondLst>
                                    <p:cond delay="0"/>
                                  </p:stCondLst>
                                  <p:childTnLst>
                                    <p:set>
                                      <p:cBhvr>
                                        <p:cTn id="184" dur="1" fill="hold">
                                          <p:stCondLst>
                                            <p:cond delay="0"/>
                                          </p:stCondLst>
                                        </p:cTn>
                                        <p:tgtEl>
                                          <p:spTgt spid="24"/>
                                        </p:tgtEl>
                                        <p:attrNameLst>
                                          <p:attrName>style.visibility</p:attrName>
                                        </p:attrNameLst>
                                      </p:cBhvr>
                                      <p:to>
                                        <p:strVal val="visible"/>
                                      </p:to>
                                    </p:set>
                                    <p:anim calcmode="lin" valueType="num">
                                      <p:cBhvr additive="base">
                                        <p:cTn id="185" dur="2000" fill="hold"/>
                                        <p:tgtEl>
                                          <p:spTgt spid="24"/>
                                        </p:tgtEl>
                                        <p:attrNameLst>
                                          <p:attrName>ppt_x</p:attrName>
                                        </p:attrNameLst>
                                      </p:cBhvr>
                                      <p:tavLst>
                                        <p:tav tm="0">
                                          <p:val>
                                            <p:strVal val="1+#ppt_w/2"/>
                                          </p:val>
                                        </p:tav>
                                        <p:tav tm="100000">
                                          <p:val>
                                            <p:strVal val="#ppt_x"/>
                                          </p:val>
                                        </p:tav>
                                      </p:tavLst>
                                    </p:anim>
                                    <p:anim calcmode="lin" valueType="num">
                                      <p:cBhvr additive="base">
                                        <p:cTn id="186" dur="2000" fill="hold"/>
                                        <p:tgtEl>
                                          <p:spTgt spid="24"/>
                                        </p:tgtEl>
                                        <p:attrNameLst>
                                          <p:attrName>ppt_y</p:attrName>
                                        </p:attrNameLst>
                                      </p:cBhvr>
                                      <p:tavLst>
                                        <p:tav tm="0">
                                          <p:val>
                                            <p:strVal val="0-#ppt_h/2"/>
                                          </p:val>
                                        </p:tav>
                                        <p:tav tm="100000">
                                          <p:val>
                                            <p:strVal val="#ppt_y"/>
                                          </p:val>
                                        </p:tav>
                                      </p:tavLst>
                                    </p:anim>
                                  </p:childTnLst>
                                </p:cTn>
                              </p:par>
                              <p:par>
                                <p:cTn id="187" presetID="2" presetClass="entr" presetSubtype="3" fill="hold" grpId="0" nodeType="with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additive="base">
                                        <p:cTn id="189" dur="2000" fill="hold"/>
                                        <p:tgtEl>
                                          <p:spTgt spid="25"/>
                                        </p:tgtEl>
                                        <p:attrNameLst>
                                          <p:attrName>ppt_x</p:attrName>
                                        </p:attrNameLst>
                                      </p:cBhvr>
                                      <p:tavLst>
                                        <p:tav tm="0">
                                          <p:val>
                                            <p:strVal val="1+#ppt_w/2"/>
                                          </p:val>
                                        </p:tav>
                                        <p:tav tm="100000">
                                          <p:val>
                                            <p:strVal val="#ppt_x"/>
                                          </p:val>
                                        </p:tav>
                                      </p:tavLst>
                                    </p:anim>
                                    <p:anim calcmode="lin" valueType="num">
                                      <p:cBhvr additive="base">
                                        <p:cTn id="190" dur="2000" fill="hold"/>
                                        <p:tgtEl>
                                          <p:spTgt spid="25"/>
                                        </p:tgtEl>
                                        <p:attrNameLst>
                                          <p:attrName>ppt_y</p:attrName>
                                        </p:attrNameLst>
                                      </p:cBhvr>
                                      <p:tavLst>
                                        <p:tav tm="0">
                                          <p:val>
                                            <p:strVal val="0-#ppt_h/2"/>
                                          </p:val>
                                        </p:tav>
                                        <p:tav tm="100000">
                                          <p:val>
                                            <p:strVal val="#ppt_y"/>
                                          </p:val>
                                        </p:tav>
                                      </p:tavLst>
                                    </p:anim>
                                  </p:childTnLst>
                                </p:cTn>
                              </p:par>
                              <p:par>
                                <p:cTn id="191" presetID="2" presetClass="entr" presetSubtype="3" fill="hold" grpId="0" nodeType="withEffect">
                                  <p:stCondLst>
                                    <p:cond delay="0"/>
                                  </p:stCondLst>
                                  <p:childTnLst>
                                    <p:set>
                                      <p:cBhvr>
                                        <p:cTn id="192" dur="1" fill="hold">
                                          <p:stCondLst>
                                            <p:cond delay="0"/>
                                          </p:stCondLst>
                                        </p:cTn>
                                        <p:tgtEl>
                                          <p:spTgt spid="26"/>
                                        </p:tgtEl>
                                        <p:attrNameLst>
                                          <p:attrName>style.visibility</p:attrName>
                                        </p:attrNameLst>
                                      </p:cBhvr>
                                      <p:to>
                                        <p:strVal val="visible"/>
                                      </p:to>
                                    </p:set>
                                    <p:anim calcmode="lin" valueType="num">
                                      <p:cBhvr additive="base">
                                        <p:cTn id="193" dur="2000" fill="hold"/>
                                        <p:tgtEl>
                                          <p:spTgt spid="26"/>
                                        </p:tgtEl>
                                        <p:attrNameLst>
                                          <p:attrName>ppt_x</p:attrName>
                                        </p:attrNameLst>
                                      </p:cBhvr>
                                      <p:tavLst>
                                        <p:tav tm="0">
                                          <p:val>
                                            <p:strVal val="1+#ppt_w/2"/>
                                          </p:val>
                                        </p:tav>
                                        <p:tav tm="100000">
                                          <p:val>
                                            <p:strVal val="#ppt_x"/>
                                          </p:val>
                                        </p:tav>
                                      </p:tavLst>
                                    </p:anim>
                                    <p:anim calcmode="lin" valueType="num">
                                      <p:cBhvr additive="base">
                                        <p:cTn id="194" dur="2000" fill="hold"/>
                                        <p:tgtEl>
                                          <p:spTgt spid="26"/>
                                        </p:tgtEl>
                                        <p:attrNameLst>
                                          <p:attrName>ppt_y</p:attrName>
                                        </p:attrNameLst>
                                      </p:cBhvr>
                                      <p:tavLst>
                                        <p:tav tm="0">
                                          <p:val>
                                            <p:strVal val="0-#ppt_h/2"/>
                                          </p:val>
                                        </p:tav>
                                        <p:tav tm="100000">
                                          <p:val>
                                            <p:strVal val="#ppt_y"/>
                                          </p:val>
                                        </p:tav>
                                      </p:tavLst>
                                    </p:anim>
                                  </p:childTnLst>
                                </p:cTn>
                              </p:par>
                              <p:par>
                                <p:cTn id="195" presetID="2" presetClass="entr" presetSubtype="3" fill="hold" grpId="0" nodeType="withEffect">
                                  <p:stCondLst>
                                    <p:cond delay="0"/>
                                  </p:stCondLst>
                                  <p:childTnLst>
                                    <p:set>
                                      <p:cBhvr>
                                        <p:cTn id="196" dur="1" fill="hold">
                                          <p:stCondLst>
                                            <p:cond delay="0"/>
                                          </p:stCondLst>
                                        </p:cTn>
                                        <p:tgtEl>
                                          <p:spTgt spid="27"/>
                                        </p:tgtEl>
                                        <p:attrNameLst>
                                          <p:attrName>style.visibility</p:attrName>
                                        </p:attrNameLst>
                                      </p:cBhvr>
                                      <p:to>
                                        <p:strVal val="visible"/>
                                      </p:to>
                                    </p:set>
                                    <p:anim calcmode="lin" valueType="num">
                                      <p:cBhvr additive="base">
                                        <p:cTn id="197" dur="2000" fill="hold"/>
                                        <p:tgtEl>
                                          <p:spTgt spid="27"/>
                                        </p:tgtEl>
                                        <p:attrNameLst>
                                          <p:attrName>ppt_x</p:attrName>
                                        </p:attrNameLst>
                                      </p:cBhvr>
                                      <p:tavLst>
                                        <p:tav tm="0">
                                          <p:val>
                                            <p:strVal val="1+#ppt_w/2"/>
                                          </p:val>
                                        </p:tav>
                                        <p:tav tm="100000">
                                          <p:val>
                                            <p:strVal val="#ppt_x"/>
                                          </p:val>
                                        </p:tav>
                                      </p:tavLst>
                                    </p:anim>
                                    <p:anim calcmode="lin" valueType="num">
                                      <p:cBhvr additive="base">
                                        <p:cTn id="198" dur="2000" fill="hold"/>
                                        <p:tgtEl>
                                          <p:spTgt spid="27"/>
                                        </p:tgtEl>
                                        <p:attrNameLst>
                                          <p:attrName>ppt_y</p:attrName>
                                        </p:attrNameLst>
                                      </p:cBhvr>
                                      <p:tavLst>
                                        <p:tav tm="0">
                                          <p:val>
                                            <p:strVal val="0-#ppt_h/2"/>
                                          </p:val>
                                        </p:tav>
                                        <p:tav tm="100000">
                                          <p:val>
                                            <p:strVal val="#ppt_y"/>
                                          </p:val>
                                        </p:tav>
                                      </p:tavLst>
                                    </p:anim>
                                  </p:childTnLst>
                                </p:cTn>
                              </p:par>
                              <p:par>
                                <p:cTn id="199" presetID="2" presetClass="entr" presetSubtype="9" fill="hold" grpId="0" nodeType="withEffect">
                                  <p:stCondLst>
                                    <p:cond delay="0"/>
                                  </p:stCondLst>
                                  <p:childTnLst>
                                    <p:set>
                                      <p:cBhvr>
                                        <p:cTn id="200" dur="1" fill="hold">
                                          <p:stCondLst>
                                            <p:cond delay="0"/>
                                          </p:stCondLst>
                                        </p:cTn>
                                        <p:tgtEl>
                                          <p:spTgt spid="44"/>
                                        </p:tgtEl>
                                        <p:attrNameLst>
                                          <p:attrName>style.visibility</p:attrName>
                                        </p:attrNameLst>
                                      </p:cBhvr>
                                      <p:to>
                                        <p:strVal val="visible"/>
                                      </p:to>
                                    </p:set>
                                    <p:anim calcmode="lin" valueType="num">
                                      <p:cBhvr additive="base">
                                        <p:cTn id="201" dur="2000" fill="hold"/>
                                        <p:tgtEl>
                                          <p:spTgt spid="44"/>
                                        </p:tgtEl>
                                        <p:attrNameLst>
                                          <p:attrName>ppt_x</p:attrName>
                                        </p:attrNameLst>
                                      </p:cBhvr>
                                      <p:tavLst>
                                        <p:tav tm="0">
                                          <p:val>
                                            <p:strVal val="0-#ppt_w/2"/>
                                          </p:val>
                                        </p:tav>
                                        <p:tav tm="100000">
                                          <p:val>
                                            <p:strVal val="#ppt_x"/>
                                          </p:val>
                                        </p:tav>
                                      </p:tavLst>
                                    </p:anim>
                                    <p:anim calcmode="lin" valueType="num">
                                      <p:cBhvr additive="base">
                                        <p:cTn id="202" dur="2000" fill="hold"/>
                                        <p:tgtEl>
                                          <p:spTgt spid="44"/>
                                        </p:tgtEl>
                                        <p:attrNameLst>
                                          <p:attrName>ppt_y</p:attrName>
                                        </p:attrNameLst>
                                      </p:cBhvr>
                                      <p:tavLst>
                                        <p:tav tm="0">
                                          <p:val>
                                            <p:strVal val="0-#ppt_h/2"/>
                                          </p:val>
                                        </p:tav>
                                        <p:tav tm="100000">
                                          <p:val>
                                            <p:strVal val="#ppt_y"/>
                                          </p:val>
                                        </p:tav>
                                      </p:tavLst>
                                    </p:anim>
                                  </p:childTnLst>
                                </p:cTn>
                              </p:par>
                              <p:par>
                                <p:cTn id="203" presetID="2" presetClass="entr" presetSubtype="9" fill="hold" grpId="0" nodeType="withEffect">
                                  <p:stCondLst>
                                    <p:cond delay="0"/>
                                  </p:stCondLst>
                                  <p:childTnLst>
                                    <p:set>
                                      <p:cBhvr>
                                        <p:cTn id="204" dur="1" fill="hold">
                                          <p:stCondLst>
                                            <p:cond delay="0"/>
                                          </p:stCondLst>
                                        </p:cTn>
                                        <p:tgtEl>
                                          <p:spTgt spid="45"/>
                                        </p:tgtEl>
                                        <p:attrNameLst>
                                          <p:attrName>style.visibility</p:attrName>
                                        </p:attrNameLst>
                                      </p:cBhvr>
                                      <p:to>
                                        <p:strVal val="visible"/>
                                      </p:to>
                                    </p:set>
                                    <p:anim calcmode="lin" valueType="num">
                                      <p:cBhvr additive="base">
                                        <p:cTn id="205" dur="2000" fill="hold"/>
                                        <p:tgtEl>
                                          <p:spTgt spid="45"/>
                                        </p:tgtEl>
                                        <p:attrNameLst>
                                          <p:attrName>ppt_x</p:attrName>
                                        </p:attrNameLst>
                                      </p:cBhvr>
                                      <p:tavLst>
                                        <p:tav tm="0">
                                          <p:val>
                                            <p:strVal val="0-#ppt_w/2"/>
                                          </p:val>
                                        </p:tav>
                                        <p:tav tm="100000">
                                          <p:val>
                                            <p:strVal val="#ppt_x"/>
                                          </p:val>
                                        </p:tav>
                                      </p:tavLst>
                                    </p:anim>
                                    <p:anim calcmode="lin" valueType="num">
                                      <p:cBhvr additive="base">
                                        <p:cTn id="206" dur="2000" fill="hold"/>
                                        <p:tgtEl>
                                          <p:spTgt spid="45"/>
                                        </p:tgtEl>
                                        <p:attrNameLst>
                                          <p:attrName>ppt_y</p:attrName>
                                        </p:attrNameLst>
                                      </p:cBhvr>
                                      <p:tavLst>
                                        <p:tav tm="0">
                                          <p:val>
                                            <p:strVal val="0-#ppt_h/2"/>
                                          </p:val>
                                        </p:tav>
                                        <p:tav tm="100000">
                                          <p:val>
                                            <p:strVal val="#ppt_y"/>
                                          </p:val>
                                        </p:tav>
                                      </p:tavLst>
                                    </p:anim>
                                  </p:childTnLst>
                                </p:cTn>
                              </p:par>
                              <p:par>
                                <p:cTn id="207" presetID="2" presetClass="entr" presetSubtype="9" fill="hold" grpId="0" nodeType="withEffect">
                                  <p:stCondLst>
                                    <p:cond delay="0"/>
                                  </p:stCondLst>
                                  <p:childTnLst>
                                    <p:set>
                                      <p:cBhvr>
                                        <p:cTn id="208" dur="1" fill="hold">
                                          <p:stCondLst>
                                            <p:cond delay="0"/>
                                          </p:stCondLst>
                                        </p:cTn>
                                        <p:tgtEl>
                                          <p:spTgt spid="46"/>
                                        </p:tgtEl>
                                        <p:attrNameLst>
                                          <p:attrName>style.visibility</p:attrName>
                                        </p:attrNameLst>
                                      </p:cBhvr>
                                      <p:to>
                                        <p:strVal val="visible"/>
                                      </p:to>
                                    </p:set>
                                    <p:anim calcmode="lin" valueType="num">
                                      <p:cBhvr additive="base">
                                        <p:cTn id="209" dur="2000" fill="hold"/>
                                        <p:tgtEl>
                                          <p:spTgt spid="46"/>
                                        </p:tgtEl>
                                        <p:attrNameLst>
                                          <p:attrName>ppt_x</p:attrName>
                                        </p:attrNameLst>
                                      </p:cBhvr>
                                      <p:tavLst>
                                        <p:tav tm="0">
                                          <p:val>
                                            <p:strVal val="0-#ppt_w/2"/>
                                          </p:val>
                                        </p:tav>
                                        <p:tav tm="100000">
                                          <p:val>
                                            <p:strVal val="#ppt_x"/>
                                          </p:val>
                                        </p:tav>
                                      </p:tavLst>
                                    </p:anim>
                                    <p:anim calcmode="lin" valueType="num">
                                      <p:cBhvr additive="base">
                                        <p:cTn id="210" dur="2000" fill="hold"/>
                                        <p:tgtEl>
                                          <p:spTgt spid="46"/>
                                        </p:tgtEl>
                                        <p:attrNameLst>
                                          <p:attrName>ppt_y</p:attrName>
                                        </p:attrNameLst>
                                      </p:cBhvr>
                                      <p:tavLst>
                                        <p:tav tm="0">
                                          <p:val>
                                            <p:strVal val="0-#ppt_h/2"/>
                                          </p:val>
                                        </p:tav>
                                        <p:tav tm="100000">
                                          <p:val>
                                            <p:strVal val="#ppt_y"/>
                                          </p:val>
                                        </p:tav>
                                      </p:tavLst>
                                    </p:anim>
                                  </p:childTnLst>
                                </p:cTn>
                              </p:par>
                              <p:par>
                                <p:cTn id="211" presetID="2" presetClass="entr" presetSubtype="9" fill="hold" grpId="0" nodeType="withEffect">
                                  <p:stCondLst>
                                    <p:cond delay="0"/>
                                  </p:stCondLst>
                                  <p:childTnLst>
                                    <p:set>
                                      <p:cBhvr>
                                        <p:cTn id="212" dur="1" fill="hold">
                                          <p:stCondLst>
                                            <p:cond delay="0"/>
                                          </p:stCondLst>
                                        </p:cTn>
                                        <p:tgtEl>
                                          <p:spTgt spid="47"/>
                                        </p:tgtEl>
                                        <p:attrNameLst>
                                          <p:attrName>style.visibility</p:attrName>
                                        </p:attrNameLst>
                                      </p:cBhvr>
                                      <p:to>
                                        <p:strVal val="visible"/>
                                      </p:to>
                                    </p:set>
                                    <p:anim calcmode="lin" valueType="num">
                                      <p:cBhvr additive="base">
                                        <p:cTn id="213" dur="2000" fill="hold"/>
                                        <p:tgtEl>
                                          <p:spTgt spid="47"/>
                                        </p:tgtEl>
                                        <p:attrNameLst>
                                          <p:attrName>ppt_x</p:attrName>
                                        </p:attrNameLst>
                                      </p:cBhvr>
                                      <p:tavLst>
                                        <p:tav tm="0">
                                          <p:val>
                                            <p:strVal val="0-#ppt_w/2"/>
                                          </p:val>
                                        </p:tav>
                                        <p:tav tm="100000">
                                          <p:val>
                                            <p:strVal val="#ppt_x"/>
                                          </p:val>
                                        </p:tav>
                                      </p:tavLst>
                                    </p:anim>
                                    <p:anim calcmode="lin" valueType="num">
                                      <p:cBhvr additive="base">
                                        <p:cTn id="214" dur="2000" fill="hold"/>
                                        <p:tgtEl>
                                          <p:spTgt spid="47"/>
                                        </p:tgtEl>
                                        <p:attrNameLst>
                                          <p:attrName>ppt_y</p:attrName>
                                        </p:attrNameLst>
                                      </p:cBhvr>
                                      <p:tavLst>
                                        <p:tav tm="0">
                                          <p:val>
                                            <p:strVal val="0-#ppt_h/2"/>
                                          </p:val>
                                        </p:tav>
                                        <p:tav tm="100000">
                                          <p:val>
                                            <p:strVal val="#ppt_y"/>
                                          </p:val>
                                        </p:tav>
                                      </p:tavLst>
                                    </p:anim>
                                  </p:childTnLst>
                                </p:cTn>
                              </p:par>
                              <p:par>
                                <p:cTn id="215" presetID="2" presetClass="entr" presetSubtype="9" fill="hold" grpId="0" nodeType="withEffect">
                                  <p:stCondLst>
                                    <p:cond delay="0"/>
                                  </p:stCondLst>
                                  <p:childTnLst>
                                    <p:set>
                                      <p:cBhvr>
                                        <p:cTn id="216" dur="1" fill="hold">
                                          <p:stCondLst>
                                            <p:cond delay="0"/>
                                          </p:stCondLst>
                                        </p:cTn>
                                        <p:tgtEl>
                                          <p:spTgt spid="48"/>
                                        </p:tgtEl>
                                        <p:attrNameLst>
                                          <p:attrName>style.visibility</p:attrName>
                                        </p:attrNameLst>
                                      </p:cBhvr>
                                      <p:to>
                                        <p:strVal val="visible"/>
                                      </p:to>
                                    </p:set>
                                    <p:anim calcmode="lin" valueType="num">
                                      <p:cBhvr additive="base">
                                        <p:cTn id="217" dur="2000" fill="hold"/>
                                        <p:tgtEl>
                                          <p:spTgt spid="48"/>
                                        </p:tgtEl>
                                        <p:attrNameLst>
                                          <p:attrName>ppt_x</p:attrName>
                                        </p:attrNameLst>
                                      </p:cBhvr>
                                      <p:tavLst>
                                        <p:tav tm="0">
                                          <p:val>
                                            <p:strVal val="0-#ppt_w/2"/>
                                          </p:val>
                                        </p:tav>
                                        <p:tav tm="100000">
                                          <p:val>
                                            <p:strVal val="#ppt_x"/>
                                          </p:val>
                                        </p:tav>
                                      </p:tavLst>
                                    </p:anim>
                                    <p:anim calcmode="lin" valueType="num">
                                      <p:cBhvr additive="base">
                                        <p:cTn id="218" dur="2000" fill="hold"/>
                                        <p:tgtEl>
                                          <p:spTgt spid="48"/>
                                        </p:tgtEl>
                                        <p:attrNameLst>
                                          <p:attrName>ppt_y</p:attrName>
                                        </p:attrNameLst>
                                      </p:cBhvr>
                                      <p:tavLst>
                                        <p:tav tm="0">
                                          <p:val>
                                            <p:strVal val="0-#ppt_h/2"/>
                                          </p:val>
                                        </p:tav>
                                        <p:tav tm="100000">
                                          <p:val>
                                            <p:strVal val="#ppt_y"/>
                                          </p:val>
                                        </p:tav>
                                      </p:tavLst>
                                    </p:anim>
                                  </p:childTnLst>
                                </p:cTn>
                              </p:par>
                              <p:par>
                                <p:cTn id="219" presetID="2" presetClass="entr" presetSubtype="9" fill="hold" grpId="0" nodeType="withEffect">
                                  <p:stCondLst>
                                    <p:cond delay="0"/>
                                  </p:stCondLst>
                                  <p:childTnLst>
                                    <p:set>
                                      <p:cBhvr>
                                        <p:cTn id="220" dur="1" fill="hold">
                                          <p:stCondLst>
                                            <p:cond delay="0"/>
                                          </p:stCondLst>
                                        </p:cTn>
                                        <p:tgtEl>
                                          <p:spTgt spid="49"/>
                                        </p:tgtEl>
                                        <p:attrNameLst>
                                          <p:attrName>style.visibility</p:attrName>
                                        </p:attrNameLst>
                                      </p:cBhvr>
                                      <p:to>
                                        <p:strVal val="visible"/>
                                      </p:to>
                                    </p:set>
                                    <p:anim calcmode="lin" valueType="num">
                                      <p:cBhvr additive="base">
                                        <p:cTn id="221" dur="2000" fill="hold"/>
                                        <p:tgtEl>
                                          <p:spTgt spid="49"/>
                                        </p:tgtEl>
                                        <p:attrNameLst>
                                          <p:attrName>ppt_x</p:attrName>
                                        </p:attrNameLst>
                                      </p:cBhvr>
                                      <p:tavLst>
                                        <p:tav tm="0">
                                          <p:val>
                                            <p:strVal val="0-#ppt_w/2"/>
                                          </p:val>
                                        </p:tav>
                                        <p:tav tm="100000">
                                          <p:val>
                                            <p:strVal val="#ppt_x"/>
                                          </p:val>
                                        </p:tav>
                                      </p:tavLst>
                                    </p:anim>
                                    <p:anim calcmode="lin" valueType="num">
                                      <p:cBhvr additive="base">
                                        <p:cTn id="222" dur="2000" fill="hold"/>
                                        <p:tgtEl>
                                          <p:spTgt spid="49"/>
                                        </p:tgtEl>
                                        <p:attrNameLst>
                                          <p:attrName>ppt_y</p:attrName>
                                        </p:attrNameLst>
                                      </p:cBhvr>
                                      <p:tavLst>
                                        <p:tav tm="0">
                                          <p:val>
                                            <p:strVal val="0-#ppt_h/2"/>
                                          </p:val>
                                        </p:tav>
                                        <p:tav tm="100000">
                                          <p:val>
                                            <p:strVal val="#ppt_y"/>
                                          </p:val>
                                        </p:tav>
                                      </p:tavLst>
                                    </p:anim>
                                  </p:childTnLst>
                                </p:cTn>
                              </p:par>
                              <p:par>
                                <p:cTn id="223" presetID="2" presetClass="entr" presetSubtype="9" fill="hold" grpId="0" nodeType="withEffect">
                                  <p:stCondLst>
                                    <p:cond delay="0"/>
                                  </p:stCondLst>
                                  <p:childTnLst>
                                    <p:set>
                                      <p:cBhvr>
                                        <p:cTn id="224" dur="1" fill="hold">
                                          <p:stCondLst>
                                            <p:cond delay="0"/>
                                          </p:stCondLst>
                                        </p:cTn>
                                        <p:tgtEl>
                                          <p:spTgt spid="50"/>
                                        </p:tgtEl>
                                        <p:attrNameLst>
                                          <p:attrName>style.visibility</p:attrName>
                                        </p:attrNameLst>
                                      </p:cBhvr>
                                      <p:to>
                                        <p:strVal val="visible"/>
                                      </p:to>
                                    </p:set>
                                    <p:anim calcmode="lin" valueType="num">
                                      <p:cBhvr additive="base">
                                        <p:cTn id="225" dur="2000" fill="hold"/>
                                        <p:tgtEl>
                                          <p:spTgt spid="50"/>
                                        </p:tgtEl>
                                        <p:attrNameLst>
                                          <p:attrName>ppt_x</p:attrName>
                                        </p:attrNameLst>
                                      </p:cBhvr>
                                      <p:tavLst>
                                        <p:tav tm="0">
                                          <p:val>
                                            <p:strVal val="0-#ppt_w/2"/>
                                          </p:val>
                                        </p:tav>
                                        <p:tav tm="100000">
                                          <p:val>
                                            <p:strVal val="#ppt_x"/>
                                          </p:val>
                                        </p:tav>
                                      </p:tavLst>
                                    </p:anim>
                                    <p:anim calcmode="lin" valueType="num">
                                      <p:cBhvr additive="base">
                                        <p:cTn id="226" dur="2000" fill="hold"/>
                                        <p:tgtEl>
                                          <p:spTgt spid="50"/>
                                        </p:tgtEl>
                                        <p:attrNameLst>
                                          <p:attrName>ppt_y</p:attrName>
                                        </p:attrNameLst>
                                      </p:cBhvr>
                                      <p:tavLst>
                                        <p:tav tm="0">
                                          <p:val>
                                            <p:strVal val="0-#ppt_h/2"/>
                                          </p:val>
                                        </p:tav>
                                        <p:tav tm="100000">
                                          <p:val>
                                            <p:strVal val="#ppt_y"/>
                                          </p:val>
                                        </p:tav>
                                      </p:tavLst>
                                    </p:anim>
                                  </p:childTnLst>
                                </p:cTn>
                              </p:par>
                              <p:par>
                                <p:cTn id="227" presetID="2" presetClass="entr" presetSubtype="9" fill="hold" grpId="0" nodeType="withEffect">
                                  <p:stCondLst>
                                    <p:cond delay="0"/>
                                  </p:stCondLst>
                                  <p:childTnLst>
                                    <p:set>
                                      <p:cBhvr>
                                        <p:cTn id="228" dur="1" fill="hold">
                                          <p:stCondLst>
                                            <p:cond delay="0"/>
                                          </p:stCondLst>
                                        </p:cTn>
                                        <p:tgtEl>
                                          <p:spTgt spid="51"/>
                                        </p:tgtEl>
                                        <p:attrNameLst>
                                          <p:attrName>style.visibility</p:attrName>
                                        </p:attrNameLst>
                                      </p:cBhvr>
                                      <p:to>
                                        <p:strVal val="visible"/>
                                      </p:to>
                                    </p:set>
                                    <p:anim calcmode="lin" valueType="num">
                                      <p:cBhvr additive="base">
                                        <p:cTn id="229" dur="2000" fill="hold"/>
                                        <p:tgtEl>
                                          <p:spTgt spid="51"/>
                                        </p:tgtEl>
                                        <p:attrNameLst>
                                          <p:attrName>ppt_x</p:attrName>
                                        </p:attrNameLst>
                                      </p:cBhvr>
                                      <p:tavLst>
                                        <p:tav tm="0">
                                          <p:val>
                                            <p:strVal val="0-#ppt_w/2"/>
                                          </p:val>
                                        </p:tav>
                                        <p:tav tm="100000">
                                          <p:val>
                                            <p:strVal val="#ppt_x"/>
                                          </p:val>
                                        </p:tav>
                                      </p:tavLst>
                                    </p:anim>
                                    <p:anim calcmode="lin" valueType="num">
                                      <p:cBhvr additive="base">
                                        <p:cTn id="230" dur="2000" fill="hold"/>
                                        <p:tgtEl>
                                          <p:spTgt spid="51"/>
                                        </p:tgtEl>
                                        <p:attrNameLst>
                                          <p:attrName>ppt_y</p:attrName>
                                        </p:attrNameLst>
                                      </p:cBhvr>
                                      <p:tavLst>
                                        <p:tav tm="0">
                                          <p:val>
                                            <p:strVal val="0-#ppt_h/2"/>
                                          </p:val>
                                        </p:tav>
                                        <p:tav tm="100000">
                                          <p:val>
                                            <p:strVal val="#ppt_y"/>
                                          </p:val>
                                        </p:tav>
                                      </p:tavLst>
                                    </p:anim>
                                  </p:childTnLst>
                                </p:cTn>
                              </p:par>
                              <p:par>
                                <p:cTn id="231" presetID="2" presetClass="entr" presetSubtype="3" fill="hold" grpId="0" nodeType="withEffect">
                                  <p:stCondLst>
                                    <p:cond delay="0"/>
                                  </p:stCondLst>
                                  <p:childTnLst>
                                    <p:set>
                                      <p:cBhvr>
                                        <p:cTn id="232" dur="1" fill="hold">
                                          <p:stCondLst>
                                            <p:cond delay="0"/>
                                          </p:stCondLst>
                                        </p:cTn>
                                        <p:tgtEl>
                                          <p:spTgt spid="60"/>
                                        </p:tgtEl>
                                        <p:attrNameLst>
                                          <p:attrName>style.visibility</p:attrName>
                                        </p:attrNameLst>
                                      </p:cBhvr>
                                      <p:to>
                                        <p:strVal val="visible"/>
                                      </p:to>
                                    </p:set>
                                    <p:anim calcmode="lin" valueType="num">
                                      <p:cBhvr additive="base">
                                        <p:cTn id="233" dur="2000" fill="hold"/>
                                        <p:tgtEl>
                                          <p:spTgt spid="60"/>
                                        </p:tgtEl>
                                        <p:attrNameLst>
                                          <p:attrName>ppt_x</p:attrName>
                                        </p:attrNameLst>
                                      </p:cBhvr>
                                      <p:tavLst>
                                        <p:tav tm="0">
                                          <p:val>
                                            <p:strVal val="1+#ppt_w/2"/>
                                          </p:val>
                                        </p:tav>
                                        <p:tav tm="100000">
                                          <p:val>
                                            <p:strVal val="#ppt_x"/>
                                          </p:val>
                                        </p:tav>
                                      </p:tavLst>
                                    </p:anim>
                                    <p:anim calcmode="lin" valueType="num">
                                      <p:cBhvr additive="base">
                                        <p:cTn id="234" dur="2000" fill="hold"/>
                                        <p:tgtEl>
                                          <p:spTgt spid="60"/>
                                        </p:tgtEl>
                                        <p:attrNameLst>
                                          <p:attrName>ppt_y</p:attrName>
                                        </p:attrNameLst>
                                      </p:cBhvr>
                                      <p:tavLst>
                                        <p:tav tm="0">
                                          <p:val>
                                            <p:strVal val="0-#ppt_h/2"/>
                                          </p:val>
                                        </p:tav>
                                        <p:tav tm="100000">
                                          <p:val>
                                            <p:strVal val="#ppt_y"/>
                                          </p:val>
                                        </p:tav>
                                      </p:tavLst>
                                    </p:anim>
                                  </p:childTnLst>
                                </p:cTn>
                              </p:par>
                              <p:par>
                                <p:cTn id="235" presetID="2" presetClass="entr" presetSubtype="3" fill="hold" grpId="0" nodeType="withEffect">
                                  <p:stCondLst>
                                    <p:cond delay="0"/>
                                  </p:stCondLst>
                                  <p:childTnLst>
                                    <p:set>
                                      <p:cBhvr>
                                        <p:cTn id="236" dur="1" fill="hold">
                                          <p:stCondLst>
                                            <p:cond delay="0"/>
                                          </p:stCondLst>
                                        </p:cTn>
                                        <p:tgtEl>
                                          <p:spTgt spid="61"/>
                                        </p:tgtEl>
                                        <p:attrNameLst>
                                          <p:attrName>style.visibility</p:attrName>
                                        </p:attrNameLst>
                                      </p:cBhvr>
                                      <p:to>
                                        <p:strVal val="visible"/>
                                      </p:to>
                                    </p:set>
                                    <p:anim calcmode="lin" valueType="num">
                                      <p:cBhvr additive="base">
                                        <p:cTn id="237" dur="2000" fill="hold"/>
                                        <p:tgtEl>
                                          <p:spTgt spid="61"/>
                                        </p:tgtEl>
                                        <p:attrNameLst>
                                          <p:attrName>ppt_x</p:attrName>
                                        </p:attrNameLst>
                                      </p:cBhvr>
                                      <p:tavLst>
                                        <p:tav tm="0">
                                          <p:val>
                                            <p:strVal val="1+#ppt_w/2"/>
                                          </p:val>
                                        </p:tav>
                                        <p:tav tm="100000">
                                          <p:val>
                                            <p:strVal val="#ppt_x"/>
                                          </p:val>
                                        </p:tav>
                                      </p:tavLst>
                                    </p:anim>
                                    <p:anim calcmode="lin" valueType="num">
                                      <p:cBhvr additive="base">
                                        <p:cTn id="238" dur="2000" fill="hold"/>
                                        <p:tgtEl>
                                          <p:spTgt spid="61"/>
                                        </p:tgtEl>
                                        <p:attrNameLst>
                                          <p:attrName>ppt_y</p:attrName>
                                        </p:attrNameLst>
                                      </p:cBhvr>
                                      <p:tavLst>
                                        <p:tav tm="0">
                                          <p:val>
                                            <p:strVal val="0-#ppt_h/2"/>
                                          </p:val>
                                        </p:tav>
                                        <p:tav tm="100000">
                                          <p:val>
                                            <p:strVal val="#ppt_y"/>
                                          </p:val>
                                        </p:tav>
                                      </p:tavLst>
                                    </p:anim>
                                  </p:childTnLst>
                                </p:cTn>
                              </p:par>
                              <p:par>
                                <p:cTn id="239" presetID="2" presetClass="entr" presetSubtype="3" fill="hold" grpId="0" nodeType="withEffect">
                                  <p:stCondLst>
                                    <p:cond delay="0"/>
                                  </p:stCondLst>
                                  <p:childTnLst>
                                    <p:set>
                                      <p:cBhvr>
                                        <p:cTn id="240" dur="1" fill="hold">
                                          <p:stCondLst>
                                            <p:cond delay="0"/>
                                          </p:stCondLst>
                                        </p:cTn>
                                        <p:tgtEl>
                                          <p:spTgt spid="62"/>
                                        </p:tgtEl>
                                        <p:attrNameLst>
                                          <p:attrName>style.visibility</p:attrName>
                                        </p:attrNameLst>
                                      </p:cBhvr>
                                      <p:to>
                                        <p:strVal val="visible"/>
                                      </p:to>
                                    </p:set>
                                    <p:anim calcmode="lin" valueType="num">
                                      <p:cBhvr additive="base">
                                        <p:cTn id="241" dur="2000" fill="hold"/>
                                        <p:tgtEl>
                                          <p:spTgt spid="62"/>
                                        </p:tgtEl>
                                        <p:attrNameLst>
                                          <p:attrName>ppt_x</p:attrName>
                                        </p:attrNameLst>
                                      </p:cBhvr>
                                      <p:tavLst>
                                        <p:tav tm="0">
                                          <p:val>
                                            <p:strVal val="1+#ppt_w/2"/>
                                          </p:val>
                                        </p:tav>
                                        <p:tav tm="100000">
                                          <p:val>
                                            <p:strVal val="#ppt_x"/>
                                          </p:val>
                                        </p:tav>
                                      </p:tavLst>
                                    </p:anim>
                                    <p:anim calcmode="lin" valueType="num">
                                      <p:cBhvr additive="base">
                                        <p:cTn id="242" dur="2000" fill="hold"/>
                                        <p:tgtEl>
                                          <p:spTgt spid="62"/>
                                        </p:tgtEl>
                                        <p:attrNameLst>
                                          <p:attrName>ppt_y</p:attrName>
                                        </p:attrNameLst>
                                      </p:cBhvr>
                                      <p:tavLst>
                                        <p:tav tm="0">
                                          <p:val>
                                            <p:strVal val="0-#ppt_h/2"/>
                                          </p:val>
                                        </p:tav>
                                        <p:tav tm="100000">
                                          <p:val>
                                            <p:strVal val="#ppt_y"/>
                                          </p:val>
                                        </p:tav>
                                      </p:tavLst>
                                    </p:anim>
                                  </p:childTnLst>
                                </p:cTn>
                              </p:par>
                              <p:par>
                                <p:cTn id="243" presetID="2" presetClass="entr" presetSubtype="3" fill="hold" grpId="0" nodeType="withEffect">
                                  <p:stCondLst>
                                    <p:cond delay="0"/>
                                  </p:stCondLst>
                                  <p:childTnLst>
                                    <p:set>
                                      <p:cBhvr>
                                        <p:cTn id="244" dur="1" fill="hold">
                                          <p:stCondLst>
                                            <p:cond delay="0"/>
                                          </p:stCondLst>
                                        </p:cTn>
                                        <p:tgtEl>
                                          <p:spTgt spid="63"/>
                                        </p:tgtEl>
                                        <p:attrNameLst>
                                          <p:attrName>style.visibility</p:attrName>
                                        </p:attrNameLst>
                                      </p:cBhvr>
                                      <p:to>
                                        <p:strVal val="visible"/>
                                      </p:to>
                                    </p:set>
                                    <p:anim calcmode="lin" valueType="num">
                                      <p:cBhvr additive="base">
                                        <p:cTn id="245" dur="2000" fill="hold"/>
                                        <p:tgtEl>
                                          <p:spTgt spid="63"/>
                                        </p:tgtEl>
                                        <p:attrNameLst>
                                          <p:attrName>ppt_x</p:attrName>
                                        </p:attrNameLst>
                                      </p:cBhvr>
                                      <p:tavLst>
                                        <p:tav tm="0">
                                          <p:val>
                                            <p:strVal val="1+#ppt_w/2"/>
                                          </p:val>
                                        </p:tav>
                                        <p:tav tm="100000">
                                          <p:val>
                                            <p:strVal val="#ppt_x"/>
                                          </p:val>
                                        </p:tav>
                                      </p:tavLst>
                                    </p:anim>
                                    <p:anim calcmode="lin" valueType="num">
                                      <p:cBhvr additive="base">
                                        <p:cTn id="246" dur="2000" fill="hold"/>
                                        <p:tgtEl>
                                          <p:spTgt spid="63"/>
                                        </p:tgtEl>
                                        <p:attrNameLst>
                                          <p:attrName>ppt_y</p:attrName>
                                        </p:attrNameLst>
                                      </p:cBhvr>
                                      <p:tavLst>
                                        <p:tav tm="0">
                                          <p:val>
                                            <p:strVal val="0-#ppt_h/2"/>
                                          </p:val>
                                        </p:tav>
                                        <p:tav tm="100000">
                                          <p:val>
                                            <p:strVal val="#ppt_y"/>
                                          </p:val>
                                        </p:tav>
                                      </p:tavLst>
                                    </p:anim>
                                  </p:childTnLst>
                                </p:cTn>
                              </p:par>
                              <p:par>
                                <p:cTn id="247" presetID="2" presetClass="entr" presetSubtype="3" fill="hold" grpId="0" nodeType="withEffect">
                                  <p:stCondLst>
                                    <p:cond delay="0"/>
                                  </p:stCondLst>
                                  <p:childTnLst>
                                    <p:set>
                                      <p:cBhvr>
                                        <p:cTn id="248" dur="1" fill="hold">
                                          <p:stCondLst>
                                            <p:cond delay="0"/>
                                          </p:stCondLst>
                                        </p:cTn>
                                        <p:tgtEl>
                                          <p:spTgt spid="64"/>
                                        </p:tgtEl>
                                        <p:attrNameLst>
                                          <p:attrName>style.visibility</p:attrName>
                                        </p:attrNameLst>
                                      </p:cBhvr>
                                      <p:to>
                                        <p:strVal val="visible"/>
                                      </p:to>
                                    </p:set>
                                    <p:anim calcmode="lin" valueType="num">
                                      <p:cBhvr additive="base">
                                        <p:cTn id="249" dur="2000" fill="hold"/>
                                        <p:tgtEl>
                                          <p:spTgt spid="64"/>
                                        </p:tgtEl>
                                        <p:attrNameLst>
                                          <p:attrName>ppt_x</p:attrName>
                                        </p:attrNameLst>
                                      </p:cBhvr>
                                      <p:tavLst>
                                        <p:tav tm="0">
                                          <p:val>
                                            <p:strVal val="1+#ppt_w/2"/>
                                          </p:val>
                                        </p:tav>
                                        <p:tav tm="100000">
                                          <p:val>
                                            <p:strVal val="#ppt_x"/>
                                          </p:val>
                                        </p:tav>
                                      </p:tavLst>
                                    </p:anim>
                                    <p:anim calcmode="lin" valueType="num">
                                      <p:cBhvr additive="base">
                                        <p:cTn id="250" dur="2000" fill="hold"/>
                                        <p:tgtEl>
                                          <p:spTgt spid="64"/>
                                        </p:tgtEl>
                                        <p:attrNameLst>
                                          <p:attrName>ppt_y</p:attrName>
                                        </p:attrNameLst>
                                      </p:cBhvr>
                                      <p:tavLst>
                                        <p:tav tm="0">
                                          <p:val>
                                            <p:strVal val="0-#ppt_h/2"/>
                                          </p:val>
                                        </p:tav>
                                        <p:tav tm="100000">
                                          <p:val>
                                            <p:strVal val="#ppt_y"/>
                                          </p:val>
                                        </p:tav>
                                      </p:tavLst>
                                    </p:anim>
                                  </p:childTnLst>
                                </p:cTn>
                              </p:par>
                              <p:par>
                                <p:cTn id="251" presetID="2" presetClass="entr" presetSubtype="3" fill="hold" grpId="0" nodeType="withEffect">
                                  <p:stCondLst>
                                    <p:cond delay="0"/>
                                  </p:stCondLst>
                                  <p:childTnLst>
                                    <p:set>
                                      <p:cBhvr>
                                        <p:cTn id="252" dur="1" fill="hold">
                                          <p:stCondLst>
                                            <p:cond delay="0"/>
                                          </p:stCondLst>
                                        </p:cTn>
                                        <p:tgtEl>
                                          <p:spTgt spid="65"/>
                                        </p:tgtEl>
                                        <p:attrNameLst>
                                          <p:attrName>style.visibility</p:attrName>
                                        </p:attrNameLst>
                                      </p:cBhvr>
                                      <p:to>
                                        <p:strVal val="visible"/>
                                      </p:to>
                                    </p:set>
                                    <p:anim calcmode="lin" valueType="num">
                                      <p:cBhvr additive="base">
                                        <p:cTn id="253" dur="2000" fill="hold"/>
                                        <p:tgtEl>
                                          <p:spTgt spid="65"/>
                                        </p:tgtEl>
                                        <p:attrNameLst>
                                          <p:attrName>ppt_x</p:attrName>
                                        </p:attrNameLst>
                                      </p:cBhvr>
                                      <p:tavLst>
                                        <p:tav tm="0">
                                          <p:val>
                                            <p:strVal val="1+#ppt_w/2"/>
                                          </p:val>
                                        </p:tav>
                                        <p:tav tm="100000">
                                          <p:val>
                                            <p:strVal val="#ppt_x"/>
                                          </p:val>
                                        </p:tav>
                                      </p:tavLst>
                                    </p:anim>
                                    <p:anim calcmode="lin" valueType="num">
                                      <p:cBhvr additive="base">
                                        <p:cTn id="254" dur="2000" fill="hold"/>
                                        <p:tgtEl>
                                          <p:spTgt spid="65"/>
                                        </p:tgtEl>
                                        <p:attrNameLst>
                                          <p:attrName>ppt_y</p:attrName>
                                        </p:attrNameLst>
                                      </p:cBhvr>
                                      <p:tavLst>
                                        <p:tav tm="0">
                                          <p:val>
                                            <p:strVal val="0-#ppt_h/2"/>
                                          </p:val>
                                        </p:tav>
                                        <p:tav tm="100000">
                                          <p:val>
                                            <p:strVal val="#ppt_y"/>
                                          </p:val>
                                        </p:tav>
                                      </p:tavLst>
                                    </p:anim>
                                  </p:childTnLst>
                                </p:cTn>
                              </p:par>
                              <p:par>
                                <p:cTn id="255" presetID="2" presetClass="entr" presetSubtype="3" fill="hold" grpId="0" nodeType="withEffect">
                                  <p:stCondLst>
                                    <p:cond delay="0"/>
                                  </p:stCondLst>
                                  <p:childTnLst>
                                    <p:set>
                                      <p:cBhvr>
                                        <p:cTn id="256" dur="1" fill="hold">
                                          <p:stCondLst>
                                            <p:cond delay="0"/>
                                          </p:stCondLst>
                                        </p:cTn>
                                        <p:tgtEl>
                                          <p:spTgt spid="66"/>
                                        </p:tgtEl>
                                        <p:attrNameLst>
                                          <p:attrName>style.visibility</p:attrName>
                                        </p:attrNameLst>
                                      </p:cBhvr>
                                      <p:to>
                                        <p:strVal val="visible"/>
                                      </p:to>
                                    </p:set>
                                    <p:anim calcmode="lin" valueType="num">
                                      <p:cBhvr additive="base">
                                        <p:cTn id="257" dur="2000" fill="hold"/>
                                        <p:tgtEl>
                                          <p:spTgt spid="66"/>
                                        </p:tgtEl>
                                        <p:attrNameLst>
                                          <p:attrName>ppt_x</p:attrName>
                                        </p:attrNameLst>
                                      </p:cBhvr>
                                      <p:tavLst>
                                        <p:tav tm="0">
                                          <p:val>
                                            <p:strVal val="1+#ppt_w/2"/>
                                          </p:val>
                                        </p:tav>
                                        <p:tav tm="100000">
                                          <p:val>
                                            <p:strVal val="#ppt_x"/>
                                          </p:val>
                                        </p:tav>
                                      </p:tavLst>
                                    </p:anim>
                                    <p:anim calcmode="lin" valueType="num">
                                      <p:cBhvr additive="base">
                                        <p:cTn id="258" dur="2000" fill="hold"/>
                                        <p:tgtEl>
                                          <p:spTgt spid="66"/>
                                        </p:tgtEl>
                                        <p:attrNameLst>
                                          <p:attrName>ppt_y</p:attrName>
                                        </p:attrNameLst>
                                      </p:cBhvr>
                                      <p:tavLst>
                                        <p:tav tm="0">
                                          <p:val>
                                            <p:strVal val="0-#ppt_h/2"/>
                                          </p:val>
                                        </p:tav>
                                        <p:tav tm="100000">
                                          <p:val>
                                            <p:strVal val="#ppt_y"/>
                                          </p:val>
                                        </p:tav>
                                      </p:tavLst>
                                    </p:anim>
                                  </p:childTnLst>
                                </p:cTn>
                              </p:par>
                              <p:par>
                                <p:cTn id="259" presetID="2" presetClass="entr" presetSubtype="3" fill="hold" grpId="0" nodeType="withEffect">
                                  <p:stCondLst>
                                    <p:cond delay="0"/>
                                  </p:stCondLst>
                                  <p:childTnLst>
                                    <p:set>
                                      <p:cBhvr>
                                        <p:cTn id="260" dur="1" fill="hold">
                                          <p:stCondLst>
                                            <p:cond delay="0"/>
                                          </p:stCondLst>
                                        </p:cTn>
                                        <p:tgtEl>
                                          <p:spTgt spid="67"/>
                                        </p:tgtEl>
                                        <p:attrNameLst>
                                          <p:attrName>style.visibility</p:attrName>
                                        </p:attrNameLst>
                                      </p:cBhvr>
                                      <p:to>
                                        <p:strVal val="visible"/>
                                      </p:to>
                                    </p:set>
                                    <p:anim calcmode="lin" valueType="num">
                                      <p:cBhvr additive="base">
                                        <p:cTn id="261" dur="2000" fill="hold"/>
                                        <p:tgtEl>
                                          <p:spTgt spid="67"/>
                                        </p:tgtEl>
                                        <p:attrNameLst>
                                          <p:attrName>ppt_x</p:attrName>
                                        </p:attrNameLst>
                                      </p:cBhvr>
                                      <p:tavLst>
                                        <p:tav tm="0">
                                          <p:val>
                                            <p:strVal val="1+#ppt_w/2"/>
                                          </p:val>
                                        </p:tav>
                                        <p:tav tm="100000">
                                          <p:val>
                                            <p:strVal val="#ppt_x"/>
                                          </p:val>
                                        </p:tav>
                                      </p:tavLst>
                                    </p:anim>
                                    <p:anim calcmode="lin" valueType="num">
                                      <p:cBhvr additive="base">
                                        <p:cTn id="262" dur="2000" fill="hold"/>
                                        <p:tgtEl>
                                          <p:spTgt spid="67"/>
                                        </p:tgtEl>
                                        <p:attrNameLst>
                                          <p:attrName>ppt_y</p:attrName>
                                        </p:attrNameLst>
                                      </p:cBhvr>
                                      <p:tavLst>
                                        <p:tav tm="0">
                                          <p:val>
                                            <p:strVal val="0-#ppt_h/2"/>
                                          </p:val>
                                        </p:tav>
                                        <p:tav tm="100000">
                                          <p:val>
                                            <p:strVal val="#ppt_y"/>
                                          </p:val>
                                        </p:tav>
                                      </p:tavLst>
                                    </p:anim>
                                  </p:childTnLst>
                                </p:cTn>
                              </p:par>
                            </p:childTnLst>
                          </p:cTn>
                        </p:par>
                        <p:par>
                          <p:cTn id="263" fill="hold">
                            <p:stCondLst>
                              <p:cond delay="2000"/>
                            </p:stCondLst>
                            <p:childTnLst>
                              <p:par>
                                <p:cTn id="264" presetID="2" presetClass="exit" presetSubtype="4" fill="hold" grpId="1" nodeType="afterEffect">
                                  <p:stCondLst>
                                    <p:cond delay="0"/>
                                  </p:stCondLst>
                                  <p:childTnLst>
                                    <p:anim calcmode="lin" valueType="num">
                                      <p:cBhvr additive="base">
                                        <p:cTn id="265" dur="2000"/>
                                        <p:tgtEl>
                                          <p:spTgt spid="4"/>
                                        </p:tgtEl>
                                        <p:attrNameLst>
                                          <p:attrName>ppt_x</p:attrName>
                                        </p:attrNameLst>
                                      </p:cBhvr>
                                      <p:tavLst>
                                        <p:tav tm="0">
                                          <p:val>
                                            <p:strVal val="ppt_x"/>
                                          </p:val>
                                        </p:tav>
                                        <p:tav tm="100000">
                                          <p:val>
                                            <p:strVal val="ppt_x"/>
                                          </p:val>
                                        </p:tav>
                                      </p:tavLst>
                                    </p:anim>
                                    <p:anim calcmode="lin" valueType="num">
                                      <p:cBhvr additive="base">
                                        <p:cTn id="266" dur="2000"/>
                                        <p:tgtEl>
                                          <p:spTgt spid="4"/>
                                        </p:tgtEl>
                                        <p:attrNameLst>
                                          <p:attrName>ppt_y</p:attrName>
                                        </p:attrNameLst>
                                      </p:cBhvr>
                                      <p:tavLst>
                                        <p:tav tm="0">
                                          <p:val>
                                            <p:strVal val="ppt_y"/>
                                          </p:val>
                                        </p:tav>
                                        <p:tav tm="100000">
                                          <p:val>
                                            <p:strVal val="1+ppt_h/2"/>
                                          </p:val>
                                        </p:tav>
                                      </p:tavLst>
                                    </p:anim>
                                    <p:set>
                                      <p:cBhvr>
                                        <p:cTn id="267" dur="1" fill="hold">
                                          <p:stCondLst>
                                            <p:cond delay="1999"/>
                                          </p:stCondLst>
                                        </p:cTn>
                                        <p:tgtEl>
                                          <p:spTgt spid="4"/>
                                        </p:tgtEl>
                                        <p:attrNameLst>
                                          <p:attrName>style.visibility</p:attrName>
                                        </p:attrNameLst>
                                      </p:cBhvr>
                                      <p:to>
                                        <p:strVal val="hidden"/>
                                      </p:to>
                                    </p:set>
                                  </p:childTnLst>
                                </p:cTn>
                              </p:par>
                              <p:par>
                                <p:cTn id="268" presetID="2" presetClass="exit" presetSubtype="4" fill="hold" grpId="1" nodeType="withEffect">
                                  <p:stCondLst>
                                    <p:cond delay="0"/>
                                  </p:stCondLst>
                                  <p:childTnLst>
                                    <p:anim calcmode="lin" valueType="num">
                                      <p:cBhvr additive="base">
                                        <p:cTn id="269" dur="2000"/>
                                        <p:tgtEl>
                                          <p:spTgt spid="5"/>
                                        </p:tgtEl>
                                        <p:attrNameLst>
                                          <p:attrName>ppt_x</p:attrName>
                                        </p:attrNameLst>
                                      </p:cBhvr>
                                      <p:tavLst>
                                        <p:tav tm="0">
                                          <p:val>
                                            <p:strVal val="ppt_x"/>
                                          </p:val>
                                        </p:tav>
                                        <p:tav tm="100000">
                                          <p:val>
                                            <p:strVal val="ppt_x"/>
                                          </p:val>
                                        </p:tav>
                                      </p:tavLst>
                                    </p:anim>
                                    <p:anim calcmode="lin" valueType="num">
                                      <p:cBhvr additive="base">
                                        <p:cTn id="270" dur="2000"/>
                                        <p:tgtEl>
                                          <p:spTgt spid="5"/>
                                        </p:tgtEl>
                                        <p:attrNameLst>
                                          <p:attrName>ppt_y</p:attrName>
                                        </p:attrNameLst>
                                      </p:cBhvr>
                                      <p:tavLst>
                                        <p:tav tm="0">
                                          <p:val>
                                            <p:strVal val="ppt_y"/>
                                          </p:val>
                                        </p:tav>
                                        <p:tav tm="100000">
                                          <p:val>
                                            <p:strVal val="1+ppt_h/2"/>
                                          </p:val>
                                        </p:tav>
                                      </p:tavLst>
                                    </p:anim>
                                    <p:set>
                                      <p:cBhvr>
                                        <p:cTn id="271" dur="1" fill="hold">
                                          <p:stCondLst>
                                            <p:cond delay="1999"/>
                                          </p:stCondLst>
                                        </p:cTn>
                                        <p:tgtEl>
                                          <p:spTgt spid="5"/>
                                        </p:tgtEl>
                                        <p:attrNameLst>
                                          <p:attrName>style.visibility</p:attrName>
                                        </p:attrNameLst>
                                      </p:cBhvr>
                                      <p:to>
                                        <p:strVal val="hidden"/>
                                      </p:to>
                                    </p:set>
                                  </p:childTnLst>
                                </p:cTn>
                              </p:par>
                              <p:par>
                                <p:cTn id="272" presetID="2" presetClass="exit" presetSubtype="4" fill="hold" grpId="1" nodeType="withEffect">
                                  <p:stCondLst>
                                    <p:cond delay="0"/>
                                  </p:stCondLst>
                                  <p:childTnLst>
                                    <p:anim calcmode="lin" valueType="num">
                                      <p:cBhvr additive="base">
                                        <p:cTn id="273" dur="2000"/>
                                        <p:tgtEl>
                                          <p:spTgt spid="6"/>
                                        </p:tgtEl>
                                        <p:attrNameLst>
                                          <p:attrName>ppt_x</p:attrName>
                                        </p:attrNameLst>
                                      </p:cBhvr>
                                      <p:tavLst>
                                        <p:tav tm="0">
                                          <p:val>
                                            <p:strVal val="ppt_x"/>
                                          </p:val>
                                        </p:tav>
                                        <p:tav tm="100000">
                                          <p:val>
                                            <p:strVal val="ppt_x"/>
                                          </p:val>
                                        </p:tav>
                                      </p:tavLst>
                                    </p:anim>
                                    <p:anim calcmode="lin" valueType="num">
                                      <p:cBhvr additive="base">
                                        <p:cTn id="274" dur="2000"/>
                                        <p:tgtEl>
                                          <p:spTgt spid="6"/>
                                        </p:tgtEl>
                                        <p:attrNameLst>
                                          <p:attrName>ppt_y</p:attrName>
                                        </p:attrNameLst>
                                      </p:cBhvr>
                                      <p:tavLst>
                                        <p:tav tm="0">
                                          <p:val>
                                            <p:strVal val="ppt_y"/>
                                          </p:val>
                                        </p:tav>
                                        <p:tav tm="100000">
                                          <p:val>
                                            <p:strVal val="1+ppt_h/2"/>
                                          </p:val>
                                        </p:tav>
                                      </p:tavLst>
                                    </p:anim>
                                    <p:set>
                                      <p:cBhvr>
                                        <p:cTn id="275" dur="1" fill="hold">
                                          <p:stCondLst>
                                            <p:cond delay="1999"/>
                                          </p:stCondLst>
                                        </p:cTn>
                                        <p:tgtEl>
                                          <p:spTgt spid="6"/>
                                        </p:tgtEl>
                                        <p:attrNameLst>
                                          <p:attrName>style.visibility</p:attrName>
                                        </p:attrNameLst>
                                      </p:cBhvr>
                                      <p:to>
                                        <p:strVal val="hidden"/>
                                      </p:to>
                                    </p:set>
                                  </p:childTnLst>
                                </p:cTn>
                              </p:par>
                              <p:par>
                                <p:cTn id="276" presetID="2" presetClass="exit" presetSubtype="4" fill="hold" grpId="1" nodeType="withEffect">
                                  <p:stCondLst>
                                    <p:cond delay="0"/>
                                  </p:stCondLst>
                                  <p:childTnLst>
                                    <p:anim calcmode="lin" valueType="num">
                                      <p:cBhvr additive="base">
                                        <p:cTn id="277" dur="2000"/>
                                        <p:tgtEl>
                                          <p:spTgt spid="7"/>
                                        </p:tgtEl>
                                        <p:attrNameLst>
                                          <p:attrName>ppt_x</p:attrName>
                                        </p:attrNameLst>
                                      </p:cBhvr>
                                      <p:tavLst>
                                        <p:tav tm="0">
                                          <p:val>
                                            <p:strVal val="ppt_x"/>
                                          </p:val>
                                        </p:tav>
                                        <p:tav tm="100000">
                                          <p:val>
                                            <p:strVal val="ppt_x"/>
                                          </p:val>
                                        </p:tav>
                                      </p:tavLst>
                                    </p:anim>
                                    <p:anim calcmode="lin" valueType="num">
                                      <p:cBhvr additive="base">
                                        <p:cTn id="278" dur="2000"/>
                                        <p:tgtEl>
                                          <p:spTgt spid="7"/>
                                        </p:tgtEl>
                                        <p:attrNameLst>
                                          <p:attrName>ppt_y</p:attrName>
                                        </p:attrNameLst>
                                      </p:cBhvr>
                                      <p:tavLst>
                                        <p:tav tm="0">
                                          <p:val>
                                            <p:strVal val="ppt_y"/>
                                          </p:val>
                                        </p:tav>
                                        <p:tav tm="100000">
                                          <p:val>
                                            <p:strVal val="1+ppt_h/2"/>
                                          </p:val>
                                        </p:tav>
                                      </p:tavLst>
                                    </p:anim>
                                    <p:set>
                                      <p:cBhvr>
                                        <p:cTn id="279" dur="1" fill="hold">
                                          <p:stCondLst>
                                            <p:cond delay="1999"/>
                                          </p:stCondLst>
                                        </p:cTn>
                                        <p:tgtEl>
                                          <p:spTgt spid="7"/>
                                        </p:tgtEl>
                                        <p:attrNameLst>
                                          <p:attrName>style.visibility</p:attrName>
                                        </p:attrNameLst>
                                      </p:cBhvr>
                                      <p:to>
                                        <p:strVal val="hidden"/>
                                      </p:to>
                                    </p:set>
                                  </p:childTnLst>
                                </p:cTn>
                              </p:par>
                              <p:par>
                                <p:cTn id="280" presetID="2" presetClass="exit" presetSubtype="4" fill="hold" grpId="1" nodeType="withEffect">
                                  <p:stCondLst>
                                    <p:cond delay="0"/>
                                  </p:stCondLst>
                                  <p:childTnLst>
                                    <p:anim calcmode="lin" valueType="num">
                                      <p:cBhvr additive="base">
                                        <p:cTn id="281" dur="2000"/>
                                        <p:tgtEl>
                                          <p:spTgt spid="8"/>
                                        </p:tgtEl>
                                        <p:attrNameLst>
                                          <p:attrName>ppt_x</p:attrName>
                                        </p:attrNameLst>
                                      </p:cBhvr>
                                      <p:tavLst>
                                        <p:tav tm="0">
                                          <p:val>
                                            <p:strVal val="ppt_x"/>
                                          </p:val>
                                        </p:tav>
                                        <p:tav tm="100000">
                                          <p:val>
                                            <p:strVal val="ppt_x"/>
                                          </p:val>
                                        </p:tav>
                                      </p:tavLst>
                                    </p:anim>
                                    <p:anim calcmode="lin" valueType="num">
                                      <p:cBhvr additive="base">
                                        <p:cTn id="282" dur="2000"/>
                                        <p:tgtEl>
                                          <p:spTgt spid="8"/>
                                        </p:tgtEl>
                                        <p:attrNameLst>
                                          <p:attrName>ppt_y</p:attrName>
                                        </p:attrNameLst>
                                      </p:cBhvr>
                                      <p:tavLst>
                                        <p:tav tm="0">
                                          <p:val>
                                            <p:strVal val="ppt_y"/>
                                          </p:val>
                                        </p:tav>
                                        <p:tav tm="100000">
                                          <p:val>
                                            <p:strVal val="1+ppt_h/2"/>
                                          </p:val>
                                        </p:tav>
                                      </p:tavLst>
                                    </p:anim>
                                    <p:set>
                                      <p:cBhvr>
                                        <p:cTn id="283" dur="1" fill="hold">
                                          <p:stCondLst>
                                            <p:cond delay="1999"/>
                                          </p:stCondLst>
                                        </p:cTn>
                                        <p:tgtEl>
                                          <p:spTgt spid="8"/>
                                        </p:tgtEl>
                                        <p:attrNameLst>
                                          <p:attrName>style.visibility</p:attrName>
                                        </p:attrNameLst>
                                      </p:cBhvr>
                                      <p:to>
                                        <p:strVal val="hidden"/>
                                      </p:to>
                                    </p:set>
                                  </p:childTnLst>
                                </p:cTn>
                              </p:par>
                              <p:par>
                                <p:cTn id="284" presetID="2" presetClass="exit" presetSubtype="4" fill="hold" grpId="1" nodeType="withEffect">
                                  <p:stCondLst>
                                    <p:cond delay="0"/>
                                  </p:stCondLst>
                                  <p:childTnLst>
                                    <p:anim calcmode="lin" valueType="num">
                                      <p:cBhvr additive="base">
                                        <p:cTn id="285" dur="2000"/>
                                        <p:tgtEl>
                                          <p:spTgt spid="9"/>
                                        </p:tgtEl>
                                        <p:attrNameLst>
                                          <p:attrName>ppt_x</p:attrName>
                                        </p:attrNameLst>
                                      </p:cBhvr>
                                      <p:tavLst>
                                        <p:tav tm="0">
                                          <p:val>
                                            <p:strVal val="ppt_x"/>
                                          </p:val>
                                        </p:tav>
                                        <p:tav tm="100000">
                                          <p:val>
                                            <p:strVal val="ppt_x"/>
                                          </p:val>
                                        </p:tav>
                                      </p:tavLst>
                                    </p:anim>
                                    <p:anim calcmode="lin" valueType="num">
                                      <p:cBhvr additive="base">
                                        <p:cTn id="286" dur="2000"/>
                                        <p:tgtEl>
                                          <p:spTgt spid="9"/>
                                        </p:tgtEl>
                                        <p:attrNameLst>
                                          <p:attrName>ppt_y</p:attrName>
                                        </p:attrNameLst>
                                      </p:cBhvr>
                                      <p:tavLst>
                                        <p:tav tm="0">
                                          <p:val>
                                            <p:strVal val="ppt_y"/>
                                          </p:val>
                                        </p:tav>
                                        <p:tav tm="100000">
                                          <p:val>
                                            <p:strVal val="1+ppt_h/2"/>
                                          </p:val>
                                        </p:tav>
                                      </p:tavLst>
                                    </p:anim>
                                    <p:set>
                                      <p:cBhvr>
                                        <p:cTn id="287" dur="1" fill="hold">
                                          <p:stCondLst>
                                            <p:cond delay="1999"/>
                                          </p:stCondLst>
                                        </p:cTn>
                                        <p:tgtEl>
                                          <p:spTgt spid="9"/>
                                        </p:tgtEl>
                                        <p:attrNameLst>
                                          <p:attrName>style.visibility</p:attrName>
                                        </p:attrNameLst>
                                      </p:cBhvr>
                                      <p:to>
                                        <p:strVal val="hidden"/>
                                      </p:to>
                                    </p:set>
                                  </p:childTnLst>
                                </p:cTn>
                              </p:par>
                              <p:par>
                                <p:cTn id="288" presetID="2" presetClass="exit" presetSubtype="4" fill="hold" grpId="1" nodeType="withEffect">
                                  <p:stCondLst>
                                    <p:cond delay="0"/>
                                  </p:stCondLst>
                                  <p:childTnLst>
                                    <p:anim calcmode="lin" valueType="num">
                                      <p:cBhvr additive="base">
                                        <p:cTn id="289" dur="2000"/>
                                        <p:tgtEl>
                                          <p:spTgt spid="10"/>
                                        </p:tgtEl>
                                        <p:attrNameLst>
                                          <p:attrName>ppt_x</p:attrName>
                                        </p:attrNameLst>
                                      </p:cBhvr>
                                      <p:tavLst>
                                        <p:tav tm="0">
                                          <p:val>
                                            <p:strVal val="ppt_x"/>
                                          </p:val>
                                        </p:tav>
                                        <p:tav tm="100000">
                                          <p:val>
                                            <p:strVal val="ppt_x"/>
                                          </p:val>
                                        </p:tav>
                                      </p:tavLst>
                                    </p:anim>
                                    <p:anim calcmode="lin" valueType="num">
                                      <p:cBhvr additive="base">
                                        <p:cTn id="290" dur="2000"/>
                                        <p:tgtEl>
                                          <p:spTgt spid="10"/>
                                        </p:tgtEl>
                                        <p:attrNameLst>
                                          <p:attrName>ppt_y</p:attrName>
                                        </p:attrNameLst>
                                      </p:cBhvr>
                                      <p:tavLst>
                                        <p:tav tm="0">
                                          <p:val>
                                            <p:strVal val="ppt_y"/>
                                          </p:val>
                                        </p:tav>
                                        <p:tav tm="100000">
                                          <p:val>
                                            <p:strVal val="1+ppt_h/2"/>
                                          </p:val>
                                        </p:tav>
                                      </p:tavLst>
                                    </p:anim>
                                    <p:set>
                                      <p:cBhvr>
                                        <p:cTn id="291" dur="1" fill="hold">
                                          <p:stCondLst>
                                            <p:cond delay="1999"/>
                                          </p:stCondLst>
                                        </p:cTn>
                                        <p:tgtEl>
                                          <p:spTgt spid="10"/>
                                        </p:tgtEl>
                                        <p:attrNameLst>
                                          <p:attrName>style.visibility</p:attrName>
                                        </p:attrNameLst>
                                      </p:cBhvr>
                                      <p:to>
                                        <p:strVal val="hidden"/>
                                      </p:to>
                                    </p:set>
                                  </p:childTnLst>
                                </p:cTn>
                              </p:par>
                              <p:par>
                                <p:cTn id="292" presetID="2" presetClass="exit" presetSubtype="4" fill="hold" grpId="1" nodeType="withEffect">
                                  <p:stCondLst>
                                    <p:cond delay="0"/>
                                  </p:stCondLst>
                                  <p:childTnLst>
                                    <p:anim calcmode="lin" valueType="num">
                                      <p:cBhvr additive="base">
                                        <p:cTn id="293" dur="2000"/>
                                        <p:tgtEl>
                                          <p:spTgt spid="11"/>
                                        </p:tgtEl>
                                        <p:attrNameLst>
                                          <p:attrName>ppt_x</p:attrName>
                                        </p:attrNameLst>
                                      </p:cBhvr>
                                      <p:tavLst>
                                        <p:tav tm="0">
                                          <p:val>
                                            <p:strVal val="ppt_x"/>
                                          </p:val>
                                        </p:tav>
                                        <p:tav tm="100000">
                                          <p:val>
                                            <p:strVal val="ppt_x"/>
                                          </p:val>
                                        </p:tav>
                                      </p:tavLst>
                                    </p:anim>
                                    <p:anim calcmode="lin" valueType="num">
                                      <p:cBhvr additive="base">
                                        <p:cTn id="294" dur="2000"/>
                                        <p:tgtEl>
                                          <p:spTgt spid="11"/>
                                        </p:tgtEl>
                                        <p:attrNameLst>
                                          <p:attrName>ppt_y</p:attrName>
                                        </p:attrNameLst>
                                      </p:cBhvr>
                                      <p:tavLst>
                                        <p:tav tm="0">
                                          <p:val>
                                            <p:strVal val="ppt_y"/>
                                          </p:val>
                                        </p:tav>
                                        <p:tav tm="100000">
                                          <p:val>
                                            <p:strVal val="1+ppt_h/2"/>
                                          </p:val>
                                        </p:tav>
                                      </p:tavLst>
                                    </p:anim>
                                    <p:set>
                                      <p:cBhvr>
                                        <p:cTn id="295" dur="1" fill="hold">
                                          <p:stCondLst>
                                            <p:cond delay="1999"/>
                                          </p:stCondLst>
                                        </p:cTn>
                                        <p:tgtEl>
                                          <p:spTgt spid="11"/>
                                        </p:tgtEl>
                                        <p:attrNameLst>
                                          <p:attrName>style.visibility</p:attrName>
                                        </p:attrNameLst>
                                      </p:cBhvr>
                                      <p:to>
                                        <p:strVal val="hidden"/>
                                      </p:to>
                                    </p:set>
                                  </p:childTnLst>
                                </p:cTn>
                              </p:par>
                              <p:par>
                                <p:cTn id="296" presetID="2" presetClass="exit" presetSubtype="4" fill="hold" grpId="1" nodeType="withEffect">
                                  <p:stCondLst>
                                    <p:cond delay="0"/>
                                  </p:stCondLst>
                                  <p:childTnLst>
                                    <p:anim calcmode="lin" valueType="num">
                                      <p:cBhvr additive="base">
                                        <p:cTn id="297" dur="2000"/>
                                        <p:tgtEl>
                                          <p:spTgt spid="12"/>
                                        </p:tgtEl>
                                        <p:attrNameLst>
                                          <p:attrName>ppt_x</p:attrName>
                                        </p:attrNameLst>
                                      </p:cBhvr>
                                      <p:tavLst>
                                        <p:tav tm="0">
                                          <p:val>
                                            <p:strVal val="ppt_x"/>
                                          </p:val>
                                        </p:tav>
                                        <p:tav tm="100000">
                                          <p:val>
                                            <p:strVal val="ppt_x"/>
                                          </p:val>
                                        </p:tav>
                                      </p:tavLst>
                                    </p:anim>
                                    <p:anim calcmode="lin" valueType="num">
                                      <p:cBhvr additive="base">
                                        <p:cTn id="298" dur="2000"/>
                                        <p:tgtEl>
                                          <p:spTgt spid="12"/>
                                        </p:tgtEl>
                                        <p:attrNameLst>
                                          <p:attrName>ppt_y</p:attrName>
                                        </p:attrNameLst>
                                      </p:cBhvr>
                                      <p:tavLst>
                                        <p:tav tm="0">
                                          <p:val>
                                            <p:strVal val="ppt_y"/>
                                          </p:val>
                                        </p:tav>
                                        <p:tav tm="100000">
                                          <p:val>
                                            <p:strVal val="1+ppt_h/2"/>
                                          </p:val>
                                        </p:tav>
                                      </p:tavLst>
                                    </p:anim>
                                    <p:set>
                                      <p:cBhvr>
                                        <p:cTn id="299" dur="1" fill="hold">
                                          <p:stCondLst>
                                            <p:cond delay="1999"/>
                                          </p:stCondLst>
                                        </p:cTn>
                                        <p:tgtEl>
                                          <p:spTgt spid="12"/>
                                        </p:tgtEl>
                                        <p:attrNameLst>
                                          <p:attrName>style.visibility</p:attrName>
                                        </p:attrNameLst>
                                      </p:cBhvr>
                                      <p:to>
                                        <p:strVal val="hidden"/>
                                      </p:to>
                                    </p:set>
                                  </p:childTnLst>
                                </p:cTn>
                              </p:par>
                              <p:par>
                                <p:cTn id="300" presetID="2" presetClass="exit" presetSubtype="4" fill="hold" grpId="1" nodeType="withEffect">
                                  <p:stCondLst>
                                    <p:cond delay="0"/>
                                  </p:stCondLst>
                                  <p:childTnLst>
                                    <p:anim calcmode="lin" valueType="num">
                                      <p:cBhvr additive="base">
                                        <p:cTn id="301" dur="2000"/>
                                        <p:tgtEl>
                                          <p:spTgt spid="13"/>
                                        </p:tgtEl>
                                        <p:attrNameLst>
                                          <p:attrName>ppt_x</p:attrName>
                                        </p:attrNameLst>
                                      </p:cBhvr>
                                      <p:tavLst>
                                        <p:tav tm="0">
                                          <p:val>
                                            <p:strVal val="ppt_x"/>
                                          </p:val>
                                        </p:tav>
                                        <p:tav tm="100000">
                                          <p:val>
                                            <p:strVal val="ppt_x"/>
                                          </p:val>
                                        </p:tav>
                                      </p:tavLst>
                                    </p:anim>
                                    <p:anim calcmode="lin" valueType="num">
                                      <p:cBhvr additive="base">
                                        <p:cTn id="302" dur="2000"/>
                                        <p:tgtEl>
                                          <p:spTgt spid="13"/>
                                        </p:tgtEl>
                                        <p:attrNameLst>
                                          <p:attrName>ppt_y</p:attrName>
                                        </p:attrNameLst>
                                      </p:cBhvr>
                                      <p:tavLst>
                                        <p:tav tm="0">
                                          <p:val>
                                            <p:strVal val="ppt_y"/>
                                          </p:val>
                                        </p:tav>
                                        <p:tav tm="100000">
                                          <p:val>
                                            <p:strVal val="1+ppt_h/2"/>
                                          </p:val>
                                        </p:tav>
                                      </p:tavLst>
                                    </p:anim>
                                    <p:set>
                                      <p:cBhvr>
                                        <p:cTn id="303" dur="1" fill="hold">
                                          <p:stCondLst>
                                            <p:cond delay="1999"/>
                                          </p:stCondLst>
                                        </p:cTn>
                                        <p:tgtEl>
                                          <p:spTgt spid="13"/>
                                        </p:tgtEl>
                                        <p:attrNameLst>
                                          <p:attrName>style.visibility</p:attrName>
                                        </p:attrNameLst>
                                      </p:cBhvr>
                                      <p:to>
                                        <p:strVal val="hidden"/>
                                      </p:to>
                                    </p:set>
                                  </p:childTnLst>
                                </p:cTn>
                              </p:par>
                              <p:par>
                                <p:cTn id="304" presetID="2" presetClass="exit" presetSubtype="4" fill="hold" grpId="1" nodeType="withEffect">
                                  <p:stCondLst>
                                    <p:cond delay="0"/>
                                  </p:stCondLst>
                                  <p:childTnLst>
                                    <p:anim calcmode="lin" valueType="num">
                                      <p:cBhvr additive="base">
                                        <p:cTn id="305" dur="2000"/>
                                        <p:tgtEl>
                                          <p:spTgt spid="14"/>
                                        </p:tgtEl>
                                        <p:attrNameLst>
                                          <p:attrName>ppt_x</p:attrName>
                                        </p:attrNameLst>
                                      </p:cBhvr>
                                      <p:tavLst>
                                        <p:tav tm="0">
                                          <p:val>
                                            <p:strVal val="ppt_x"/>
                                          </p:val>
                                        </p:tav>
                                        <p:tav tm="100000">
                                          <p:val>
                                            <p:strVal val="ppt_x"/>
                                          </p:val>
                                        </p:tav>
                                      </p:tavLst>
                                    </p:anim>
                                    <p:anim calcmode="lin" valueType="num">
                                      <p:cBhvr additive="base">
                                        <p:cTn id="306" dur="2000"/>
                                        <p:tgtEl>
                                          <p:spTgt spid="14"/>
                                        </p:tgtEl>
                                        <p:attrNameLst>
                                          <p:attrName>ppt_y</p:attrName>
                                        </p:attrNameLst>
                                      </p:cBhvr>
                                      <p:tavLst>
                                        <p:tav tm="0">
                                          <p:val>
                                            <p:strVal val="ppt_y"/>
                                          </p:val>
                                        </p:tav>
                                        <p:tav tm="100000">
                                          <p:val>
                                            <p:strVal val="1+ppt_h/2"/>
                                          </p:val>
                                        </p:tav>
                                      </p:tavLst>
                                    </p:anim>
                                    <p:set>
                                      <p:cBhvr>
                                        <p:cTn id="307" dur="1" fill="hold">
                                          <p:stCondLst>
                                            <p:cond delay="1999"/>
                                          </p:stCondLst>
                                        </p:cTn>
                                        <p:tgtEl>
                                          <p:spTgt spid="14"/>
                                        </p:tgtEl>
                                        <p:attrNameLst>
                                          <p:attrName>style.visibility</p:attrName>
                                        </p:attrNameLst>
                                      </p:cBhvr>
                                      <p:to>
                                        <p:strVal val="hidden"/>
                                      </p:to>
                                    </p:set>
                                  </p:childTnLst>
                                </p:cTn>
                              </p:par>
                              <p:par>
                                <p:cTn id="308" presetID="2" presetClass="exit" presetSubtype="4" fill="hold" grpId="1" nodeType="withEffect">
                                  <p:stCondLst>
                                    <p:cond delay="0"/>
                                  </p:stCondLst>
                                  <p:childTnLst>
                                    <p:anim calcmode="lin" valueType="num">
                                      <p:cBhvr additive="base">
                                        <p:cTn id="309" dur="2000"/>
                                        <p:tgtEl>
                                          <p:spTgt spid="15"/>
                                        </p:tgtEl>
                                        <p:attrNameLst>
                                          <p:attrName>ppt_x</p:attrName>
                                        </p:attrNameLst>
                                      </p:cBhvr>
                                      <p:tavLst>
                                        <p:tav tm="0">
                                          <p:val>
                                            <p:strVal val="ppt_x"/>
                                          </p:val>
                                        </p:tav>
                                        <p:tav tm="100000">
                                          <p:val>
                                            <p:strVal val="ppt_x"/>
                                          </p:val>
                                        </p:tav>
                                      </p:tavLst>
                                    </p:anim>
                                    <p:anim calcmode="lin" valueType="num">
                                      <p:cBhvr additive="base">
                                        <p:cTn id="310" dur="2000"/>
                                        <p:tgtEl>
                                          <p:spTgt spid="15"/>
                                        </p:tgtEl>
                                        <p:attrNameLst>
                                          <p:attrName>ppt_y</p:attrName>
                                        </p:attrNameLst>
                                      </p:cBhvr>
                                      <p:tavLst>
                                        <p:tav tm="0">
                                          <p:val>
                                            <p:strVal val="ppt_y"/>
                                          </p:val>
                                        </p:tav>
                                        <p:tav tm="100000">
                                          <p:val>
                                            <p:strVal val="1+ppt_h/2"/>
                                          </p:val>
                                        </p:tav>
                                      </p:tavLst>
                                    </p:anim>
                                    <p:set>
                                      <p:cBhvr>
                                        <p:cTn id="311" dur="1" fill="hold">
                                          <p:stCondLst>
                                            <p:cond delay="1999"/>
                                          </p:stCondLst>
                                        </p:cTn>
                                        <p:tgtEl>
                                          <p:spTgt spid="15"/>
                                        </p:tgtEl>
                                        <p:attrNameLst>
                                          <p:attrName>style.visibility</p:attrName>
                                        </p:attrNameLst>
                                      </p:cBhvr>
                                      <p:to>
                                        <p:strVal val="hidden"/>
                                      </p:to>
                                    </p:set>
                                  </p:childTnLst>
                                </p:cTn>
                              </p:par>
                              <p:par>
                                <p:cTn id="312" presetID="2" presetClass="exit" presetSubtype="4" fill="hold" grpId="1" nodeType="withEffect">
                                  <p:stCondLst>
                                    <p:cond delay="0"/>
                                  </p:stCondLst>
                                  <p:childTnLst>
                                    <p:anim calcmode="lin" valueType="num">
                                      <p:cBhvr additive="base">
                                        <p:cTn id="313" dur="2000"/>
                                        <p:tgtEl>
                                          <p:spTgt spid="16"/>
                                        </p:tgtEl>
                                        <p:attrNameLst>
                                          <p:attrName>ppt_x</p:attrName>
                                        </p:attrNameLst>
                                      </p:cBhvr>
                                      <p:tavLst>
                                        <p:tav tm="0">
                                          <p:val>
                                            <p:strVal val="ppt_x"/>
                                          </p:val>
                                        </p:tav>
                                        <p:tav tm="100000">
                                          <p:val>
                                            <p:strVal val="ppt_x"/>
                                          </p:val>
                                        </p:tav>
                                      </p:tavLst>
                                    </p:anim>
                                    <p:anim calcmode="lin" valueType="num">
                                      <p:cBhvr additive="base">
                                        <p:cTn id="314" dur="2000"/>
                                        <p:tgtEl>
                                          <p:spTgt spid="16"/>
                                        </p:tgtEl>
                                        <p:attrNameLst>
                                          <p:attrName>ppt_y</p:attrName>
                                        </p:attrNameLst>
                                      </p:cBhvr>
                                      <p:tavLst>
                                        <p:tav tm="0">
                                          <p:val>
                                            <p:strVal val="ppt_y"/>
                                          </p:val>
                                        </p:tav>
                                        <p:tav tm="100000">
                                          <p:val>
                                            <p:strVal val="1+ppt_h/2"/>
                                          </p:val>
                                        </p:tav>
                                      </p:tavLst>
                                    </p:anim>
                                    <p:set>
                                      <p:cBhvr>
                                        <p:cTn id="315" dur="1" fill="hold">
                                          <p:stCondLst>
                                            <p:cond delay="1999"/>
                                          </p:stCondLst>
                                        </p:cTn>
                                        <p:tgtEl>
                                          <p:spTgt spid="16"/>
                                        </p:tgtEl>
                                        <p:attrNameLst>
                                          <p:attrName>style.visibility</p:attrName>
                                        </p:attrNameLst>
                                      </p:cBhvr>
                                      <p:to>
                                        <p:strVal val="hidden"/>
                                      </p:to>
                                    </p:set>
                                  </p:childTnLst>
                                </p:cTn>
                              </p:par>
                              <p:par>
                                <p:cTn id="316" presetID="2" presetClass="exit" presetSubtype="4" fill="hold" grpId="1" nodeType="withEffect">
                                  <p:stCondLst>
                                    <p:cond delay="0"/>
                                  </p:stCondLst>
                                  <p:childTnLst>
                                    <p:anim calcmode="lin" valueType="num">
                                      <p:cBhvr additive="base">
                                        <p:cTn id="317" dur="2000"/>
                                        <p:tgtEl>
                                          <p:spTgt spid="17"/>
                                        </p:tgtEl>
                                        <p:attrNameLst>
                                          <p:attrName>ppt_x</p:attrName>
                                        </p:attrNameLst>
                                      </p:cBhvr>
                                      <p:tavLst>
                                        <p:tav tm="0">
                                          <p:val>
                                            <p:strVal val="ppt_x"/>
                                          </p:val>
                                        </p:tav>
                                        <p:tav tm="100000">
                                          <p:val>
                                            <p:strVal val="ppt_x"/>
                                          </p:val>
                                        </p:tav>
                                      </p:tavLst>
                                    </p:anim>
                                    <p:anim calcmode="lin" valueType="num">
                                      <p:cBhvr additive="base">
                                        <p:cTn id="318" dur="2000"/>
                                        <p:tgtEl>
                                          <p:spTgt spid="17"/>
                                        </p:tgtEl>
                                        <p:attrNameLst>
                                          <p:attrName>ppt_y</p:attrName>
                                        </p:attrNameLst>
                                      </p:cBhvr>
                                      <p:tavLst>
                                        <p:tav tm="0">
                                          <p:val>
                                            <p:strVal val="ppt_y"/>
                                          </p:val>
                                        </p:tav>
                                        <p:tav tm="100000">
                                          <p:val>
                                            <p:strVal val="1+ppt_h/2"/>
                                          </p:val>
                                        </p:tav>
                                      </p:tavLst>
                                    </p:anim>
                                    <p:set>
                                      <p:cBhvr>
                                        <p:cTn id="319" dur="1" fill="hold">
                                          <p:stCondLst>
                                            <p:cond delay="1999"/>
                                          </p:stCondLst>
                                        </p:cTn>
                                        <p:tgtEl>
                                          <p:spTgt spid="17"/>
                                        </p:tgtEl>
                                        <p:attrNameLst>
                                          <p:attrName>style.visibility</p:attrName>
                                        </p:attrNameLst>
                                      </p:cBhvr>
                                      <p:to>
                                        <p:strVal val="hidden"/>
                                      </p:to>
                                    </p:set>
                                  </p:childTnLst>
                                </p:cTn>
                              </p:par>
                              <p:par>
                                <p:cTn id="320" presetID="2" presetClass="exit" presetSubtype="4" fill="hold" grpId="1" nodeType="withEffect">
                                  <p:stCondLst>
                                    <p:cond delay="0"/>
                                  </p:stCondLst>
                                  <p:childTnLst>
                                    <p:anim calcmode="lin" valueType="num">
                                      <p:cBhvr additive="base">
                                        <p:cTn id="321" dur="2000"/>
                                        <p:tgtEl>
                                          <p:spTgt spid="18"/>
                                        </p:tgtEl>
                                        <p:attrNameLst>
                                          <p:attrName>ppt_x</p:attrName>
                                        </p:attrNameLst>
                                      </p:cBhvr>
                                      <p:tavLst>
                                        <p:tav tm="0">
                                          <p:val>
                                            <p:strVal val="ppt_x"/>
                                          </p:val>
                                        </p:tav>
                                        <p:tav tm="100000">
                                          <p:val>
                                            <p:strVal val="ppt_x"/>
                                          </p:val>
                                        </p:tav>
                                      </p:tavLst>
                                    </p:anim>
                                    <p:anim calcmode="lin" valueType="num">
                                      <p:cBhvr additive="base">
                                        <p:cTn id="322" dur="2000"/>
                                        <p:tgtEl>
                                          <p:spTgt spid="18"/>
                                        </p:tgtEl>
                                        <p:attrNameLst>
                                          <p:attrName>ppt_y</p:attrName>
                                        </p:attrNameLst>
                                      </p:cBhvr>
                                      <p:tavLst>
                                        <p:tav tm="0">
                                          <p:val>
                                            <p:strVal val="ppt_y"/>
                                          </p:val>
                                        </p:tav>
                                        <p:tav tm="100000">
                                          <p:val>
                                            <p:strVal val="1+ppt_h/2"/>
                                          </p:val>
                                        </p:tav>
                                      </p:tavLst>
                                    </p:anim>
                                    <p:set>
                                      <p:cBhvr>
                                        <p:cTn id="323" dur="1" fill="hold">
                                          <p:stCondLst>
                                            <p:cond delay="1999"/>
                                          </p:stCondLst>
                                        </p:cTn>
                                        <p:tgtEl>
                                          <p:spTgt spid="18"/>
                                        </p:tgtEl>
                                        <p:attrNameLst>
                                          <p:attrName>style.visibility</p:attrName>
                                        </p:attrNameLst>
                                      </p:cBhvr>
                                      <p:to>
                                        <p:strVal val="hidden"/>
                                      </p:to>
                                    </p:set>
                                  </p:childTnLst>
                                </p:cTn>
                              </p:par>
                              <p:par>
                                <p:cTn id="324" presetID="2" presetClass="exit" presetSubtype="4" fill="hold" grpId="1" nodeType="withEffect">
                                  <p:stCondLst>
                                    <p:cond delay="0"/>
                                  </p:stCondLst>
                                  <p:childTnLst>
                                    <p:anim calcmode="lin" valueType="num">
                                      <p:cBhvr additive="base">
                                        <p:cTn id="325" dur="2000"/>
                                        <p:tgtEl>
                                          <p:spTgt spid="19"/>
                                        </p:tgtEl>
                                        <p:attrNameLst>
                                          <p:attrName>ppt_x</p:attrName>
                                        </p:attrNameLst>
                                      </p:cBhvr>
                                      <p:tavLst>
                                        <p:tav tm="0">
                                          <p:val>
                                            <p:strVal val="ppt_x"/>
                                          </p:val>
                                        </p:tav>
                                        <p:tav tm="100000">
                                          <p:val>
                                            <p:strVal val="ppt_x"/>
                                          </p:val>
                                        </p:tav>
                                      </p:tavLst>
                                    </p:anim>
                                    <p:anim calcmode="lin" valueType="num">
                                      <p:cBhvr additive="base">
                                        <p:cTn id="326" dur="2000"/>
                                        <p:tgtEl>
                                          <p:spTgt spid="19"/>
                                        </p:tgtEl>
                                        <p:attrNameLst>
                                          <p:attrName>ppt_y</p:attrName>
                                        </p:attrNameLst>
                                      </p:cBhvr>
                                      <p:tavLst>
                                        <p:tav tm="0">
                                          <p:val>
                                            <p:strVal val="ppt_y"/>
                                          </p:val>
                                        </p:tav>
                                        <p:tav tm="100000">
                                          <p:val>
                                            <p:strVal val="1+ppt_h/2"/>
                                          </p:val>
                                        </p:tav>
                                      </p:tavLst>
                                    </p:anim>
                                    <p:set>
                                      <p:cBhvr>
                                        <p:cTn id="327" dur="1" fill="hold">
                                          <p:stCondLst>
                                            <p:cond delay="1999"/>
                                          </p:stCondLst>
                                        </p:cTn>
                                        <p:tgtEl>
                                          <p:spTgt spid="19"/>
                                        </p:tgtEl>
                                        <p:attrNameLst>
                                          <p:attrName>style.visibility</p:attrName>
                                        </p:attrNameLst>
                                      </p:cBhvr>
                                      <p:to>
                                        <p:strVal val="hidden"/>
                                      </p:to>
                                    </p:set>
                                  </p:childTnLst>
                                </p:cTn>
                              </p:par>
                              <p:par>
                                <p:cTn id="328" presetID="2" presetClass="exit" presetSubtype="4" fill="hold" grpId="1" nodeType="withEffect">
                                  <p:stCondLst>
                                    <p:cond delay="0"/>
                                  </p:stCondLst>
                                  <p:childTnLst>
                                    <p:anim calcmode="lin" valueType="num">
                                      <p:cBhvr additive="base">
                                        <p:cTn id="329" dur="2000"/>
                                        <p:tgtEl>
                                          <p:spTgt spid="20"/>
                                        </p:tgtEl>
                                        <p:attrNameLst>
                                          <p:attrName>ppt_x</p:attrName>
                                        </p:attrNameLst>
                                      </p:cBhvr>
                                      <p:tavLst>
                                        <p:tav tm="0">
                                          <p:val>
                                            <p:strVal val="ppt_x"/>
                                          </p:val>
                                        </p:tav>
                                        <p:tav tm="100000">
                                          <p:val>
                                            <p:strVal val="ppt_x"/>
                                          </p:val>
                                        </p:tav>
                                      </p:tavLst>
                                    </p:anim>
                                    <p:anim calcmode="lin" valueType="num">
                                      <p:cBhvr additive="base">
                                        <p:cTn id="330" dur="2000"/>
                                        <p:tgtEl>
                                          <p:spTgt spid="20"/>
                                        </p:tgtEl>
                                        <p:attrNameLst>
                                          <p:attrName>ppt_y</p:attrName>
                                        </p:attrNameLst>
                                      </p:cBhvr>
                                      <p:tavLst>
                                        <p:tav tm="0">
                                          <p:val>
                                            <p:strVal val="ppt_y"/>
                                          </p:val>
                                        </p:tav>
                                        <p:tav tm="100000">
                                          <p:val>
                                            <p:strVal val="1+ppt_h/2"/>
                                          </p:val>
                                        </p:tav>
                                      </p:tavLst>
                                    </p:anim>
                                    <p:set>
                                      <p:cBhvr>
                                        <p:cTn id="331" dur="1" fill="hold">
                                          <p:stCondLst>
                                            <p:cond delay="1999"/>
                                          </p:stCondLst>
                                        </p:cTn>
                                        <p:tgtEl>
                                          <p:spTgt spid="20"/>
                                        </p:tgtEl>
                                        <p:attrNameLst>
                                          <p:attrName>style.visibility</p:attrName>
                                        </p:attrNameLst>
                                      </p:cBhvr>
                                      <p:to>
                                        <p:strVal val="hidden"/>
                                      </p:to>
                                    </p:set>
                                  </p:childTnLst>
                                </p:cTn>
                              </p:par>
                              <p:par>
                                <p:cTn id="332" presetID="2" presetClass="exit" presetSubtype="4" fill="hold" grpId="1" nodeType="withEffect">
                                  <p:stCondLst>
                                    <p:cond delay="0"/>
                                  </p:stCondLst>
                                  <p:childTnLst>
                                    <p:anim calcmode="lin" valueType="num">
                                      <p:cBhvr additive="base">
                                        <p:cTn id="333" dur="2000"/>
                                        <p:tgtEl>
                                          <p:spTgt spid="21"/>
                                        </p:tgtEl>
                                        <p:attrNameLst>
                                          <p:attrName>ppt_x</p:attrName>
                                        </p:attrNameLst>
                                      </p:cBhvr>
                                      <p:tavLst>
                                        <p:tav tm="0">
                                          <p:val>
                                            <p:strVal val="ppt_x"/>
                                          </p:val>
                                        </p:tav>
                                        <p:tav tm="100000">
                                          <p:val>
                                            <p:strVal val="ppt_x"/>
                                          </p:val>
                                        </p:tav>
                                      </p:tavLst>
                                    </p:anim>
                                    <p:anim calcmode="lin" valueType="num">
                                      <p:cBhvr additive="base">
                                        <p:cTn id="334" dur="2000"/>
                                        <p:tgtEl>
                                          <p:spTgt spid="21"/>
                                        </p:tgtEl>
                                        <p:attrNameLst>
                                          <p:attrName>ppt_y</p:attrName>
                                        </p:attrNameLst>
                                      </p:cBhvr>
                                      <p:tavLst>
                                        <p:tav tm="0">
                                          <p:val>
                                            <p:strVal val="ppt_y"/>
                                          </p:val>
                                        </p:tav>
                                        <p:tav tm="100000">
                                          <p:val>
                                            <p:strVal val="1+ppt_h/2"/>
                                          </p:val>
                                        </p:tav>
                                      </p:tavLst>
                                    </p:anim>
                                    <p:set>
                                      <p:cBhvr>
                                        <p:cTn id="335" dur="1" fill="hold">
                                          <p:stCondLst>
                                            <p:cond delay="1999"/>
                                          </p:stCondLst>
                                        </p:cTn>
                                        <p:tgtEl>
                                          <p:spTgt spid="21"/>
                                        </p:tgtEl>
                                        <p:attrNameLst>
                                          <p:attrName>style.visibility</p:attrName>
                                        </p:attrNameLst>
                                      </p:cBhvr>
                                      <p:to>
                                        <p:strVal val="hidden"/>
                                      </p:to>
                                    </p:set>
                                  </p:childTnLst>
                                </p:cTn>
                              </p:par>
                              <p:par>
                                <p:cTn id="336" presetID="2" presetClass="exit" presetSubtype="4" fill="hold" grpId="1" nodeType="withEffect">
                                  <p:stCondLst>
                                    <p:cond delay="0"/>
                                  </p:stCondLst>
                                  <p:childTnLst>
                                    <p:anim calcmode="lin" valueType="num">
                                      <p:cBhvr additive="base">
                                        <p:cTn id="337" dur="2000"/>
                                        <p:tgtEl>
                                          <p:spTgt spid="22"/>
                                        </p:tgtEl>
                                        <p:attrNameLst>
                                          <p:attrName>ppt_x</p:attrName>
                                        </p:attrNameLst>
                                      </p:cBhvr>
                                      <p:tavLst>
                                        <p:tav tm="0">
                                          <p:val>
                                            <p:strVal val="ppt_x"/>
                                          </p:val>
                                        </p:tav>
                                        <p:tav tm="100000">
                                          <p:val>
                                            <p:strVal val="ppt_x"/>
                                          </p:val>
                                        </p:tav>
                                      </p:tavLst>
                                    </p:anim>
                                    <p:anim calcmode="lin" valueType="num">
                                      <p:cBhvr additive="base">
                                        <p:cTn id="338" dur="2000"/>
                                        <p:tgtEl>
                                          <p:spTgt spid="22"/>
                                        </p:tgtEl>
                                        <p:attrNameLst>
                                          <p:attrName>ppt_y</p:attrName>
                                        </p:attrNameLst>
                                      </p:cBhvr>
                                      <p:tavLst>
                                        <p:tav tm="0">
                                          <p:val>
                                            <p:strVal val="ppt_y"/>
                                          </p:val>
                                        </p:tav>
                                        <p:tav tm="100000">
                                          <p:val>
                                            <p:strVal val="1+ppt_h/2"/>
                                          </p:val>
                                        </p:tav>
                                      </p:tavLst>
                                    </p:anim>
                                    <p:set>
                                      <p:cBhvr>
                                        <p:cTn id="339" dur="1" fill="hold">
                                          <p:stCondLst>
                                            <p:cond delay="1999"/>
                                          </p:stCondLst>
                                        </p:cTn>
                                        <p:tgtEl>
                                          <p:spTgt spid="22"/>
                                        </p:tgtEl>
                                        <p:attrNameLst>
                                          <p:attrName>style.visibility</p:attrName>
                                        </p:attrNameLst>
                                      </p:cBhvr>
                                      <p:to>
                                        <p:strVal val="hidden"/>
                                      </p:to>
                                    </p:set>
                                  </p:childTnLst>
                                </p:cTn>
                              </p:par>
                              <p:par>
                                <p:cTn id="340" presetID="2" presetClass="exit" presetSubtype="4" fill="hold" grpId="1" nodeType="withEffect">
                                  <p:stCondLst>
                                    <p:cond delay="0"/>
                                  </p:stCondLst>
                                  <p:childTnLst>
                                    <p:anim calcmode="lin" valueType="num">
                                      <p:cBhvr additive="base">
                                        <p:cTn id="341" dur="2000"/>
                                        <p:tgtEl>
                                          <p:spTgt spid="23"/>
                                        </p:tgtEl>
                                        <p:attrNameLst>
                                          <p:attrName>ppt_x</p:attrName>
                                        </p:attrNameLst>
                                      </p:cBhvr>
                                      <p:tavLst>
                                        <p:tav tm="0">
                                          <p:val>
                                            <p:strVal val="ppt_x"/>
                                          </p:val>
                                        </p:tav>
                                        <p:tav tm="100000">
                                          <p:val>
                                            <p:strVal val="ppt_x"/>
                                          </p:val>
                                        </p:tav>
                                      </p:tavLst>
                                    </p:anim>
                                    <p:anim calcmode="lin" valueType="num">
                                      <p:cBhvr additive="base">
                                        <p:cTn id="342" dur="2000"/>
                                        <p:tgtEl>
                                          <p:spTgt spid="23"/>
                                        </p:tgtEl>
                                        <p:attrNameLst>
                                          <p:attrName>ppt_y</p:attrName>
                                        </p:attrNameLst>
                                      </p:cBhvr>
                                      <p:tavLst>
                                        <p:tav tm="0">
                                          <p:val>
                                            <p:strVal val="ppt_y"/>
                                          </p:val>
                                        </p:tav>
                                        <p:tav tm="100000">
                                          <p:val>
                                            <p:strVal val="1+ppt_h/2"/>
                                          </p:val>
                                        </p:tav>
                                      </p:tavLst>
                                    </p:anim>
                                    <p:set>
                                      <p:cBhvr>
                                        <p:cTn id="343" dur="1" fill="hold">
                                          <p:stCondLst>
                                            <p:cond delay="1999"/>
                                          </p:stCondLst>
                                        </p:cTn>
                                        <p:tgtEl>
                                          <p:spTgt spid="23"/>
                                        </p:tgtEl>
                                        <p:attrNameLst>
                                          <p:attrName>style.visibility</p:attrName>
                                        </p:attrNameLst>
                                      </p:cBhvr>
                                      <p:to>
                                        <p:strVal val="hidden"/>
                                      </p:to>
                                    </p:set>
                                  </p:childTnLst>
                                </p:cTn>
                              </p:par>
                              <p:par>
                                <p:cTn id="344" presetID="2" presetClass="exit" presetSubtype="4" fill="hold" grpId="1" nodeType="withEffect">
                                  <p:stCondLst>
                                    <p:cond delay="0"/>
                                  </p:stCondLst>
                                  <p:childTnLst>
                                    <p:anim calcmode="lin" valueType="num">
                                      <p:cBhvr additive="base">
                                        <p:cTn id="345" dur="2000"/>
                                        <p:tgtEl>
                                          <p:spTgt spid="24"/>
                                        </p:tgtEl>
                                        <p:attrNameLst>
                                          <p:attrName>ppt_x</p:attrName>
                                        </p:attrNameLst>
                                      </p:cBhvr>
                                      <p:tavLst>
                                        <p:tav tm="0">
                                          <p:val>
                                            <p:strVal val="ppt_x"/>
                                          </p:val>
                                        </p:tav>
                                        <p:tav tm="100000">
                                          <p:val>
                                            <p:strVal val="ppt_x"/>
                                          </p:val>
                                        </p:tav>
                                      </p:tavLst>
                                    </p:anim>
                                    <p:anim calcmode="lin" valueType="num">
                                      <p:cBhvr additive="base">
                                        <p:cTn id="346" dur="2000"/>
                                        <p:tgtEl>
                                          <p:spTgt spid="24"/>
                                        </p:tgtEl>
                                        <p:attrNameLst>
                                          <p:attrName>ppt_y</p:attrName>
                                        </p:attrNameLst>
                                      </p:cBhvr>
                                      <p:tavLst>
                                        <p:tav tm="0">
                                          <p:val>
                                            <p:strVal val="ppt_y"/>
                                          </p:val>
                                        </p:tav>
                                        <p:tav tm="100000">
                                          <p:val>
                                            <p:strVal val="1+ppt_h/2"/>
                                          </p:val>
                                        </p:tav>
                                      </p:tavLst>
                                    </p:anim>
                                    <p:set>
                                      <p:cBhvr>
                                        <p:cTn id="347" dur="1" fill="hold">
                                          <p:stCondLst>
                                            <p:cond delay="1999"/>
                                          </p:stCondLst>
                                        </p:cTn>
                                        <p:tgtEl>
                                          <p:spTgt spid="24"/>
                                        </p:tgtEl>
                                        <p:attrNameLst>
                                          <p:attrName>style.visibility</p:attrName>
                                        </p:attrNameLst>
                                      </p:cBhvr>
                                      <p:to>
                                        <p:strVal val="hidden"/>
                                      </p:to>
                                    </p:set>
                                  </p:childTnLst>
                                </p:cTn>
                              </p:par>
                              <p:par>
                                <p:cTn id="348" presetID="2" presetClass="exit" presetSubtype="4" fill="hold" grpId="1" nodeType="withEffect">
                                  <p:stCondLst>
                                    <p:cond delay="0"/>
                                  </p:stCondLst>
                                  <p:childTnLst>
                                    <p:anim calcmode="lin" valueType="num">
                                      <p:cBhvr additive="base">
                                        <p:cTn id="349" dur="2000"/>
                                        <p:tgtEl>
                                          <p:spTgt spid="25"/>
                                        </p:tgtEl>
                                        <p:attrNameLst>
                                          <p:attrName>ppt_x</p:attrName>
                                        </p:attrNameLst>
                                      </p:cBhvr>
                                      <p:tavLst>
                                        <p:tav tm="0">
                                          <p:val>
                                            <p:strVal val="ppt_x"/>
                                          </p:val>
                                        </p:tav>
                                        <p:tav tm="100000">
                                          <p:val>
                                            <p:strVal val="ppt_x"/>
                                          </p:val>
                                        </p:tav>
                                      </p:tavLst>
                                    </p:anim>
                                    <p:anim calcmode="lin" valueType="num">
                                      <p:cBhvr additive="base">
                                        <p:cTn id="350" dur="2000"/>
                                        <p:tgtEl>
                                          <p:spTgt spid="25"/>
                                        </p:tgtEl>
                                        <p:attrNameLst>
                                          <p:attrName>ppt_y</p:attrName>
                                        </p:attrNameLst>
                                      </p:cBhvr>
                                      <p:tavLst>
                                        <p:tav tm="0">
                                          <p:val>
                                            <p:strVal val="ppt_y"/>
                                          </p:val>
                                        </p:tav>
                                        <p:tav tm="100000">
                                          <p:val>
                                            <p:strVal val="1+ppt_h/2"/>
                                          </p:val>
                                        </p:tav>
                                      </p:tavLst>
                                    </p:anim>
                                    <p:set>
                                      <p:cBhvr>
                                        <p:cTn id="351" dur="1" fill="hold">
                                          <p:stCondLst>
                                            <p:cond delay="1999"/>
                                          </p:stCondLst>
                                        </p:cTn>
                                        <p:tgtEl>
                                          <p:spTgt spid="25"/>
                                        </p:tgtEl>
                                        <p:attrNameLst>
                                          <p:attrName>style.visibility</p:attrName>
                                        </p:attrNameLst>
                                      </p:cBhvr>
                                      <p:to>
                                        <p:strVal val="hidden"/>
                                      </p:to>
                                    </p:set>
                                  </p:childTnLst>
                                </p:cTn>
                              </p:par>
                              <p:par>
                                <p:cTn id="352" presetID="2" presetClass="exit" presetSubtype="4" fill="hold" grpId="1" nodeType="withEffect">
                                  <p:stCondLst>
                                    <p:cond delay="0"/>
                                  </p:stCondLst>
                                  <p:childTnLst>
                                    <p:anim calcmode="lin" valueType="num">
                                      <p:cBhvr additive="base">
                                        <p:cTn id="353" dur="2000"/>
                                        <p:tgtEl>
                                          <p:spTgt spid="26"/>
                                        </p:tgtEl>
                                        <p:attrNameLst>
                                          <p:attrName>ppt_x</p:attrName>
                                        </p:attrNameLst>
                                      </p:cBhvr>
                                      <p:tavLst>
                                        <p:tav tm="0">
                                          <p:val>
                                            <p:strVal val="ppt_x"/>
                                          </p:val>
                                        </p:tav>
                                        <p:tav tm="100000">
                                          <p:val>
                                            <p:strVal val="ppt_x"/>
                                          </p:val>
                                        </p:tav>
                                      </p:tavLst>
                                    </p:anim>
                                    <p:anim calcmode="lin" valueType="num">
                                      <p:cBhvr additive="base">
                                        <p:cTn id="354" dur="2000"/>
                                        <p:tgtEl>
                                          <p:spTgt spid="26"/>
                                        </p:tgtEl>
                                        <p:attrNameLst>
                                          <p:attrName>ppt_y</p:attrName>
                                        </p:attrNameLst>
                                      </p:cBhvr>
                                      <p:tavLst>
                                        <p:tav tm="0">
                                          <p:val>
                                            <p:strVal val="ppt_y"/>
                                          </p:val>
                                        </p:tav>
                                        <p:tav tm="100000">
                                          <p:val>
                                            <p:strVal val="1+ppt_h/2"/>
                                          </p:val>
                                        </p:tav>
                                      </p:tavLst>
                                    </p:anim>
                                    <p:set>
                                      <p:cBhvr>
                                        <p:cTn id="355" dur="1" fill="hold">
                                          <p:stCondLst>
                                            <p:cond delay="1999"/>
                                          </p:stCondLst>
                                        </p:cTn>
                                        <p:tgtEl>
                                          <p:spTgt spid="26"/>
                                        </p:tgtEl>
                                        <p:attrNameLst>
                                          <p:attrName>style.visibility</p:attrName>
                                        </p:attrNameLst>
                                      </p:cBhvr>
                                      <p:to>
                                        <p:strVal val="hidden"/>
                                      </p:to>
                                    </p:set>
                                  </p:childTnLst>
                                </p:cTn>
                              </p:par>
                              <p:par>
                                <p:cTn id="356" presetID="2" presetClass="exit" presetSubtype="4" fill="hold" grpId="1" nodeType="withEffect">
                                  <p:stCondLst>
                                    <p:cond delay="0"/>
                                  </p:stCondLst>
                                  <p:childTnLst>
                                    <p:anim calcmode="lin" valueType="num">
                                      <p:cBhvr additive="base">
                                        <p:cTn id="357" dur="2000"/>
                                        <p:tgtEl>
                                          <p:spTgt spid="27"/>
                                        </p:tgtEl>
                                        <p:attrNameLst>
                                          <p:attrName>ppt_x</p:attrName>
                                        </p:attrNameLst>
                                      </p:cBhvr>
                                      <p:tavLst>
                                        <p:tav tm="0">
                                          <p:val>
                                            <p:strVal val="ppt_x"/>
                                          </p:val>
                                        </p:tav>
                                        <p:tav tm="100000">
                                          <p:val>
                                            <p:strVal val="ppt_x"/>
                                          </p:val>
                                        </p:tav>
                                      </p:tavLst>
                                    </p:anim>
                                    <p:anim calcmode="lin" valueType="num">
                                      <p:cBhvr additive="base">
                                        <p:cTn id="358" dur="2000"/>
                                        <p:tgtEl>
                                          <p:spTgt spid="27"/>
                                        </p:tgtEl>
                                        <p:attrNameLst>
                                          <p:attrName>ppt_y</p:attrName>
                                        </p:attrNameLst>
                                      </p:cBhvr>
                                      <p:tavLst>
                                        <p:tav tm="0">
                                          <p:val>
                                            <p:strVal val="ppt_y"/>
                                          </p:val>
                                        </p:tav>
                                        <p:tav tm="100000">
                                          <p:val>
                                            <p:strVal val="1+ppt_h/2"/>
                                          </p:val>
                                        </p:tav>
                                      </p:tavLst>
                                    </p:anim>
                                    <p:set>
                                      <p:cBhvr>
                                        <p:cTn id="359" dur="1" fill="hold">
                                          <p:stCondLst>
                                            <p:cond delay="1999"/>
                                          </p:stCondLst>
                                        </p:cTn>
                                        <p:tgtEl>
                                          <p:spTgt spid="27"/>
                                        </p:tgtEl>
                                        <p:attrNameLst>
                                          <p:attrName>style.visibility</p:attrName>
                                        </p:attrNameLst>
                                      </p:cBhvr>
                                      <p:to>
                                        <p:strVal val="hidden"/>
                                      </p:to>
                                    </p:set>
                                  </p:childTnLst>
                                </p:cTn>
                              </p:par>
                              <p:par>
                                <p:cTn id="360" presetID="2" presetClass="exit" presetSubtype="4" fill="hold" grpId="1" nodeType="withEffect">
                                  <p:stCondLst>
                                    <p:cond delay="0"/>
                                  </p:stCondLst>
                                  <p:childTnLst>
                                    <p:anim calcmode="lin" valueType="num">
                                      <p:cBhvr additive="base">
                                        <p:cTn id="361" dur="2000"/>
                                        <p:tgtEl>
                                          <p:spTgt spid="28"/>
                                        </p:tgtEl>
                                        <p:attrNameLst>
                                          <p:attrName>ppt_x</p:attrName>
                                        </p:attrNameLst>
                                      </p:cBhvr>
                                      <p:tavLst>
                                        <p:tav tm="0">
                                          <p:val>
                                            <p:strVal val="ppt_x"/>
                                          </p:val>
                                        </p:tav>
                                        <p:tav tm="100000">
                                          <p:val>
                                            <p:strVal val="ppt_x"/>
                                          </p:val>
                                        </p:tav>
                                      </p:tavLst>
                                    </p:anim>
                                    <p:anim calcmode="lin" valueType="num">
                                      <p:cBhvr additive="base">
                                        <p:cTn id="362" dur="2000"/>
                                        <p:tgtEl>
                                          <p:spTgt spid="28"/>
                                        </p:tgtEl>
                                        <p:attrNameLst>
                                          <p:attrName>ppt_y</p:attrName>
                                        </p:attrNameLst>
                                      </p:cBhvr>
                                      <p:tavLst>
                                        <p:tav tm="0">
                                          <p:val>
                                            <p:strVal val="ppt_y"/>
                                          </p:val>
                                        </p:tav>
                                        <p:tav tm="100000">
                                          <p:val>
                                            <p:strVal val="1+ppt_h/2"/>
                                          </p:val>
                                        </p:tav>
                                      </p:tavLst>
                                    </p:anim>
                                    <p:set>
                                      <p:cBhvr>
                                        <p:cTn id="363" dur="1" fill="hold">
                                          <p:stCondLst>
                                            <p:cond delay="1999"/>
                                          </p:stCondLst>
                                        </p:cTn>
                                        <p:tgtEl>
                                          <p:spTgt spid="28"/>
                                        </p:tgtEl>
                                        <p:attrNameLst>
                                          <p:attrName>style.visibility</p:attrName>
                                        </p:attrNameLst>
                                      </p:cBhvr>
                                      <p:to>
                                        <p:strVal val="hidden"/>
                                      </p:to>
                                    </p:set>
                                  </p:childTnLst>
                                </p:cTn>
                              </p:par>
                              <p:par>
                                <p:cTn id="364" presetID="2" presetClass="exit" presetSubtype="4" fill="hold" grpId="1" nodeType="withEffect">
                                  <p:stCondLst>
                                    <p:cond delay="0"/>
                                  </p:stCondLst>
                                  <p:childTnLst>
                                    <p:anim calcmode="lin" valueType="num">
                                      <p:cBhvr additive="base">
                                        <p:cTn id="365" dur="2000"/>
                                        <p:tgtEl>
                                          <p:spTgt spid="29"/>
                                        </p:tgtEl>
                                        <p:attrNameLst>
                                          <p:attrName>ppt_x</p:attrName>
                                        </p:attrNameLst>
                                      </p:cBhvr>
                                      <p:tavLst>
                                        <p:tav tm="0">
                                          <p:val>
                                            <p:strVal val="ppt_x"/>
                                          </p:val>
                                        </p:tav>
                                        <p:tav tm="100000">
                                          <p:val>
                                            <p:strVal val="ppt_x"/>
                                          </p:val>
                                        </p:tav>
                                      </p:tavLst>
                                    </p:anim>
                                    <p:anim calcmode="lin" valueType="num">
                                      <p:cBhvr additive="base">
                                        <p:cTn id="366" dur="2000"/>
                                        <p:tgtEl>
                                          <p:spTgt spid="29"/>
                                        </p:tgtEl>
                                        <p:attrNameLst>
                                          <p:attrName>ppt_y</p:attrName>
                                        </p:attrNameLst>
                                      </p:cBhvr>
                                      <p:tavLst>
                                        <p:tav tm="0">
                                          <p:val>
                                            <p:strVal val="ppt_y"/>
                                          </p:val>
                                        </p:tav>
                                        <p:tav tm="100000">
                                          <p:val>
                                            <p:strVal val="1+ppt_h/2"/>
                                          </p:val>
                                        </p:tav>
                                      </p:tavLst>
                                    </p:anim>
                                    <p:set>
                                      <p:cBhvr>
                                        <p:cTn id="367" dur="1" fill="hold">
                                          <p:stCondLst>
                                            <p:cond delay="1999"/>
                                          </p:stCondLst>
                                        </p:cTn>
                                        <p:tgtEl>
                                          <p:spTgt spid="29"/>
                                        </p:tgtEl>
                                        <p:attrNameLst>
                                          <p:attrName>style.visibility</p:attrName>
                                        </p:attrNameLst>
                                      </p:cBhvr>
                                      <p:to>
                                        <p:strVal val="hidden"/>
                                      </p:to>
                                    </p:set>
                                  </p:childTnLst>
                                </p:cTn>
                              </p:par>
                              <p:par>
                                <p:cTn id="368" presetID="2" presetClass="exit" presetSubtype="4" fill="hold" grpId="1" nodeType="withEffect">
                                  <p:stCondLst>
                                    <p:cond delay="0"/>
                                  </p:stCondLst>
                                  <p:childTnLst>
                                    <p:anim calcmode="lin" valueType="num">
                                      <p:cBhvr additive="base">
                                        <p:cTn id="369" dur="2000"/>
                                        <p:tgtEl>
                                          <p:spTgt spid="30"/>
                                        </p:tgtEl>
                                        <p:attrNameLst>
                                          <p:attrName>ppt_x</p:attrName>
                                        </p:attrNameLst>
                                      </p:cBhvr>
                                      <p:tavLst>
                                        <p:tav tm="0">
                                          <p:val>
                                            <p:strVal val="ppt_x"/>
                                          </p:val>
                                        </p:tav>
                                        <p:tav tm="100000">
                                          <p:val>
                                            <p:strVal val="ppt_x"/>
                                          </p:val>
                                        </p:tav>
                                      </p:tavLst>
                                    </p:anim>
                                    <p:anim calcmode="lin" valueType="num">
                                      <p:cBhvr additive="base">
                                        <p:cTn id="370" dur="2000"/>
                                        <p:tgtEl>
                                          <p:spTgt spid="30"/>
                                        </p:tgtEl>
                                        <p:attrNameLst>
                                          <p:attrName>ppt_y</p:attrName>
                                        </p:attrNameLst>
                                      </p:cBhvr>
                                      <p:tavLst>
                                        <p:tav tm="0">
                                          <p:val>
                                            <p:strVal val="ppt_y"/>
                                          </p:val>
                                        </p:tav>
                                        <p:tav tm="100000">
                                          <p:val>
                                            <p:strVal val="1+ppt_h/2"/>
                                          </p:val>
                                        </p:tav>
                                      </p:tavLst>
                                    </p:anim>
                                    <p:set>
                                      <p:cBhvr>
                                        <p:cTn id="371" dur="1" fill="hold">
                                          <p:stCondLst>
                                            <p:cond delay="1999"/>
                                          </p:stCondLst>
                                        </p:cTn>
                                        <p:tgtEl>
                                          <p:spTgt spid="30"/>
                                        </p:tgtEl>
                                        <p:attrNameLst>
                                          <p:attrName>style.visibility</p:attrName>
                                        </p:attrNameLst>
                                      </p:cBhvr>
                                      <p:to>
                                        <p:strVal val="hidden"/>
                                      </p:to>
                                    </p:set>
                                  </p:childTnLst>
                                </p:cTn>
                              </p:par>
                              <p:par>
                                <p:cTn id="372" presetID="2" presetClass="exit" presetSubtype="4" fill="hold" grpId="1" nodeType="withEffect">
                                  <p:stCondLst>
                                    <p:cond delay="0"/>
                                  </p:stCondLst>
                                  <p:childTnLst>
                                    <p:anim calcmode="lin" valueType="num">
                                      <p:cBhvr additive="base">
                                        <p:cTn id="373" dur="2000"/>
                                        <p:tgtEl>
                                          <p:spTgt spid="31"/>
                                        </p:tgtEl>
                                        <p:attrNameLst>
                                          <p:attrName>ppt_x</p:attrName>
                                        </p:attrNameLst>
                                      </p:cBhvr>
                                      <p:tavLst>
                                        <p:tav tm="0">
                                          <p:val>
                                            <p:strVal val="ppt_x"/>
                                          </p:val>
                                        </p:tav>
                                        <p:tav tm="100000">
                                          <p:val>
                                            <p:strVal val="ppt_x"/>
                                          </p:val>
                                        </p:tav>
                                      </p:tavLst>
                                    </p:anim>
                                    <p:anim calcmode="lin" valueType="num">
                                      <p:cBhvr additive="base">
                                        <p:cTn id="374" dur="2000"/>
                                        <p:tgtEl>
                                          <p:spTgt spid="31"/>
                                        </p:tgtEl>
                                        <p:attrNameLst>
                                          <p:attrName>ppt_y</p:attrName>
                                        </p:attrNameLst>
                                      </p:cBhvr>
                                      <p:tavLst>
                                        <p:tav tm="0">
                                          <p:val>
                                            <p:strVal val="ppt_y"/>
                                          </p:val>
                                        </p:tav>
                                        <p:tav tm="100000">
                                          <p:val>
                                            <p:strVal val="1+ppt_h/2"/>
                                          </p:val>
                                        </p:tav>
                                      </p:tavLst>
                                    </p:anim>
                                    <p:set>
                                      <p:cBhvr>
                                        <p:cTn id="375" dur="1" fill="hold">
                                          <p:stCondLst>
                                            <p:cond delay="1999"/>
                                          </p:stCondLst>
                                        </p:cTn>
                                        <p:tgtEl>
                                          <p:spTgt spid="31"/>
                                        </p:tgtEl>
                                        <p:attrNameLst>
                                          <p:attrName>style.visibility</p:attrName>
                                        </p:attrNameLst>
                                      </p:cBhvr>
                                      <p:to>
                                        <p:strVal val="hidden"/>
                                      </p:to>
                                    </p:set>
                                  </p:childTnLst>
                                </p:cTn>
                              </p:par>
                              <p:par>
                                <p:cTn id="376" presetID="2" presetClass="exit" presetSubtype="4" fill="hold" grpId="1" nodeType="withEffect">
                                  <p:stCondLst>
                                    <p:cond delay="0"/>
                                  </p:stCondLst>
                                  <p:childTnLst>
                                    <p:anim calcmode="lin" valueType="num">
                                      <p:cBhvr additive="base">
                                        <p:cTn id="377" dur="2000"/>
                                        <p:tgtEl>
                                          <p:spTgt spid="32"/>
                                        </p:tgtEl>
                                        <p:attrNameLst>
                                          <p:attrName>ppt_x</p:attrName>
                                        </p:attrNameLst>
                                      </p:cBhvr>
                                      <p:tavLst>
                                        <p:tav tm="0">
                                          <p:val>
                                            <p:strVal val="ppt_x"/>
                                          </p:val>
                                        </p:tav>
                                        <p:tav tm="100000">
                                          <p:val>
                                            <p:strVal val="ppt_x"/>
                                          </p:val>
                                        </p:tav>
                                      </p:tavLst>
                                    </p:anim>
                                    <p:anim calcmode="lin" valueType="num">
                                      <p:cBhvr additive="base">
                                        <p:cTn id="378" dur="2000"/>
                                        <p:tgtEl>
                                          <p:spTgt spid="32"/>
                                        </p:tgtEl>
                                        <p:attrNameLst>
                                          <p:attrName>ppt_y</p:attrName>
                                        </p:attrNameLst>
                                      </p:cBhvr>
                                      <p:tavLst>
                                        <p:tav tm="0">
                                          <p:val>
                                            <p:strVal val="ppt_y"/>
                                          </p:val>
                                        </p:tav>
                                        <p:tav tm="100000">
                                          <p:val>
                                            <p:strVal val="1+ppt_h/2"/>
                                          </p:val>
                                        </p:tav>
                                      </p:tavLst>
                                    </p:anim>
                                    <p:set>
                                      <p:cBhvr>
                                        <p:cTn id="379" dur="1" fill="hold">
                                          <p:stCondLst>
                                            <p:cond delay="1999"/>
                                          </p:stCondLst>
                                        </p:cTn>
                                        <p:tgtEl>
                                          <p:spTgt spid="32"/>
                                        </p:tgtEl>
                                        <p:attrNameLst>
                                          <p:attrName>style.visibility</p:attrName>
                                        </p:attrNameLst>
                                      </p:cBhvr>
                                      <p:to>
                                        <p:strVal val="hidden"/>
                                      </p:to>
                                    </p:set>
                                  </p:childTnLst>
                                </p:cTn>
                              </p:par>
                              <p:par>
                                <p:cTn id="380" presetID="2" presetClass="exit" presetSubtype="4" fill="hold" grpId="1" nodeType="withEffect">
                                  <p:stCondLst>
                                    <p:cond delay="0"/>
                                  </p:stCondLst>
                                  <p:childTnLst>
                                    <p:anim calcmode="lin" valueType="num">
                                      <p:cBhvr additive="base">
                                        <p:cTn id="381" dur="2000"/>
                                        <p:tgtEl>
                                          <p:spTgt spid="33"/>
                                        </p:tgtEl>
                                        <p:attrNameLst>
                                          <p:attrName>ppt_x</p:attrName>
                                        </p:attrNameLst>
                                      </p:cBhvr>
                                      <p:tavLst>
                                        <p:tav tm="0">
                                          <p:val>
                                            <p:strVal val="ppt_x"/>
                                          </p:val>
                                        </p:tav>
                                        <p:tav tm="100000">
                                          <p:val>
                                            <p:strVal val="ppt_x"/>
                                          </p:val>
                                        </p:tav>
                                      </p:tavLst>
                                    </p:anim>
                                    <p:anim calcmode="lin" valueType="num">
                                      <p:cBhvr additive="base">
                                        <p:cTn id="382" dur="2000"/>
                                        <p:tgtEl>
                                          <p:spTgt spid="33"/>
                                        </p:tgtEl>
                                        <p:attrNameLst>
                                          <p:attrName>ppt_y</p:attrName>
                                        </p:attrNameLst>
                                      </p:cBhvr>
                                      <p:tavLst>
                                        <p:tav tm="0">
                                          <p:val>
                                            <p:strVal val="ppt_y"/>
                                          </p:val>
                                        </p:tav>
                                        <p:tav tm="100000">
                                          <p:val>
                                            <p:strVal val="1+ppt_h/2"/>
                                          </p:val>
                                        </p:tav>
                                      </p:tavLst>
                                    </p:anim>
                                    <p:set>
                                      <p:cBhvr>
                                        <p:cTn id="383" dur="1" fill="hold">
                                          <p:stCondLst>
                                            <p:cond delay="1999"/>
                                          </p:stCondLst>
                                        </p:cTn>
                                        <p:tgtEl>
                                          <p:spTgt spid="33"/>
                                        </p:tgtEl>
                                        <p:attrNameLst>
                                          <p:attrName>style.visibility</p:attrName>
                                        </p:attrNameLst>
                                      </p:cBhvr>
                                      <p:to>
                                        <p:strVal val="hidden"/>
                                      </p:to>
                                    </p:set>
                                  </p:childTnLst>
                                </p:cTn>
                              </p:par>
                              <p:par>
                                <p:cTn id="384" presetID="2" presetClass="exit" presetSubtype="4" fill="hold" grpId="1" nodeType="withEffect">
                                  <p:stCondLst>
                                    <p:cond delay="0"/>
                                  </p:stCondLst>
                                  <p:childTnLst>
                                    <p:anim calcmode="lin" valueType="num">
                                      <p:cBhvr additive="base">
                                        <p:cTn id="385" dur="2000"/>
                                        <p:tgtEl>
                                          <p:spTgt spid="34"/>
                                        </p:tgtEl>
                                        <p:attrNameLst>
                                          <p:attrName>ppt_x</p:attrName>
                                        </p:attrNameLst>
                                      </p:cBhvr>
                                      <p:tavLst>
                                        <p:tav tm="0">
                                          <p:val>
                                            <p:strVal val="ppt_x"/>
                                          </p:val>
                                        </p:tav>
                                        <p:tav tm="100000">
                                          <p:val>
                                            <p:strVal val="ppt_x"/>
                                          </p:val>
                                        </p:tav>
                                      </p:tavLst>
                                    </p:anim>
                                    <p:anim calcmode="lin" valueType="num">
                                      <p:cBhvr additive="base">
                                        <p:cTn id="386" dur="2000"/>
                                        <p:tgtEl>
                                          <p:spTgt spid="34"/>
                                        </p:tgtEl>
                                        <p:attrNameLst>
                                          <p:attrName>ppt_y</p:attrName>
                                        </p:attrNameLst>
                                      </p:cBhvr>
                                      <p:tavLst>
                                        <p:tav tm="0">
                                          <p:val>
                                            <p:strVal val="ppt_y"/>
                                          </p:val>
                                        </p:tav>
                                        <p:tav tm="100000">
                                          <p:val>
                                            <p:strVal val="1+ppt_h/2"/>
                                          </p:val>
                                        </p:tav>
                                      </p:tavLst>
                                    </p:anim>
                                    <p:set>
                                      <p:cBhvr>
                                        <p:cTn id="387" dur="1" fill="hold">
                                          <p:stCondLst>
                                            <p:cond delay="1999"/>
                                          </p:stCondLst>
                                        </p:cTn>
                                        <p:tgtEl>
                                          <p:spTgt spid="34"/>
                                        </p:tgtEl>
                                        <p:attrNameLst>
                                          <p:attrName>style.visibility</p:attrName>
                                        </p:attrNameLst>
                                      </p:cBhvr>
                                      <p:to>
                                        <p:strVal val="hidden"/>
                                      </p:to>
                                    </p:set>
                                  </p:childTnLst>
                                </p:cTn>
                              </p:par>
                              <p:par>
                                <p:cTn id="388" presetID="2" presetClass="exit" presetSubtype="4" fill="hold" grpId="1" nodeType="withEffect">
                                  <p:stCondLst>
                                    <p:cond delay="0"/>
                                  </p:stCondLst>
                                  <p:childTnLst>
                                    <p:anim calcmode="lin" valueType="num">
                                      <p:cBhvr additive="base">
                                        <p:cTn id="389" dur="2000"/>
                                        <p:tgtEl>
                                          <p:spTgt spid="35"/>
                                        </p:tgtEl>
                                        <p:attrNameLst>
                                          <p:attrName>ppt_x</p:attrName>
                                        </p:attrNameLst>
                                      </p:cBhvr>
                                      <p:tavLst>
                                        <p:tav tm="0">
                                          <p:val>
                                            <p:strVal val="ppt_x"/>
                                          </p:val>
                                        </p:tav>
                                        <p:tav tm="100000">
                                          <p:val>
                                            <p:strVal val="ppt_x"/>
                                          </p:val>
                                        </p:tav>
                                      </p:tavLst>
                                    </p:anim>
                                    <p:anim calcmode="lin" valueType="num">
                                      <p:cBhvr additive="base">
                                        <p:cTn id="390" dur="2000"/>
                                        <p:tgtEl>
                                          <p:spTgt spid="35"/>
                                        </p:tgtEl>
                                        <p:attrNameLst>
                                          <p:attrName>ppt_y</p:attrName>
                                        </p:attrNameLst>
                                      </p:cBhvr>
                                      <p:tavLst>
                                        <p:tav tm="0">
                                          <p:val>
                                            <p:strVal val="ppt_y"/>
                                          </p:val>
                                        </p:tav>
                                        <p:tav tm="100000">
                                          <p:val>
                                            <p:strVal val="1+ppt_h/2"/>
                                          </p:val>
                                        </p:tav>
                                      </p:tavLst>
                                    </p:anim>
                                    <p:set>
                                      <p:cBhvr>
                                        <p:cTn id="391" dur="1" fill="hold">
                                          <p:stCondLst>
                                            <p:cond delay="1999"/>
                                          </p:stCondLst>
                                        </p:cTn>
                                        <p:tgtEl>
                                          <p:spTgt spid="35"/>
                                        </p:tgtEl>
                                        <p:attrNameLst>
                                          <p:attrName>style.visibility</p:attrName>
                                        </p:attrNameLst>
                                      </p:cBhvr>
                                      <p:to>
                                        <p:strVal val="hidden"/>
                                      </p:to>
                                    </p:set>
                                  </p:childTnLst>
                                </p:cTn>
                              </p:par>
                              <p:par>
                                <p:cTn id="392" presetID="2" presetClass="exit" presetSubtype="4" fill="hold" grpId="1" nodeType="withEffect">
                                  <p:stCondLst>
                                    <p:cond delay="0"/>
                                  </p:stCondLst>
                                  <p:childTnLst>
                                    <p:anim calcmode="lin" valueType="num">
                                      <p:cBhvr additive="base">
                                        <p:cTn id="393" dur="2000"/>
                                        <p:tgtEl>
                                          <p:spTgt spid="36"/>
                                        </p:tgtEl>
                                        <p:attrNameLst>
                                          <p:attrName>ppt_x</p:attrName>
                                        </p:attrNameLst>
                                      </p:cBhvr>
                                      <p:tavLst>
                                        <p:tav tm="0">
                                          <p:val>
                                            <p:strVal val="ppt_x"/>
                                          </p:val>
                                        </p:tav>
                                        <p:tav tm="100000">
                                          <p:val>
                                            <p:strVal val="ppt_x"/>
                                          </p:val>
                                        </p:tav>
                                      </p:tavLst>
                                    </p:anim>
                                    <p:anim calcmode="lin" valueType="num">
                                      <p:cBhvr additive="base">
                                        <p:cTn id="394" dur="2000"/>
                                        <p:tgtEl>
                                          <p:spTgt spid="36"/>
                                        </p:tgtEl>
                                        <p:attrNameLst>
                                          <p:attrName>ppt_y</p:attrName>
                                        </p:attrNameLst>
                                      </p:cBhvr>
                                      <p:tavLst>
                                        <p:tav tm="0">
                                          <p:val>
                                            <p:strVal val="ppt_y"/>
                                          </p:val>
                                        </p:tav>
                                        <p:tav tm="100000">
                                          <p:val>
                                            <p:strVal val="1+ppt_h/2"/>
                                          </p:val>
                                        </p:tav>
                                      </p:tavLst>
                                    </p:anim>
                                    <p:set>
                                      <p:cBhvr>
                                        <p:cTn id="395" dur="1" fill="hold">
                                          <p:stCondLst>
                                            <p:cond delay="1999"/>
                                          </p:stCondLst>
                                        </p:cTn>
                                        <p:tgtEl>
                                          <p:spTgt spid="36"/>
                                        </p:tgtEl>
                                        <p:attrNameLst>
                                          <p:attrName>style.visibility</p:attrName>
                                        </p:attrNameLst>
                                      </p:cBhvr>
                                      <p:to>
                                        <p:strVal val="hidden"/>
                                      </p:to>
                                    </p:set>
                                  </p:childTnLst>
                                </p:cTn>
                              </p:par>
                              <p:par>
                                <p:cTn id="396" presetID="2" presetClass="exit" presetSubtype="4" fill="hold" grpId="1" nodeType="withEffect">
                                  <p:stCondLst>
                                    <p:cond delay="0"/>
                                  </p:stCondLst>
                                  <p:childTnLst>
                                    <p:anim calcmode="lin" valueType="num">
                                      <p:cBhvr additive="base">
                                        <p:cTn id="397" dur="2000"/>
                                        <p:tgtEl>
                                          <p:spTgt spid="37"/>
                                        </p:tgtEl>
                                        <p:attrNameLst>
                                          <p:attrName>ppt_x</p:attrName>
                                        </p:attrNameLst>
                                      </p:cBhvr>
                                      <p:tavLst>
                                        <p:tav tm="0">
                                          <p:val>
                                            <p:strVal val="ppt_x"/>
                                          </p:val>
                                        </p:tav>
                                        <p:tav tm="100000">
                                          <p:val>
                                            <p:strVal val="ppt_x"/>
                                          </p:val>
                                        </p:tav>
                                      </p:tavLst>
                                    </p:anim>
                                    <p:anim calcmode="lin" valueType="num">
                                      <p:cBhvr additive="base">
                                        <p:cTn id="398" dur="2000"/>
                                        <p:tgtEl>
                                          <p:spTgt spid="37"/>
                                        </p:tgtEl>
                                        <p:attrNameLst>
                                          <p:attrName>ppt_y</p:attrName>
                                        </p:attrNameLst>
                                      </p:cBhvr>
                                      <p:tavLst>
                                        <p:tav tm="0">
                                          <p:val>
                                            <p:strVal val="ppt_y"/>
                                          </p:val>
                                        </p:tav>
                                        <p:tav tm="100000">
                                          <p:val>
                                            <p:strVal val="1+ppt_h/2"/>
                                          </p:val>
                                        </p:tav>
                                      </p:tavLst>
                                    </p:anim>
                                    <p:set>
                                      <p:cBhvr>
                                        <p:cTn id="399" dur="1" fill="hold">
                                          <p:stCondLst>
                                            <p:cond delay="1999"/>
                                          </p:stCondLst>
                                        </p:cTn>
                                        <p:tgtEl>
                                          <p:spTgt spid="37"/>
                                        </p:tgtEl>
                                        <p:attrNameLst>
                                          <p:attrName>style.visibility</p:attrName>
                                        </p:attrNameLst>
                                      </p:cBhvr>
                                      <p:to>
                                        <p:strVal val="hidden"/>
                                      </p:to>
                                    </p:set>
                                  </p:childTnLst>
                                </p:cTn>
                              </p:par>
                              <p:par>
                                <p:cTn id="400" presetID="2" presetClass="exit" presetSubtype="4" fill="hold" grpId="1" nodeType="withEffect">
                                  <p:stCondLst>
                                    <p:cond delay="0"/>
                                  </p:stCondLst>
                                  <p:childTnLst>
                                    <p:anim calcmode="lin" valueType="num">
                                      <p:cBhvr additive="base">
                                        <p:cTn id="401" dur="2000"/>
                                        <p:tgtEl>
                                          <p:spTgt spid="38"/>
                                        </p:tgtEl>
                                        <p:attrNameLst>
                                          <p:attrName>ppt_x</p:attrName>
                                        </p:attrNameLst>
                                      </p:cBhvr>
                                      <p:tavLst>
                                        <p:tav tm="0">
                                          <p:val>
                                            <p:strVal val="ppt_x"/>
                                          </p:val>
                                        </p:tav>
                                        <p:tav tm="100000">
                                          <p:val>
                                            <p:strVal val="ppt_x"/>
                                          </p:val>
                                        </p:tav>
                                      </p:tavLst>
                                    </p:anim>
                                    <p:anim calcmode="lin" valueType="num">
                                      <p:cBhvr additive="base">
                                        <p:cTn id="402" dur="2000"/>
                                        <p:tgtEl>
                                          <p:spTgt spid="38"/>
                                        </p:tgtEl>
                                        <p:attrNameLst>
                                          <p:attrName>ppt_y</p:attrName>
                                        </p:attrNameLst>
                                      </p:cBhvr>
                                      <p:tavLst>
                                        <p:tav tm="0">
                                          <p:val>
                                            <p:strVal val="ppt_y"/>
                                          </p:val>
                                        </p:tav>
                                        <p:tav tm="100000">
                                          <p:val>
                                            <p:strVal val="1+ppt_h/2"/>
                                          </p:val>
                                        </p:tav>
                                      </p:tavLst>
                                    </p:anim>
                                    <p:set>
                                      <p:cBhvr>
                                        <p:cTn id="403" dur="1" fill="hold">
                                          <p:stCondLst>
                                            <p:cond delay="1999"/>
                                          </p:stCondLst>
                                        </p:cTn>
                                        <p:tgtEl>
                                          <p:spTgt spid="38"/>
                                        </p:tgtEl>
                                        <p:attrNameLst>
                                          <p:attrName>style.visibility</p:attrName>
                                        </p:attrNameLst>
                                      </p:cBhvr>
                                      <p:to>
                                        <p:strVal val="hidden"/>
                                      </p:to>
                                    </p:set>
                                  </p:childTnLst>
                                </p:cTn>
                              </p:par>
                              <p:par>
                                <p:cTn id="404" presetID="2" presetClass="exit" presetSubtype="4" fill="hold" grpId="1" nodeType="withEffect">
                                  <p:stCondLst>
                                    <p:cond delay="0"/>
                                  </p:stCondLst>
                                  <p:childTnLst>
                                    <p:anim calcmode="lin" valueType="num">
                                      <p:cBhvr additive="base">
                                        <p:cTn id="405" dur="2000"/>
                                        <p:tgtEl>
                                          <p:spTgt spid="39"/>
                                        </p:tgtEl>
                                        <p:attrNameLst>
                                          <p:attrName>ppt_x</p:attrName>
                                        </p:attrNameLst>
                                      </p:cBhvr>
                                      <p:tavLst>
                                        <p:tav tm="0">
                                          <p:val>
                                            <p:strVal val="ppt_x"/>
                                          </p:val>
                                        </p:tav>
                                        <p:tav tm="100000">
                                          <p:val>
                                            <p:strVal val="ppt_x"/>
                                          </p:val>
                                        </p:tav>
                                      </p:tavLst>
                                    </p:anim>
                                    <p:anim calcmode="lin" valueType="num">
                                      <p:cBhvr additive="base">
                                        <p:cTn id="406" dur="2000"/>
                                        <p:tgtEl>
                                          <p:spTgt spid="39"/>
                                        </p:tgtEl>
                                        <p:attrNameLst>
                                          <p:attrName>ppt_y</p:attrName>
                                        </p:attrNameLst>
                                      </p:cBhvr>
                                      <p:tavLst>
                                        <p:tav tm="0">
                                          <p:val>
                                            <p:strVal val="ppt_y"/>
                                          </p:val>
                                        </p:tav>
                                        <p:tav tm="100000">
                                          <p:val>
                                            <p:strVal val="1+ppt_h/2"/>
                                          </p:val>
                                        </p:tav>
                                      </p:tavLst>
                                    </p:anim>
                                    <p:set>
                                      <p:cBhvr>
                                        <p:cTn id="407" dur="1" fill="hold">
                                          <p:stCondLst>
                                            <p:cond delay="1999"/>
                                          </p:stCondLst>
                                        </p:cTn>
                                        <p:tgtEl>
                                          <p:spTgt spid="39"/>
                                        </p:tgtEl>
                                        <p:attrNameLst>
                                          <p:attrName>style.visibility</p:attrName>
                                        </p:attrNameLst>
                                      </p:cBhvr>
                                      <p:to>
                                        <p:strVal val="hidden"/>
                                      </p:to>
                                    </p:set>
                                  </p:childTnLst>
                                </p:cTn>
                              </p:par>
                              <p:par>
                                <p:cTn id="408" presetID="2" presetClass="exit" presetSubtype="4" fill="hold" grpId="1" nodeType="withEffect">
                                  <p:stCondLst>
                                    <p:cond delay="0"/>
                                  </p:stCondLst>
                                  <p:childTnLst>
                                    <p:anim calcmode="lin" valueType="num">
                                      <p:cBhvr additive="base">
                                        <p:cTn id="409" dur="2000"/>
                                        <p:tgtEl>
                                          <p:spTgt spid="40"/>
                                        </p:tgtEl>
                                        <p:attrNameLst>
                                          <p:attrName>ppt_x</p:attrName>
                                        </p:attrNameLst>
                                      </p:cBhvr>
                                      <p:tavLst>
                                        <p:tav tm="0">
                                          <p:val>
                                            <p:strVal val="ppt_x"/>
                                          </p:val>
                                        </p:tav>
                                        <p:tav tm="100000">
                                          <p:val>
                                            <p:strVal val="ppt_x"/>
                                          </p:val>
                                        </p:tav>
                                      </p:tavLst>
                                    </p:anim>
                                    <p:anim calcmode="lin" valueType="num">
                                      <p:cBhvr additive="base">
                                        <p:cTn id="410" dur="2000"/>
                                        <p:tgtEl>
                                          <p:spTgt spid="40"/>
                                        </p:tgtEl>
                                        <p:attrNameLst>
                                          <p:attrName>ppt_y</p:attrName>
                                        </p:attrNameLst>
                                      </p:cBhvr>
                                      <p:tavLst>
                                        <p:tav tm="0">
                                          <p:val>
                                            <p:strVal val="ppt_y"/>
                                          </p:val>
                                        </p:tav>
                                        <p:tav tm="100000">
                                          <p:val>
                                            <p:strVal val="1+ppt_h/2"/>
                                          </p:val>
                                        </p:tav>
                                      </p:tavLst>
                                    </p:anim>
                                    <p:set>
                                      <p:cBhvr>
                                        <p:cTn id="411" dur="1" fill="hold">
                                          <p:stCondLst>
                                            <p:cond delay="1999"/>
                                          </p:stCondLst>
                                        </p:cTn>
                                        <p:tgtEl>
                                          <p:spTgt spid="40"/>
                                        </p:tgtEl>
                                        <p:attrNameLst>
                                          <p:attrName>style.visibility</p:attrName>
                                        </p:attrNameLst>
                                      </p:cBhvr>
                                      <p:to>
                                        <p:strVal val="hidden"/>
                                      </p:to>
                                    </p:set>
                                  </p:childTnLst>
                                </p:cTn>
                              </p:par>
                              <p:par>
                                <p:cTn id="412" presetID="2" presetClass="exit" presetSubtype="4" fill="hold" grpId="1" nodeType="withEffect">
                                  <p:stCondLst>
                                    <p:cond delay="0"/>
                                  </p:stCondLst>
                                  <p:childTnLst>
                                    <p:anim calcmode="lin" valueType="num">
                                      <p:cBhvr additive="base">
                                        <p:cTn id="413" dur="2000"/>
                                        <p:tgtEl>
                                          <p:spTgt spid="41"/>
                                        </p:tgtEl>
                                        <p:attrNameLst>
                                          <p:attrName>ppt_x</p:attrName>
                                        </p:attrNameLst>
                                      </p:cBhvr>
                                      <p:tavLst>
                                        <p:tav tm="0">
                                          <p:val>
                                            <p:strVal val="ppt_x"/>
                                          </p:val>
                                        </p:tav>
                                        <p:tav tm="100000">
                                          <p:val>
                                            <p:strVal val="ppt_x"/>
                                          </p:val>
                                        </p:tav>
                                      </p:tavLst>
                                    </p:anim>
                                    <p:anim calcmode="lin" valueType="num">
                                      <p:cBhvr additive="base">
                                        <p:cTn id="414" dur="2000"/>
                                        <p:tgtEl>
                                          <p:spTgt spid="41"/>
                                        </p:tgtEl>
                                        <p:attrNameLst>
                                          <p:attrName>ppt_y</p:attrName>
                                        </p:attrNameLst>
                                      </p:cBhvr>
                                      <p:tavLst>
                                        <p:tav tm="0">
                                          <p:val>
                                            <p:strVal val="ppt_y"/>
                                          </p:val>
                                        </p:tav>
                                        <p:tav tm="100000">
                                          <p:val>
                                            <p:strVal val="1+ppt_h/2"/>
                                          </p:val>
                                        </p:tav>
                                      </p:tavLst>
                                    </p:anim>
                                    <p:set>
                                      <p:cBhvr>
                                        <p:cTn id="415" dur="1" fill="hold">
                                          <p:stCondLst>
                                            <p:cond delay="1999"/>
                                          </p:stCondLst>
                                        </p:cTn>
                                        <p:tgtEl>
                                          <p:spTgt spid="41"/>
                                        </p:tgtEl>
                                        <p:attrNameLst>
                                          <p:attrName>style.visibility</p:attrName>
                                        </p:attrNameLst>
                                      </p:cBhvr>
                                      <p:to>
                                        <p:strVal val="hidden"/>
                                      </p:to>
                                    </p:set>
                                  </p:childTnLst>
                                </p:cTn>
                              </p:par>
                              <p:par>
                                <p:cTn id="416" presetID="2" presetClass="exit" presetSubtype="4" fill="hold" grpId="1" nodeType="withEffect">
                                  <p:stCondLst>
                                    <p:cond delay="0"/>
                                  </p:stCondLst>
                                  <p:childTnLst>
                                    <p:anim calcmode="lin" valueType="num">
                                      <p:cBhvr additive="base">
                                        <p:cTn id="417" dur="2000"/>
                                        <p:tgtEl>
                                          <p:spTgt spid="42"/>
                                        </p:tgtEl>
                                        <p:attrNameLst>
                                          <p:attrName>ppt_x</p:attrName>
                                        </p:attrNameLst>
                                      </p:cBhvr>
                                      <p:tavLst>
                                        <p:tav tm="0">
                                          <p:val>
                                            <p:strVal val="ppt_x"/>
                                          </p:val>
                                        </p:tav>
                                        <p:tav tm="100000">
                                          <p:val>
                                            <p:strVal val="ppt_x"/>
                                          </p:val>
                                        </p:tav>
                                      </p:tavLst>
                                    </p:anim>
                                    <p:anim calcmode="lin" valueType="num">
                                      <p:cBhvr additive="base">
                                        <p:cTn id="418" dur="2000"/>
                                        <p:tgtEl>
                                          <p:spTgt spid="42"/>
                                        </p:tgtEl>
                                        <p:attrNameLst>
                                          <p:attrName>ppt_y</p:attrName>
                                        </p:attrNameLst>
                                      </p:cBhvr>
                                      <p:tavLst>
                                        <p:tav tm="0">
                                          <p:val>
                                            <p:strVal val="ppt_y"/>
                                          </p:val>
                                        </p:tav>
                                        <p:tav tm="100000">
                                          <p:val>
                                            <p:strVal val="1+ppt_h/2"/>
                                          </p:val>
                                        </p:tav>
                                      </p:tavLst>
                                    </p:anim>
                                    <p:set>
                                      <p:cBhvr>
                                        <p:cTn id="419" dur="1" fill="hold">
                                          <p:stCondLst>
                                            <p:cond delay="1999"/>
                                          </p:stCondLst>
                                        </p:cTn>
                                        <p:tgtEl>
                                          <p:spTgt spid="42"/>
                                        </p:tgtEl>
                                        <p:attrNameLst>
                                          <p:attrName>style.visibility</p:attrName>
                                        </p:attrNameLst>
                                      </p:cBhvr>
                                      <p:to>
                                        <p:strVal val="hidden"/>
                                      </p:to>
                                    </p:set>
                                  </p:childTnLst>
                                </p:cTn>
                              </p:par>
                              <p:par>
                                <p:cTn id="420" presetID="2" presetClass="exit" presetSubtype="4" fill="hold" grpId="1" nodeType="withEffect">
                                  <p:stCondLst>
                                    <p:cond delay="0"/>
                                  </p:stCondLst>
                                  <p:childTnLst>
                                    <p:anim calcmode="lin" valueType="num">
                                      <p:cBhvr additive="base">
                                        <p:cTn id="421" dur="2000"/>
                                        <p:tgtEl>
                                          <p:spTgt spid="43"/>
                                        </p:tgtEl>
                                        <p:attrNameLst>
                                          <p:attrName>ppt_x</p:attrName>
                                        </p:attrNameLst>
                                      </p:cBhvr>
                                      <p:tavLst>
                                        <p:tav tm="0">
                                          <p:val>
                                            <p:strVal val="ppt_x"/>
                                          </p:val>
                                        </p:tav>
                                        <p:tav tm="100000">
                                          <p:val>
                                            <p:strVal val="ppt_x"/>
                                          </p:val>
                                        </p:tav>
                                      </p:tavLst>
                                    </p:anim>
                                    <p:anim calcmode="lin" valueType="num">
                                      <p:cBhvr additive="base">
                                        <p:cTn id="422" dur="2000"/>
                                        <p:tgtEl>
                                          <p:spTgt spid="43"/>
                                        </p:tgtEl>
                                        <p:attrNameLst>
                                          <p:attrName>ppt_y</p:attrName>
                                        </p:attrNameLst>
                                      </p:cBhvr>
                                      <p:tavLst>
                                        <p:tav tm="0">
                                          <p:val>
                                            <p:strVal val="ppt_y"/>
                                          </p:val>
                                        </p:tav>
                                        <p:tav tm="100000">
                                          <p:val>
                                            <p:strVal val="1+ppt_h/2"/>
                                          </p:val>
                                        </p:tav>
                                      </p:tavLst>
                                    </p:anim>
                                    <p:set>
                                      <p:cBhvr>
                                        <p:cTn id="423" dur="1" fill="hold">
                                          <p:stCondLst>
                                            <p:cond delay="1999"/>
                                          </p:stCondLst>
                                        </p:cTn>
                                        <p:tgtEl>
                                          <p:spTgt spid="43"/>
                                        </p:tgtEl>
                                        <p:attrNameLst>
                                          <p:attrName>style.visibility</p:attrName>
                                        </p:attrNameLst>
                                      </p:cBhvr>
                                      <p:to>
                                        <p:strVal val="hidden"/>
                                      </p:to>
                                    </p:set>
                                  </p:childTnLst>
                                </p:cTn>
                              </p:par>
                              <p:par>
                                <p:cTn id="424" presetID="2" presetClass="exit" presetSubtype="4" fill="hold" grpId="1" nodeType="withEffect">
                                  <p:stCondLst>
                                    <p:cond delay="0"/>
                                  </p:stCondLst>
                                  <p:childTnLst>
                                    <p:anim calcmode="lin" valueType="num">
                                      <p:cBhvr additive="base">
                                        <p:cTn id="425" dur="2000"/>
                                        <p:tgtEl>
                                          <p:spTgt spid="44"/>
                                        </p:tgtEl>
                                        <p:attrNameLst>
                                          <p:attrName>ppt_x</p:attrName>
                                        </p:attrNameLst>
                                      </p:cBhvr>
                                      <p:tavLst>
                                        <p:tav tm="0">
                                          <p:val>
                                            <p:strVal val="ppt_x"/>
                                          </p:val>
                                        </p:tav>
                                        <p:tav tm="100000">
                                          <p:val>
                                            <p:strVal val="ppt_x"/>
                                          </p:val>
                                        </p:tav>
                                      </p:tavLst>
                                    </p:anim>
                                    <p:anim calcmode="lin" valueType="num">
                                      <p:cBhvr additive="base">
                                        <p:cTn id="426" dur="2000"/>
                                        <p:tgtEl>
                                          <p:spTgt spid="44"/>
                                        </p:tgtEl>
                                        <p:attrNameLst>
                                          <p:attrName>ppt_y</p:attrName>
                                        </p:attrNameLst>
                                      </p:cBhvr>
                                      <p:tavLst>
                                        <p:tav tm="0">
                                          <p:val>
                                            <p:strVal val="ppt_y"/>
                                          </p:val>
                                        </p:tav>
                                        <p:tav tm="100000">
                                          <p:val>
                                            <p:strVal val="1+ppt_h/2"/>
                                          </p:val>
                                        </p:tav>
                                      </p:tavLst>
                                    </p:anim>
                                    <p:set>
                                      <p:cBhvr>
                                        <p:cTn id="427" dur="1" fill="hold">
                                          <p:stCondLst>
                                            <p:cond delay="1999"/>
                                          </p:stCondLst>
                                        </p:cTn>
                                        <p:tgtEl>
                                          <p:spTgt spid="44"/>
                                        </p:tgtEl>
                                        <p:attrNameLst>
                                          <p:attrName>style.visibility</p:attrName>
                                        </p:attrNameLst>
                                      </p:cBhvr>
                                      <p:to>
                                        <p:strVal val="hidden"/>
                                      </p:to>
                                    </p:set>
                                  </p:childTnLst>
                                </p:cTn>
                              </p:par>
                              <p:par>
                                <p:cTn id="428" presetID="2" presetClass="exit" presetSubtype="4" fill="hold" grpId="1" nodeType="withEffect">
                                  <p:stCondLst>
                                    <p:cond delay="0"/>
                                  </p:stCondLst>
                                  <p:childTnLst>
                                    <p:anim calcmode="lin" valueType="num">
                                      <p:cBhvr additive="base">
                                        <p:cTn id="429" dur="2000"/>
                                        <p:tgtEl>
                                          <p:spTgt spid="45"/>
                                        </p:tgtEl>
                                        <p:attrNameLst>
                                          <p:attrName>ppt_x</p:attrName>
                                        </p:attrNameLst>
                                      </p:cBhvr>
                                      <p:tavLst>
                                        <p:tav tm="0">
                                          <p:val>
                                            <p:strVal val="ppt_x"/>
                                          </p:val>
                                        </p:tav>
                                        <p:tav tm="100000">
                                          <p:val>
                                            <p:strVal val="ppt_x"/>
                                          </p:val>
                                        </p:tav>
                                      </p:tavLst>
                                    </p:anim>
                                    <p:anim calcmode="lin" valueType="num">
                                      <p:cBhvr additive="base">
                                        <p:cTn id="430" dur="2000"/>
                                        <p:tgtEl>
                                          <p:spTgt spid="45"/>
                                        </p:tgtEl>
                                        <p:attrNameLst>
                                          <p:attrName>ppt_y</p:attrName>
                                        </p:attrNameLst>
                                      </p:cBhvr>
                                      <p:tavLst>
                                        <p:tav tm="0">
                                          <p:val>
                                            <p:strVal val="ppt_y"/>
                                          </p:val>
                                        </p:tav>
                                        <p:tav tm="100000">
                                          <p:val>
                                            <p:strVal val="1+ppt_h/2"/>
                                          </p:val>
                                        </p:tav>
                                      </p:tavLst>
                                    </p:anim>
                                    <p:set>
                                      <p:cBhvr>
                                        <p:cTn id="431" dur="1" fill="hold">
                                          <p:stCondLst>
                                            <p:cond delay="1999"/>
                                          </p:stCondLst>
                                        </p:cTn>
                                        <p:tgtEl>
                                          <p:spTgt spid="45"/>
                                        </p:tgtEl>
                                        <p:attrNameLst>
                                          <p:attrName>style.visibility</p:attrName>
                                        </p:attrNameLst>
                                      </p:cBhvr>
                                      <p:to>
                                        <p:strVal val="hidden"/>
                                      </p:to>
                                    </p:set>
                                  </p:childTnLst>
                                </p:cTn>
                              </p:par>
                              <p:par>
                                <p:cTn id="432" presetID="2" presetClass="exit" presetSubtype="4" fill="hold" grpId="1" nodeType="withEffect">
                                  <p:stCondLst>
                                    <p:cond delay="0"/>
                                  </p:stCondLst>
                                  <p:childTnLst>
                                    <p:anim calcmode="lin" valueType="num">
                                      <p:cBhvr additive="base">
                                        <p:cTn id="433" dur="2000"/>
                                        <p:tgtEl>
                                          <p:spTgt spid="46"/>
                                        </p:tgtEl>
                                        <p:attrNameLst>
                                          <p:attrName>ppt_x</p:attrName>
                                        </p:attrNameLst>
                                      </p:cBhvr>
                                      <p:tavLst>
                                        <p:tav tm="0">
                                          <p:val>
                                            <p:strVal val="ppt_x"/>
                                          </p:val>
                                        </p:tav>
                                        <p:tav tm="100000">
                                          <p:val>
                                            <p:strVal val="ppt_x"/>
                                          </p:val>
                                        </p:tav>
                                      </p:tavLst>
                                    </p:anim>
                                    <p:anim calcmode="lin" valueType="num">
                                      <p:cBhvr additive="base">
                                        <p:cTn id="434" dur="2000"/>
                                        <p:tgtEl>
                                          <p:spTgt spid="46"/>
                                        </p:tgtEl>
                                        <p:attrNameLst>
                                          <p:attrName>ppt_y</p:attrName>
                                        </p:attrNameLst>
                                      </p:cBhvr>
                                      <p:tavLst>
                                        <p:tav tm="0">
                                          <p:val>
                                            <p:strVal val="ppt_y"/>
                                          </p:val>
                                        </p:tav>
                                        <p:tav tm="100000">
                                          <p:val>
                                            <p:strVal val="1+ppt_h/2"/>
                                          </p:val>
                                        </p:tav>
                                      </p:tavLst>
                                    </p:anim>
                                    <p:set>
                                      <p:cBhvr>
                                        <p:cTn id="435" dur="1" fill="hold">
                                          <p:stCondLst>
                                            <p:cond delay="1999"/>
                                          </p:stCondLst>
                                        </p:cTn>
                                        <p:tgtEl>
                                          <p:spTgt spid="46"/>
                                        </p:tgtEl>
                                        <p:attrNameLst>
                                          <p:attrName>style.visibility</p:attrName>
                                        </p:attrNameLst>
                                      </p:cBhvr>
                                      <p:to>
                                        <p:strVal val="hidden"/>
                                      </p:to>
                                    </p:set>
                                  </p:childTnLst>
                                </p:cTn>
                              </p:par>
                              <p:par>
                                <p:cTn id="436" presetID="2" presetClass="exit" presetSubtype="4" fill="hold" grpId="1" nodeType="withEffect">
                                  <p:stCondLst>
                                    <p:cond delay="0"/>
                                  </p:stCondLst>
                                  <p:childTnLst>
                                    <p:anim calcmode="lin" valueType="num">
                                      <p:cBhvr additive="base">
                                        <p:cTn id="437" dur="2000"/>
                                        <p:tgtEl>
                                          <p:spTgt spid="47"/>
                                        </p:tgtEl>
                                        <p:attrNameLst>
                                          <p:attrName>ppt_x</p:attrName>
                                        </p:attrNameLst>
                                      </p:cBhvr>
                                      <p:tavLst>
                                        <p:tav tm="0">
                                          <p:val>
                                            <p:strVal val="ppt_x"/>
                                          </p:val>
                                        </p:tav>
                                        <p:tav tm="100000">
                                          <p:val>
                                            <p:strVal val="ppt_x"/>
                                          </p:val>
                                        </p:tav>
                                      </p:tavLst>
                                    </p:anim>
                                    <p:anim calcmode="lin" valueType="num">
                                      <p:cBhvr additive="base">
                                        <p:cTn id="438" dur="2000"/>
                                        <p:tgtEl>
                                          <p:spTgt spid="47"/>
                                        </p:tgtEl>
                                        <p:attrNameLst>
                                          <p:attrName>ppt_y</p:attrName>
                                        </p:attrNameLst>
                                      </p:cBhvr>
                                      <p:tavLst>
                                        <p:tav tm="0">
                                          <p:val>
                                            <p:strVal val="ppt_y"/>
                                          </p:val>
                                        </p:tav>
                                        <p:tav tm="100000">
                                          <p:val>
                                            <p:strVal val="1+ppt_h/2"/>
                                          </p:val>
                                        </p:tav>
                                      </p:tavLst>
                                    </p:anim>
                                    <p:set>
                                      <p:cBhvr>
                                        <p:cTn id="439" dur="1" fill="hold">
                                          <p:stCondLst>
                                            <p:cond delay="1999"/>
                                          </p:stCondLst>
                                        </p:cTn>
                                        <p:tgtEl>
                                          <p:spTgt spid="47"/>
                                        </p:tgtEl>
                                        <p:attrNameLst>
                                          <p:attrName>style.visibility</p:attrName>
                                        </p:attrNameLst>
                                      </p:cBhvr>
                                      <p:to>
                                        <p:strVal val="hidden"/>
                                      </p:to>
                                    </p:set>
                                  </p:childTnLst>
                                </p:cTn>
                              </p:par>
                              <p:par>
                                <p:cTn id="440" presetID="2" presetClass="exit" presetSubtype="4" fill="hold" grpId="1" nodeType="withEffect">
                                  <p:stCondLst>
                                    <p:cond delay="0"/>
                                  </p:stCondLst>
                                  <p:childTnLst>
                                    <p:anim calcmode="lin" valueType="num">
                                      <p:cBhvr additive="base">
                                        <p:cTn id="441" dur="2000"/>
                                        <p:tgtEl>
                                          <p:spTgt spid="48"/>
                                        </p:tgtEl>
                                        <p:attrNameLst>
                                          <p:attrName>ppt_x</p:attrName>
                                        </p:attrNameLst>
                                      </p:cBhvr>
                                      <p:tavLst>
                                        <p:tav tm="0">
                                          <p:val>
                                            <p:strVal val="ppt_x"/>
                                          </p:val>
                                        </p:tav>
                                        <p:tav tm="100000">
                                          <p:val>
                                            <p:strVal val="ppt_x"/>
                                          </p:val>
                                        </p:tav>
                                      </p:tavLst>
                                    </p:anim>
                                    <p:anim calcmode="lin" valueType="num">
                                      <p:cBhvr additive="base">
                                        <p:cTn id="442" dur="2000"/>
                                        <p:tgtEl>
                                          <p:spTgt spid="48"/>
                                        </p:tgtEl>
                                        <p:attrNameLst>
                                          <p:attrName>ppt_y</p:attrName>
                                        </p:attrNameLst>
                                      </p:cBhvr>
                                      <p:tavLst>
                                        <p:tav tm="0">
                                          <p:val>
                                            <p:strVal val="ppt_y"/>
                                          </p:val>
                                        </p:tav>
                                        <p:tav tm="100000">
                                          <p:val>
                                            <p:strVal val="1+ppt_h/2"/>
                                          </p:val>
                                        </p:tav>
                                      </p:tavLst>
                                    </p:anim>
                                    <p:set>
                                      <p:cBhvr>
                                        <p:cTn id="443" dur="1" fill="hold">
                                          <p:stCondLst>
                                            <p:cond delay="1999"/>
                                          </p:stCondLst>
                                        </p:cTn>
                                        <p:tgtEl>
                                          <p:spTgt spid="48"/>
                                        </p:tgtEl>
                                        <p:attrNameLst>
                                          <p:attrName>style.visibility</p:attrName>
                                        </p:attrNameLst>
                                      </p:cBhvr>
                                      <p:to>
                                        <p:strVal val="hidden"/>
                                      </p:to>
                                    </p:set>
                                  </p:childTnLst>
                                </p:cTn>
                              </p:par>
                              <p:par>
                                <p:cTn id="444" presetID="2" presetClass="exit" presetSubtype="4" fill="hold" grpId="1" nodeType="withEffect">
                                  <p:stCondLst>
                                    <p:cond delay="0"/>
                                  </p:stCondLst>
                                  <p:childTnLst>
                                    <p:anim calcmode="lin" valueType="num">
                                      <p:cBhvr additive="base">
                                        <p:cTn id="445" dur="2000"/>
                                        <p:tgtEl>
                                          <p:spTgt spid="49"/>
                                        </p:tgtEl>
                                        <p:attrNameLst>
                                          <p:attrName>ppt_x</p:attrName>
                                        </p:attrNameLst>
                                      </p:cBhvr>
                                      <p:tavLst>
                                        <p:tav tm="0">
                                          <p:val>
                                            <p:strVal val="ppt_x"/>
                                          </p:val>
                                        </p:tav>
                                        <p:tav tm="100000">
                                          <p:val>
                                            <p:strVal val="ppt_x"/>
                                          </p:val>
                                        </p:tav>
                                      </p:tavLst>
                                    </p:anim>
                                    <p:anim calcmode="lin" valueType="num">
                                      <p:cBhvr additive="base">
                                        <p:cTn id="446" dur="2000"/>
                                        <p:tgtEl>
                                          <p:spTgt spid="49"/>
                                        </p:tgtEl>
                                        <p:attrNameLst>
                                          <p:attrName>ppt_y</p:attrName>
                                        </p:attrNameLst>
                                      </p:cBhvr>
                                      <p:tavLst>
                                        <p:tav tm="0">
                                          <p:val>
                                            <p:strVal val="ppt_y"/>
                                          </p:val>
                                        </p:tav>
                                        <p:tav tm="100000">
                                          <p:val>
                                            <p:strVal val="1+ppt_h/2"/>
                                          </p:val>
                                        </p:tav>
                                      </p:tavLst>
                                    </p:anim>
                                    <p:set>
                                      <p:cBhvr>
                                        <p:cTn id="447" dur="1" fill="hold">
                                          <p:stCondLst>
                                            <p:cond delay="1999"/>
                                          </p:stCondLst>
                                        </p:cTn>
                                        <p:tgtEl>
                                          <p:spTgt spid="49"/>
                                        </p:tgtEl>
                                        <p:attrNameLst>
                                          <p:attrName>style.visibility</p:attrName>
                                        </p:attrNameLst>
                                      </p:cBhvr>
                                      <p:to>
                                        <p:strVal val="hidden"/>
                                      </p:to>
                                    </p:set>
                                  </p:childTnLst>
                                </p:cTn>
                              </p:par>
                              <p:par>
                                <p:cTn id="448" presetID="2" presetClass="exit" presetSubtype="4" fill="hold" grpId="1" nodeType="withEffect">
                                  <p:stCondLst>
                                    <p:cond delay="0"/>
                                  </p:stCondLst>
                                  <p:childTnLst>
                                    <p:anim calcmode="lin" valueType="num">
                                      <p:cBhvr additive="base">
                                        <p:cTn id="449" dur="2000"/>
                                        <p:tgtEl>
                                          <p:spTgt spid="50"/>
                                        </p:tgtEl>
                                        <p:attrNameLst>
                                          <p:attrName>ppt_x</p:attrName>
                                        </p:attrNameLst>
                                      </p:cBhvr>
                                      <p:tavLst>
                                        <p:tav tm="0">
                                          <p:val>
                                            <p:strVal val="ppt_x"/>
                                          </p:val>
                                        </p:tav>
                                        <p:tav tm="100000">
                                          <p:val>
                                            <p:strVal val="ppt_x"/>
                                          </p:val>
                                        </p:tav>
                                      </p:tavLst>
                                    </p:anim>
                                    <p:anim calcmode="lin" valueType="num">
                                      <p:cBhvr additive="base">
                                        <p:cTn id="450" dur="2000"/>
                                        <p:tgtEl>
                                          <p:spTgt spid="50"/>
                                        </p:tgtEl>
                                        <p:attrNameLst>
                                          <p:attrName>ppt_y</p:attrName>
                                        </p:attrNameLst>
                                      </p:cBhvr>
                                      <p:tavLst>
                                        <p:tav tm="0">
                                          <p:val>
                                            <p:strVal val="ppt_y"/>
                                          </p:val>
                                        </p:tav>
                                        <p:tav tm="100000">
                                          <p:val>
                                            <p:strVal val="1+ppt_h/2"/>
                                          </p:val>
                                        </p:tav>
                                      </p:tavLst>
                                    </p:anim>
                                    <p:set>
                                      <p:cBhvr>
                                        <p:cTn id="451" dur="1" fill="hold">
                                          <p:stCondLst>
                                            <p:cond delay="1999"/>
                                          </p:stCondLst>
                                        </p:cTn>
                                        <p:tgtEl>
                                          <p:spTgt spid="50"/>
                                        </p:tgtEl>
                                        <p:attrNameLst>
                                          <p:attrName>style.visibility</p:attrName>
                                        </p:attrNameLst>
                                      </p:cBhvr>
                                      <p:to>
                                        <p:strVal val="hidden"/>
                                      </p:to>
                                    </p:set>
                                  </p:childTnLst>
                                </p:cTn>
                              </p:par>
                              <p:par>
                                <p:cTn id="452" presetID="2" presetClass="exit" presetSubtype="4" fill="hold" grpId="1" nodeType="withEffect">
                                  <p:stCondLst>
                                    <p:cond delay="0"/>
                                  </p:stCondLst>
                                  <p:childTnLst>
                                    <p:anim calcmode="lin" valueType="num">
                                      <p:cBhvr additive="base">
                                        <p:cTn id="453" dur="2000"/>
                                        <p:tgtEl>
                                          <p:spTgt spid="51"/>
                                        </p:tgtEl>
                                        <p:attrNameLst>
                                          <p:attrName>ppt_x</p:attrName>
                                        </p:attrNameLst>
                                      </p:cBhvr>
                                      <p:tavLst>
                                        <p:tav tm="0">
                                          <p:val>
                                            <p:strVal val="ppt_x"/>
                                          </p:val>
                                        </p:tav>
                                        <p:tav tm="100000">
                                          <p:val>
                                            <p:strVal val="ppt_x"/>
                                          </p:val>
                                        </p:tav>
                                      </p:tavLst>
                                    </p:anim>
                                    <p:anim calcmode="lin" valueType="num">
                                      <p:cBhvr additive="base">
                                        <p:cTn id="454" dur="2000"/>
                                        <p:tgtEl>
                                          <p:spTgt spid="51"/>
                                        </p:tgtEl>
                                        <p:attrNameLst>
                                          <p:attrName>ppt_y</p:attrName>
                                        </p:attrNameLst>
                                      </p:cBhvr>
                                      <p:tavLst>
                                        <p:tav tm="0">
                                          <p:val>
                                            <p:strVal val="ppt_y"/>
                                          </p:val>
                                        </p:tav>
                                        <p:tav tm="100000">
                                          <p:val>
                                            <p:strVal val="1+ppt_h/2"/>
                                          </p:val>
                                        </p:tav>
                                      </p:tavLst>
                                    </p:anim>
                                    <p:set>
                                      <p:cBhvr>
                                        <p:cTn id="455" dur="1" fill="hold">
                                          <p:stCondLst>
                                            <p:cond delay="1999"/>
                                          </p:stCondLst>
                                        </p:cTn>
                                        <p:tgtEl>
                                          <p:spTgt spid="51"/>
                                        </p:tgtEl>
                                        <p:attrNameLst>
                                          <p:attrName>style.visibility</p:attrName>
                                        </p:attrNameLst>
                                      </p:cBhvr>
                                      <p:to>
                                        <p:strVal val="hidden"/>
                                      </p:to>
                                    </p:set>
                                  </p:childTnLst>
                                </p:cTn>
                              </p:par>
                              <p:par>
                                <p:cTn id="456" presetID="2" presetClass="exit" presetSubtype="4" fill="hold" grpId="1" nodeType="withEffect">
                                  <p:stCondLst>
                                    <p:cond delay="0"/>
                                  </p:stCondLst>
                                  <p:childTnLst>
                                    <p:anim calcmode="lin" valueType="num">
                                      <p:cBhvr additive="base">
                                        <p:cTn id="457" dur="2000"/>
                                        <p:tgtEl>
                                          <p:spTgt spid="52"/>
                                        </p:tgtEl>
                                        <p:attrNameLst>
                                          <p:attrName>ppt_x</p:attrName>
                                        </p:attrNameLst>
                                      </p:cBhvr>
                                      <p:tavLst>
                                        <p:tav tm="0">
                                          <p:val>
                                            <p:strVal val="ppt_x"/>
                                          </p:val>
                                        </p:tav>
                                        <p:tav tm="100000">
                                          <p:val>
                                            <p:strVal val="ppt_x"/>
                                          </p:val>
                                        </p:tav>
                                      </p:tavLst>
                                    </p:anim>
                                    <p:anim calcmode="lin" valueType="num">
                                      <p:cBhvr additive="base">
                                        <p:cTn id="458" dur="2000"/>
                                        <p:tgtEl>
                                          <p:spTgt spid="52"/>
                                        </p:tgtEl>
                                        <p:attrNameLst>
                                          <p:attrName>ppt_y</p:attrName>
                                        </p:attrNameLst>
                                      </p:cBhvr>
                                      <p:tavLst>
                                        <p:tav tm="0">
                                          <p:val>
                                            <p:strVal val="ppt_y"/>
                                          </p:val>
                                        </p:tav>
                                        <p:tav tm="100000">
                                          <p:val>
                                            <p:strVal val="1+ppt_h/2"/>
                                          </p:val>
                                        </p:tav>
                                      </p:tavLst>
                                    </p:anim>
                                    <p:set>
                                      <p:cBhvr>
                                        <p:cTn id="459" dur="1" fill="hold">
                                          <p:stCondLst>
                                            <p:cond delay="1999"/>
                                          </p:stCondLst>
                                        </p:cTn>
                                        <p:tgtEl>
                                          <p:spTgt spid="52"/>
                                        </p:tgtEl>
                                        <p:attrNameLst>
                                          <p:attrName>style.visibility</p:attrName>
                                        </p:attrNameLst>
                                      </p:cBhvr>
                                      <p:to>
                                        <p:strVal val="hidden"/>
                                      </p:to>
                                    </p:set>
                                  </p:childTnLst>
                                </p:cTn>
                              </p:par>
                              <p:par>
                                <p:cTn id="460" presetID="2" presetClass="exit" presetSubtype="4" fill="hold" grpId="1" nodeType="withEffect">
                                  <p:stCondLst>
                                    <p:cond delay="0"/>
                                  </p:stCondLst>
                                  <p:childTnLst>
                                    <p:anim calcmode="lin" valueType="num">
                                      <p:cBhvr additive="base">
                                        <p:cTn id="461" dur="2000"/>
                                        <p:tgtEl>
                                          <p:spTgt spid="53"/>
                                        </p:tgtEl>
                                        <p:attrNameLst>
                                          <p:attrName>ppt_x</p:attrName>
                                        </p:attrNameLst>
                                      </p:cBhvr>
                                      <p:tavLst>
                                        <p:tav tm="0">
                                          <p:val>
                                            <p:strVal val="ppt_x"/>
                                          </p:val>
                                        </p:tav>
                                        <p:tav tm="100000">
                                          <p:val>
                                            <p:strVal val="ppt_x"/>
                                          </p:val>
                                        </p:tav>
                                      </p:tavLst>
                                    </p:anim>
                                    <p:anim calcmode="lin" valueType="num">
                                      <p:cBhvr additive="base">
                                        <p:cTn id="462" dur="2000"/>
                                        <p:tgtEl>
                                          <p:spTgt spid="53"/>
                                        </p:tgtEl>
                                        <p:attrNameLst>
                                          <p:attrName>ppt_y</p:attrName>
                                        </p:attrNameLst>
                                      </p:cBhvr>
                                      <p:tavLst>
                                        <p:tav tm="0">
                                          <p:val>
                                            <p:strVal val="ppt_y"/>
                                          </p:val>
                                        </p:tav>
                                        <p:tav tm="100000">
                                          <p:val>
                                            <p:strVal val="1+ppt_h/2"/>
                                          </p:val>
                                        </p:tav>
                                      </p:tavLst>
                                    </p:anim>
                                    <p:set>
                                      <p:cBhvr>
                                        <p:cTn id="463" dur="1" fill="hold">
                                          <p:stCondLst>
                                            <p:cond delay="1999"/>
                                          </p:stCondLst>
                                        </p:cTn>
                                        <p:tgtEl>
                                          <p:spTgt spid="53"/>
                                        </p:tgtEl>
                                        <p:attrNameLst>
                                          <p:attrName>style.visibility</p:attrName>
                                        </p:attrNameLst>
                                      </p:cBhvr>
                                      <p:to>
                                        <p:strVal val="hidden"/>
                                      </p:to>
                                    </p:set>
                                  </p:childTnLst>
                                </p:cTn>
                              </p:par>
                              <p:par>
                                <p:cTn id="464" presetID="2" presetClass="exit" presetSubtype="4" fill="hold" grpId="1" nodeType="withEffect">
                                  <p:stCondLst>
                                    <p:cond delay="0"/>
                                  </p:stCondLst>
                                  <p:childTnLst>
                                    <p:anim calcmode="lin" valueType="num">
                                      <p:cBhvr additive="base">
                                        <p:cTn id="465" dur="2000"/>
                                        <p:tgtEl>
                                          <p:spTgt spid="54"/>
                                        </p:tgtEl>
                                        <p:attrNameLst>
                                          <p:attrName>ppt_x</p:attrName>
                                        </p:attrNameLst>
                                      </p:cBhvr>
                                      <p:tavLst>
                                        <p:tav tm="0">
                                          <p:val>
                                            <p:strVal val="ppt_x"/>
                                          </p:val>
                                        </p:tav>
                                        <p:tav tm="100000">
                                          <p:val>
                                            <p:strVal val="ppt_x"/>
                                          </p:val>
                                        </p:tav>
                                      </p:tavLst>
                                    </p:anim>
                                    <p:anim calcmode="lin" valueType="num">
                                      <p:cBhvr additive="base">
                                        <p:cTn id="466" dur="2000"/>
                                        <p:tgtEl>
                                          <p:spTgt spid="54"/>
                                        </p:tgtEl>
                                        <p:attrNameLst>
                                          <p:attrName>ppt_y</p:attrName>
                                        </p:attrNameLst>
                                      </p:cBhvr>
                                      <p:tavLst>
                                        <p:tav tm="0">
                                          <p:val>
                                            <p:strVal val="ppt_y"/>
                                          </p:val>
                                        </p:tav>
                                        <p:tav tm="100000">
                                          <p:val>
                                            <p:strVal val="1+ppt_h/2"/>
                                          </p:val>
                                        </p:tav>
                                      </p:tavLst>
                                    </p:anim>
                                    <p:set>
                                      <p:cBhvr>
                                        <p:cTn id="467" dur="1" fill="hold">
                                          <p:stCondLst>
                                            <p:cond delay="1999"/>
                                          </p:stCondLst>
                                        </p:cTn>
                                        <p:tgtEl>
                                          <p:spTgt spid="54"/>
                                        </p:tgtEl>
                                        <p:attrNameLst>
                                          <p:attrName>style.visibility</p:attrName>
                                        </p:attrNameLst>
                                      </p:cBhvr>
                                      <p:to>
                                        <p:strVal val="hidden"/>
                                      </p:to>
                                    </p:set>
                                  </p:childTnLst>
                                </p:cTn>
                              </p:par>
                              <p:par>
                                <p:cTn id="468" presetID="2" presetClass="exit" presetSubtype="4" fill="hold" grpId="1" nodeType="withEffect">
                                  <p:stCondLst>
                                    <p:cond delay="0"/>
                                  </p:stCondLst>
                                  <p:childTnLst>
                                    <p:anim calcmode="lin" valueType="num">
                                      <p:cBhvr additive="base">
                                        <p:cTn id="469" dur="2000"/>
                                        <p:tgtEl>
                                          <p:spTgt spid="55"/>
                                        </p:tgtEl>
                                        <p:attrNameLst>
                                          <p:attrName>ppt_x</p:attrName>
                                        </p:attrNameLst>
                                      </p:cBhvr>
                                      <p:tavLst>
                                        <p:tav tm="0">
                                          <p:val>
                                            <p:strVal val="ppt_x"/>
                                          </p:val>
                                        </p:tav>
                                        <p:tav tm="100000">
                                          <p:val>
                                            <p:strVal val="ppt_x"/>
                                          </p:val>
                                        </p:tav>
                                      </p:tavLst>
                                    </p:anim>
                                    <p:anim calcmode="lin" valueType="num">
                                      <p:cBhvr additive="base">
                                        <p:cTn id="470" dur="2000"/>
                                        <p:tgtEl>
                                          <p:spTgt spid="55"/>
                                        </p:tgtEl>
                                        <p:attrNameLst>
                                          <p:attrName>ppt_y</p:attrName>
                                        </p:attrNameLst>
                                      </p:cBhvr>
                                      <p:tavLst>
                                        <p:tav tm="0">
                                          <p:val>
                                            <p:strVal val="ppt_y"/>
                                          </p:val>
                                        </p:tav>
                                        <p:tav tm="100000">
                                          <p:val>
                                            <p:strVal val="1+ppt_h/2"/>
                                          </p:val>
                                        </p:tav>
                                      </p:tavLst>
                                    </p:anim>
                                    <p:set>
                                      <p:cBhvr>
                                        <p:cTn id="471" dur="1" fill="hold">
                                          <p:stCondLst>
                                            <p:cond delay="1999"/>
                                          </p:stCondLst>
                                        </p:cTn>
                                        <p:tgtEl>
                                          <p:spTgt spid="55"/>
                                        </p:tgtEl>
                                        <p:attrNameLst>
                                          <p:attrName>style.visibility</p:attrName>
                                        </p:attrNameLst>
                                      </p:cBhvr>
                                      <p:to>
                                        <p:strVal val="hidden"/>
                                      </p:to>
                                    </p:set>
                                  </p:childTnLst>
                                </p:cTn>
                              </p:par>
                              <p:par>
                                <p:cTn id="472" presetID="2" presetClass="exit" presetSubtype="4" fill="hold" grpId="1" nodeType="withEffect">
                                  <p:stCondLst>
                                    <p:cond delay="0"/>
                                  </p:stCondLst>
                                  <p:childTnLst>
                                    <p:anim calcmode="lin" valueType="num">
                                      <p:cBhvr additive="base">
                                        <p:cTn id="473" dur="2000"/>
                                        <p:tgtEl>
                                          <p:spTgt spid="56"/>
                                        </p:tgtEl>
                                        <p:attrNameLst>
                                          <p:attrName>ppt_x</p:attrName>
                                        </p:attrNameLst>
                                      </p:cBhvr>
                                      <p:tavLst>
                                        <p:tav tm="0">
                                          <p:val>
                                            <p:strVal val="ppt_x"/>
                                          </p:val>
                                        </p:tav>
                                        <p:tav tm="100000">
                                          <p:val>
                                            <p:strVal val="ppt_x"/>
                                          </p:val>
                                        </p:tav>
                                      </p:tavLst>
                                    </p:anim>
                                    <p:anim calcmode="lin" valueType="num">
                                      <p:cBhvr additive="base">
                                        <p:cTn id="474" dur="2000"/>
                                        <p:tgtEl>
                                          <p:spTgt spid="56"/>
                                        </p:tgtEl>
                                        <p:attrNameLst>
                                          <p:attrName>ppt_y</p:attrName>
                                        </p:attrNameLst>
                                      </p:cBhvr>
                                      <p:tavLst>
                                        <p:tav tm="0">
                                          <p:val>
                                            <p:strVal val="ppt_y"/>
                                          </p:val>
                                        </p:tav>
                                        <p:tav tm="100000">
                                          <p:val>
                                            <p:strVal val="1+ppt_h/2"/>
                                          </p:val>
                                        </p:tav>
                                      </p:tavLst>
                                    </p:anim>
                                    <p:set>
                                      <p:cBhvr>
                                        <p:cTn id="475" dur="1" fill="hold">
                                          <p:stCondLst>
                                            <p:cond delay="1999"/>
                                          </p:stCondLst>
                                        </p:cTn>
                                        <p:tgtEl>
                                          <p:spTgt spid="56"/>
                                        </p:tgtEl>
                                        <p:attrNameLst>
                                          <p:attrName>style.visibility</p:attrName>
                                        </p:attrNameLst>
                                      </p:cBhvr>
                                      <p:to>
                                        <p:strVal val="hidden"/>
                                      </p:to>
                                    </p:set>
                                  </p:childTnLst>
                                </p:cTn>
                              </p:par>
                              <p:par>
                                <p:cTn id="476" presetID="2" presetClass="exit" presetSubtype="4" fill="hold" grpId="1" nodeType="withEffect">
                                  <p:stCondLst>
                                    <p:cond delay="0"/>
                                  </p:stCondLst>
                                  <p:childTnLst>
                                    <p:anim calcmode="lin" valueType="num">
                                      <p:cBhvr additive="base">
                                        <p:cTn id="477" dur="2000"/>
                                        <p:tgtEl>
                                          <p:spTgt spid="57"/>
                                        </p:tgtEl>
                                        <p:attrNameLst>
                                          <p:attrName>ppt_x</p:attrName>
                                        </p:attrNameLst>
                                      </p:cBhvr>
                                      <p:tavLst>
                                        <p:tav tm="0">
                                          <p:val>
                                            <p:strVal val="ppt_x"/>
                                          </p:val>
                                        </p:tav>
                                        <p:tav tm="100000">
                                          <p:val>
                                            <p:strVal val="ppt_x"/>
                                          </p:val>
                                        </p:tav>
                                      </p:tavLst>
                                    </p:anim>
                                    <p:anim calcmode="lin" valueType="num">
                                      <p:cBhvr additive="base">
                                        <p:cTn id="478" dur="2000"/>
                                        <p:tgtEl>
                                          <p:spTgt spid="57"/>
                                        </p:tgtEl>
                                        <p:attrNameLst>
                                          <p:attrName>ppt_y</p:attrName>
                                        </p:attrNameLst>
                                      </p:cBhvr>
                                      <p:tavLst>
                                        <p:tav tm="0">
                                          <p:val>
                                            <p:strVal val="ppt_y"/>
                                          </p:val>
                                        </p:tav>
                                        <p:tav tm="100000">
                                          <p:val>
                                            <p:strVal val="1+ppt_h/2"/>
                                          </p:val>
                                        </p:tav>
                                      </p:tavLst>
                                    </p:anim>
                                    <p:set>
                                      <p:cBhvr>
                                        <p:cTn id="479" dur="1" fill="hold">
                                          <p:stCondLst>
                                            <p:cond delay="1999"/>
                                          </p:stCondLst>
                                        </p:cTn>
                                        <p:tgtEl>
                                          <p:spTgt spid="57"/>
                                        </p:tgtEl>
                                        <p:attrNameLst>
                                          <p:attrName>style.visibility</p:attrName>
                                        </p:attrNameLst>
                                      </p:cBhvr>
                                      <p:to>
                                        <p:strVal val="hidden"/>
                                      </p:to>
                                    </p:set>
                                  </p:childTnLst>
                                </p:cTn>
                              </p:par>
                              <p:par>
                                <p:cTn id="480" presetID="2" presetClass="exit" presetSubtype="4" fill="hold" grpId="1" nodeType="withEffect">
                                  <p:stCondLst>
                                    <p:cond delay="0"/>
                                  </p:stCondLst>
                                  <p:childTnLst>
                                    <p:anim calcmode="lin" valueType="num">
                                      <p:cBhvr additive="base">
                                        <p:cTn id="481" dur="2000"/>
                                        <p:tgtEl>
                                          <p:spTgt spid="58"/>
                                        </p:tgtEl>
                                        <p:attrNameLst>
                                          <p:attrName>ppt_x</p:attrName>
                                        </p:attrNameLst>
                                      </p:cBhvr>
                                      <p:tavLst>
                                        <p:tav tm="0">
                                          <p:val>
                                            <p:strVal val="ppt_x"/>
                                          </p:val>
                                        </p:tav>
                                        <p:tav tm="100000">
                                          <p:val>
                                            <p:strVal val="ppt_x"/>
                                          </p:val>
                                        </p:tav>
                                      </p:tavLst>
                                    </p:anim>
                                    <p:anim calcmode="lin" valueType="num">
                                      <p:cBhvr additive="base">
                                        <p:cTn id="482" dur="2000"/>
                                        <p:tgtEl>
                                          <p:spTgt spid="58"/>
                                        </p:tgtEl>
                                        <p:attrNameLst>
                                          <p:attrName>ppt_y</p:attrName>
                                        </p:attrNameLst>
                                      </p:cBhvr>
                                      <p:tavLst>
                                        <p:tav tm="0">
                                          <p:val>
                                            <p:strVal val="ppt_y"/>
                                          </p:val>
                                        </p:tav>
                                        <p:tav tm="100000">
                                          <p:val>
                                            <p:strVal val="1+ppt_h/2"/>
                                          </p:val>
                                        </p:tav>
                                      </p:tavLst>
                                    </p:anim>
                                    <p:set>
                                      <p:cBhvr>
                                        <p:cTn id="483" dur="1" fill="hold">
                                          <p:stCondLst>
                                            <p:cond delay="1999"/>
                                          </p:stCondLst>
                                        </p:cTn>
                                        <p:tgtEl>
                                          <p:spTgt spid="58"/>
                                        </p:tgtEl>
                                        <p:attrNameLst>
                                          <p:attrName>style.visibility</p:attrName>
                                        </p:attrNameLst>
                                      </p:cBhvr>
                                      <p:to>
                                        <p:strVal val="hidden"/>
                                      </p:to>
                                    </p:set>
                                  </p:childTnLst>
                                </p:cTn>
                              </p:par>
                              <p:par>
                                <p:cTn id="484" presetID="2" presetClass="exit" presetSubtype="4" fill="hold" grpId="1" nodeType="withEffect">
                                  <p:stCondLst>
                                    <p:cond delay="0"/>
                                  </p:stCondLst>
                                  <p:childTnLst>
                                    <p:anim calcmode="lin" valueType="num">
                                      <p:cBhvr additive="base">
                                        <p:cTn id="485" dur="2000"/>
                                        <p:tgtEl>
                                          <p:spTgt spid="59"/>
                                        </p:tgtEl>
                                        <p:attrNameLst>
                                          <p:attrName>ppt_x</p:attrName>
                                        </p:attrNameLst>
                                      </p:cBhvr>
                                      <p:tavLst>
                                        <p:tav tm="0">
                                          <p:val>
                                            <p:strVal val="ppt_x"/>
                                          </p:val>
                                        </p:tav>
                                        <p:tav tm="100000">
                                          <p:val>
                                            <p:strVal val="ppt_x"/>
                                          </p:val>
                                        </p:tav>
                                      </p:tavLst>
                                    </p:anim>
                                    <p:anim calcmode="lin" valueType="num">
                                      <p:cBhvr additive="base">
                                        <p:cTn id="486" dur="2000"/>
                                        <p:tgtEl>
                                          <p:spTgt spid="59"/>
                                        </p:tgtEl>
                                        <p:attrNameLst>
                                          <p:attrName>ppt_y</p:attrName>
                                        </p:attrNameLst>
                                      </p:cBhvr>
                                      <p:tavLst>
                                        <p:tav tm="0">
                                          <p:val>
                                            <p:strVal val="ppt_y"/>
                                          </p:val>
                                        </p:tav>
                                        <p:tav tm="100000">
                                          <p:val>
                                            <p:strVal val="1+ppt_h/2"/>
                                          </p:val>
                                        </p:tav>
                                      </p:tavLst>
                                    </p:anim>
                                    <p:set>
                                      <p:cBhvr>
                                        <p:cTn id="487" dur="1" fill="hold">
                                          <p:stCondLst>
                                            <p:cond delay="1999"/>
                                          </p:stCondLst>
                                        </p:cTn>
                                        <p:tgtEl>
                                          <p:spTgt spid="59"/>
                                        </p:tgtEl>
                                        <p:attrNameLst>
                                          <p:attrName>style.visibility</p:attrName>
                                        </p:attrNameLst>
                                      </p:cBhvr>
                                      <p:to>
                                        <p:strVal val="hidden"/>
                                      </p:to>
                                    </p:set>
                                  </p:childTnLst>
                                </p:cTn>
                              </p:par>
                              <p:par>
                                <p:cTn id="488" presetID="2" presetClass="exit" presetSubtype="4" fill="hold" grpId="1" nodeType="withEffect">
                                  <p:stCondLst>
                                    <p:cond delay="0"/>
                                  </p:stCondLst>
                                  <p:childTnLst>
                                    <p:anim calcmode="lin" valueType="num">
                                      <p:cBhvr additive="base">
                                        <p:cTn id="489" dur="2000"/>
                                        <p:tgtEl>
                                          <p:spTgt spid="60"/>
                                        </p:tgtEl>
                                        <p:attrNameLst>
                                          <p:attrName>ppt_x</p:attrName>
                                        </p:attrNameLst>
                                      </p:cBhvr>
                                      <p:tavLst>
                                        <p:tav tm="0">
                                          <p:val>
                                            <p:strVal val="ppt_x"/>
                                          </p:val>
                                        </p:tav>
                                        <p:tav tm="100000">
                                          <p:val>
                                            <p:strVal val="ppt_x"/>
                                          </p:val>
                                        </p:tav>
                                      </p:tavLst>
                                    </p:anim>
                                    <p:anim calcmode="lin" valueType="num">
                                      <p:cBhvr additive="base">
                                        <p:cTn id="490" dur="2000"/>
                                        <p:tgtEl>
                                          <p:spTgt spid="60"/>
                                        </p:tgtEl>
                                        <p:attrNameLst>
                                          <p:attrName>ppt_y</p:attrName>
                                        </p:attrNameLst>
                                      </p:cBhvr>
                                      <p:tavLst>
                                        <p:tav tm="0">
                                          <p:val>
                                            <p:strVal val="ppt_y"/>
                                          </p:val>
                                        </p:tav>
                                        <p:tav tm="100000">
                                          <p:val>
                                            <p:strVal val="1+ppt_h/2"/>
                                          </p:val>
                                        </p:tav>
                                      </p:tavLst>
                                    </p:anim>
                                    <p:set>
                                      <p:cBhvr>
                                        <p:cTn id="491" dur="1" fill="hold">
                                          <p:stCondLst>
                                            <p:cond delay="1999"/>
                                          </p:stCondLst>
                                        </p:cTn>
                                        <p:tgtEl>
                                          <p:spTgt spid="60"/>
                                        </p:tgtEl>
                                        <p:attrNameLst>
                                          <p:attrName>style.visibility</p:attrName>
                                        </p:attrNameLst>
                                      </p:cBhvr>
                                      <p:to>
                                        <p:strVal val="hidden"/>
                                      </p:to>
                                    </p:set>
                                  </p:childTnLst>
                                </p:cTn>
                              </p:par>
                              <p:par>
                                <p:cTn id="492" presetID="2" presetClass="exit" presetSubtype="4" fill="hold" grpId="1" nodeType="withEffect">
                                  <p:stCondLst>
                                    <p:cond delay="0"/>
                                  </p:stCondLst>
                                  <p:childTnLst>
                                    <p:anim calcmode="lin" valueType="num">
                                      <p:cBhvr additive="base">
                                        <p:cTn id="493" dur="2000"/>
                                        <p:tgtEl>
                                          <p:spTgt spid="61"/>
                                        </p:tgtEl>
                                        <p:attrNameLst>
                                          <p:attrName>ppt_x</p:attrName>
                                        </p:attrNameLst>
                                      </p:cBhvr>
                                      <p:tavLst>
                                        <p:tav tm="0">
                                          <p:val>
                                            <p:strVal val="ppt_x"/>
                                          </p:val>
                                        </p:tav>
                                        <p:tav tm="100000">
                                          <p:val>
                                            <p:strVal val="ppt_x"/>
                                          </p:val>
                                        </p:tav>
                                      </p:tavLst>
                                    </p:anim>
                                    <p:anim calcmode="lin" valueType="num">
                                      <p:cBhvr additive="base">
                                        <p:cTn id="494" dur="2000"/>
                                        <p:tgtEl>
                                          <p:spTgt spid="61"/>
                                        </p:tgtEl>
                                        <p:attrNameLst>
                                          <p:attrName>ppt_y</p:attrName>
                                        </p:attrNameLst>
                                      </p:cBhvr>
                                      <p:tavLst>
                                        <p:tav tm="0">
                                          <p:val>
                                            <p:strVal val="ppt_y"/>
                                          </p:val>
                                        </p:tav>
                                        <p:tav tm="100000">
                                          <p:val>
                                            <p:strVal val="1+ppt_h/2"/>
                                          </p:val>
                                        </p:tav>
                                      </p:tavLst>
                                    </p:anim>
                                    <p:set>
                                      <p:cBhvr>
                                        <p:cTn id="495" dur="1" fill="hold">
                                          <p:stCondLst>
                                            <p:cond delay="1999"/>
                                          </p:stCondLst>
                                        </p:cTn>
                                        <p:tgtEl>
                                          <p:spTgt spid="61"/>
                                        </p:tgtEl>
                                        <p:attrNameLst>
                                          <p:attrName>style.visibility</p:attrName>
                                        </p:attrNameLst>
                                      </p:cBhvr>
                                      <p:to>
                                        <p:strVal val="hidden"/>
                                      </p:to>
                                    </p:set>
                                  </p:childTnLst>
                                </p:cTn>
                              </p:par>
                              <p:par>
                                <p:cTn id="496" presetID="2" presetClass="exit" presetSubtype="4" fill="hold" grpId="1" nodeType="withEffect">
                                  <p:stCondLst>
                                    <p:cond delay="0"/>
                                  </p:stCondLst>
                                  <p:childTnLst>
                                    <p:anim calcmode="lin" valueType="num">
                                      <p:cBhvr additive="base">
                                        <p:cTn id="497" dur="2000"/>
                                        <p:tgtEl>
                                          <p:spTgt spid="62"/>
                                        </p:tgtEl>
                                        <p:attrNameLst>
                                          <p:attrName>ppt_x</p:attrName>
                                        </p:attrNameLst>
                                      </p:cBhvr>
                                      <p:tavLst>
                                        <p:tav tm="0">
                                          <p:val>
                                            <p:strVal val="ppt_x"/>
                                          </p:val>
                                        </p:tav>
                                        <p:tav tm="100000">
                                          <p:val>
                                            <p:strVal val="ppt_x"/>
                                          </p:val>
                                        </p:tav>
                                      </p:tavLst>
                                    </p:anim>
                                    <p:anim calcmode="lin" valueType="num">
                                      <p:cBhvr additive="base">
                                        <p:cTn id="498" dur="2000"/>
                                        <p:tgtEl>
                                          <p:spTgt spid="62"/>
                                        </p:tgtEl>
                                        <p:attrNameLst>
                                          <p:attrName>ppt_y</p:attrName>
                                        </p:attrNameLst>
                                      </p:cBhvr>
                                      <p:tavLst>
                                        <p:tav tm="0">
                                          <p:val>
                                            <p:strVal val="ppt_y"/>
                                          </p:val>
                                        </p:tav>
                                        <p:tav tm="100000">
                                          <p:val>
                                            <p:strVal val="1+ppt_h/2"/>
                                          </p:val>
                                        </p:tav>
                                      </p:tavLst>
                                    </p:anim>
                                    <p:set>
                                      <p:cBhvr>
                                        <p:cTn id="499" dur="1" fill="hold">
                                          <p:stCondLst>
                                            <p:cond delay="1999"/>
                                          </p:stCondLst>
                                        </p:cTn>
                                        <p:tgtEl>
                                          <p:spTgt spid="62"/>
                                        </p:tgtEl>
                                        <p:attrNameLst>
                                          <p:attrName>style.visibility</p:attrName>
                                        </p:attrNameLst>
                                      </p:cBhvr>
                                      <p:to>
                                        <p:strVal val="hidden"/>
                                      </p:to>
                                    </p:set>
                                  </p:childTnLst>
                                </p:cTn>
                              </p:par>
                              <p:par>
                                <p:cTn id="500" presetID="2" presetClass="exit" presetSubtype="4" fill="hold" grpId="1" nodeType="withEffect">
                                  <p:stCondLst>
                                    <p:cond delay="0"/>
                                  </p:stCondLst>
                                  <p:childTnLst>
                                    <p:anim calcmode="lin" valueType="num">
                                      <p:cBhvr additive="base">
                                        <p:cTn id="501" dur="2000"/>
                                        <p:tgtEl>
                                          <p:spTgt spid="63"/>
                                        </p:tgtEl>
                                        <p:attrNameLst>
                                          <p:attrName>ppt_x</p:attrName>
                                        </p:attrNameLst>
                                      </p:cBhvr>
                                      <p:tavLst>
                                        <p:tav tm="0">
                                          <p:val>
                                            <p:strVal val="ppt_x"/>
                                          </p:val>
                                        </p:tav>
                                        <p:tav tm="100000">
                                          <p:val>
                                            <p:strVal val="ppt_x"/>
                                          </p:val>
                                        </p:tav>
                                      </p:tavLst>
                                    </p:anim>
                                    <p:anim calcmode="lin" valueType="num">
                                      <p:cBhvr additive="base">
                                        <p:cTn id="502" dur="2000"/>
                                        <p:tgtEl>
                                          <p:spTgt spid="63"/>
                                        </p:tgtEl>
                                        <p:attrNameLst>
                                          <p:attrName>ppt_y</p:attrName>
                                        </p:attrNameLst>
                                      </p:cBhvr>
                                      <p:tavLst>
                                        <p:tav tm="0">
                                          <p:val>
                                            <p:strVal val="ppt_y"/>
                                          </p:val>
                                        </p:tav>
                                        <p:tav tm="100000">
                                          <p:val>
                                            <p:strVal val="1+ppt_h/2"/>
                                          </p:val>
                                        </p:tav>
                                      </p:tavLst>
                                    </p:anim>
                                    <p:set>
                                      <p:cBhvr>
                                        <p:cTn id="503" dur="1" fill="hold">
                                          <p:stCondLst>
                                            <p:cond delay="1999"/>
                                          </p:stCondLst>
                                        </p:cTn>
                                        <p:tgtEl>
                                          <p:spTgt spid="63"/>
                                        </p:tgtEl>
                                        <p:attrNameLst>
                                          <p:attrName>style.visibility</p:attrName>
                                        </p:attrNameLst>
                                      </p:cBhvr>
                                      <p:to>
                                        <p:strVal val="hidden"/>
                                      </p:to>
                                    </p:set>
                                  </p:childTnLst>
                                </p:cTn>
                              </p:par>
                              <p:par>
                                <p:cTn id="504" presetID="2" presetClass="exit" presetSubtype="4" fill="hold" grpId="1" nodeType="withEffect">
                                  <p:stCondLst>
                                    <p:cond delay="0"/>
                                  </p:stCondLst>
                                  <p:childTnLst>
                                    <p:anim calcmode="lin" valueType="num">
                                      <p:cBhvr additive="base">
                                        <p:cTn id="505" dur="2000"/>
                                        <p:tgtEl>
                                          <p:spTgt spid="64"/>
                                        </p:tgtEl>
                                        <p:attrNameLst>
                                          <p:attrName>ppt_x</p:attrName>
                                        </p:attrNameLst>
                                      </p:cBhvr>
                                      <p:tavLst>
                                        <p:tav tm="0">
                                          <p:val>
                                            <p:strVal val="ppt_x"/>
                                          </p:val>
                                        </p:tav>
                                        <p:tav tm="100000">
                                          <p:val>
                                            <p:strVal val="ppt_x"/>
                                          </p:val>
                                        </p:tav>
                                      </p:tavLst>
                                    </p:anim>
                                    <p:anim calcmode="lin" valueType="num">
                                      <p:cBhvr additive="base">
                                        <p:cTn id="506" dur="2000"/>
                                        <p:tgtEl>
                                          <p:spTgt spid="64"/>
                                        </p:tgtEl>
                                        <p:attrNameLst>
                                          <p:attrName>ppt_y</p:attrName>
                                        </p:attrNameLst>
                                      </p:cBhvr>
                                      <p:tavLst>
                                        <p:tav tm="0">
                                          <p:val>
                                            <p:strVal val="ppt_y"/>
                                          </p:val>
                                        </p:tav>
                                        <p:tav tm="100000">
                                          <p:val>
                                            <p:strVal val="1+ppt_h/2"/>
                                          </p:val>
                                        </p:tav>
                                      </p:tavLst>
                                    </p:anim>
                                    <p:set>
                                      <p:cBhvr>
                                        <p:cTn id="507" dur="1" fill="hold">
                                          <p:stCondLst>
                                            <p:cond delay="1999"/>
                                          </p:stCondLst>
                                        </p:cTn>
                                        <p:tgtEl>
                                          <p:spTgt spid="64"/>
                                        </p:tgtEl>
                                        <p:attrNameLst>
                                          <p:attrName>style.visibility</p:attrName>
                                        </p:attrNameLst>
                                      </p:cBhvr>
                                      <p:to>
                                        <p:strVal val="hidden"/>
                                      </p:to>
                                    </p:set>
                                  </p:childTnLst>
                                </p:cTn>
                              </p:par>
                              <p:par>
                                <p:cTn id="508" presetID="2" presetClass="exit" presetSubtype="4" fill="hold" grpId="1" nodeType="withEffect">
                                  <p:stCondLst>
                                    <p:cond delay="0"/>
                                  </p:stCondLst>
                                  <p:childTnLst>
                                    <p:anim calcmode="lin" valueType="num">
                                      <p:cBhvr additive="base">
                                        <p:cTn id="509" dur="2000"/>
                                        <p:tgtEl>
                                          <p:spTgt spid="65"/>
                                        </p:tgtEl>
                                        <p:attrNameLst>
                                          <p:attrName>ppt_x</p:attrName>
                                        </p:attrNameLst>
                                      </p:cBhvr>
                                      <p:tavLst>
                                        <p:tav tm="0">
                                          <p:val>
                                            <p:strVal val="ppt_x"/>
                                          </p:val>
                                        </p:tav>
                                        <p:tav tm="100000">
                                          <p:val>
                                            <p:strVal val="ppt_x"/>
                                          </p:val>
                                        </p:tav>
                                      </p:tavLst>
                                    </p:anim>
                                    <p:anim calcmode="lin" valueType="num">
                                      <p:cBhvr additive="base">
                                        <p:cTn id="510" dur="2000"/>
                                        <p:tgtEl>
                                          <p:spTgt spid="65"/>
                                        </p:tgtEl>
                                        <p:attrNameLst>
                                          <p:attrName>ppt_y</p:attrName>
                                        </p:attrNameLst>
                                      </p:cBhvr>
                                      <p:tavLst>
                                        <p:tav tm="0">
                                          <p:val>
                                            <p:strVal val="ppt_y"/>
                                          </p:val>
                                        </p:tav>
                                        <p:tav tm="100000">
                                          <p:val>
                                            <p:strVal val="1+ppt_h/2"/>
                                          </p:val>
                                        </p:tav>
                                      </p:tavLst>
                                    </p:anim>
                                    <p:set>
                                      <p:cBhvr>
                                        <p:cTn id="511" dur="1" fill="hold">
                                          <p:stCondLst>
                                            <p:cond delay="1999"/>
                                          </p:stCondLst>
                                        </p:cTn>
                                        <p:tgtEl>
                                          <p:spTgt spid="65"/>
                                        </p:tgtEl>
                                        <p:attrNameLst>
                                          <p:attrName>style.visibility</p:attrName>
                                        </p:attrNameLst>
                                      </p:cBhvr>
                                      <p:to>
                                        <p:strVal val="hidden"/>
                                      </p:to>
                                    </p:set>
                                  </p:childTnLst>
                                </p:cTn>
                              </p:par>
                              <p:par>
                                <p:cTn id="512" presetID="2" presetClass="exit" presetSubtype="4" fill="hold" grpId="1" nodeType="withEffect">
                                  <p:stCondLst>
                                    <p:cond delay="0"/>
                                  </p:stCondLst>
                                  <p:childTnLst>
                                    <p:anim calcmode="lin" valueType="num">
                                      <p:cBhvr additive="base">
                                        <p:cTn id="513" dur="2000"/>
                                        <p:tgtEl>
                                          <p:spTgt spid="66"/>
                                        </p:tgtEl>
                                        <p:attrNameLst>
                                          <p:attrName>ppt_x</p:attrName>
                                        </p:attrNameLst>
                                      </p:cBhvr>
                                      <p:tavLst>
                                        <p:tav tm="0">
                                          <p:val>
                                            <p:strVal val="ppt_x"/>
                                          </p:val>
                                        </p:tav>
                                        <p:tav tm="100000">
                                          <p:val>
                                            <p:strVal val="ppt_x"/>
                                          </p:val>
                                        </p:tav>
                                      </p:tavLst>
                                    </p:anim>
                                    <p:anim calcmode="lin" valueType="num">
                                      <p:cBhvr additive="base">
                                        <p:cTn id="514" dur="2000"/>
                                        <p:tgtEl>
                                          <p:spTgt spid="66"/>
                                        </p:tgtEl>
                                        <p:attrNameLst>
                                          <p:attrName>ppt_y</p:attrName>
                                        </p:attrNameLst>
                                      </p:cBhvr>
                                      <p:tavLst>
                                        <p:tav tm="0">
                                          <p:val>
                                            <p:strVal val="ppt_y"/>
                                          </p:val>
                                        </p:tav>
                                        <p:tav tm="100000">
                                          <p:val>
                                            <p:strVal val="1+ppt_h/2"/>
                                          </p:val>
                                        </p:tav>
                                      </p:tavLst>
                                    </p:anim>
                                    <p:set>
                                      <p:cBhvr>
                                        <p:cTn id="515" dur="1" fill="hold">
                                          <p:stCondLst>
                                            <p:cond delay="1999"/>
                                          </p:stCondLst>
                                        </p:cTn>
                                        <p:tgtEl>
                                          <p:spTgt spid="66"/>
                                        </p:tgtEl>
                                        <p:attrNameLst>
                                          <p:attrName>style.visibility</p:attrName>
                                        </p:attrNameLst>
                                      </p:cBhvr>
                                      <p:to>
                                        <p:strVal val="hidden"/>
                                      </p:to>
                                    </p:set>
                                  </p:childTnLst>
                                </p:cTn>
                              </p:par>
                              <p:par>
                                <p:cTn id="516" presetID="2" presetClass="exit" presetSubtype="4" fill="hold" grpId="1" nodeType="withEffect">
                                  <p:stCondLst>
                                    <p:cond delay="0"/>
                                  </p:stCondLst>
                                  <p:childTnLst>
                                    <p:anim calcmode="lin" valueType="num">
                                      <p:cBhvr additive="base">
                                        <p:cTn id="517" dur="2000"/>
                                        <p:tgtEl>
                                          <p:spTgt spid="67"/>
                                        </p:tgtEl>
                                        <p:attrNameLst>
                                          <p:attrName>ppt_x</p:attrName>
                                        </p:attrNameLst>
                                      </p:cBhvr>
                                      <p:tavLst>
                                        <p:tav tm="0">
                                          <p:val>
                                            <p:strVal val="ppt_x"/>
                                          </p:val>
                                        </p:tav>
                                        <p:tav tm="100000">
                                          <p:val>
                                            <p:strVal val="ppt_x"/>
                                          </p:val>
                                        </p:tav>
                                      </p:tavLst>
                                    </p:anim>
                                    <p:anim calcmode="lin" valueType="num">
                                      <p:cBhvr additive="base">
                                        <p:cTn id="518" dur="2000"/>
                                        <p:tgtEl>
                                          <p:spTgt spid="67"/>
                                        </p:tgtEl>
                                        <p:attrNameLst>
                                          <p:attrName>ppt_y</p:attrName>
                                        </p:attrNameLst>
                                      </p:cBhvr>
                                      <p:tavLst>
                                        <p:tav tm="0">
                                          <p:val>
                                            <p:strVal val="ppt_y"/>
                                          </p:val>
                                        </p:tav>
                                        <p:tav tm="100000">
                                          <p:val>
                                            <p:strVal val="1+ppt_h/2"/>
                                          </p:val>
                                        </p:tav>
                                      </p:tavLst>
                                    </p:anim>
                                    <p:set>
                                      <p:cBhvr>
                                        <p:cTn id="519" dur="1" fill="hold">
                                          <p:stCondLst>
                                            <p:cond delay="1999"/>
                                          </p:stCondLst>
                                        </p:cTn>
                                        <p:tgtEl>
                                          <p:spTgt spid="67"/>
                                        </p:tgtEl>
                                        <p:attrNameLst>
                                          <p:attrName>style.visibility</p:attrName>
                                        </p:attrNameLst>
                                      </p:cBhvr>
                                      <p:to>
                                        <p:strVal val="hidden"/>
                                      </p:to>
                                    </p:set>
                                  </p:childTnLst>
                                </p:cTn>
                              </p:par>
                              <p:par>
                                <p:cTn id="520" presetID="8" presetClass="emph" presetSubtype="0" fill="hold" grpId="2" nodeType="withEffect">
                                  <p:stCondLst>
                                    <p:cond delay="0"/>
                                  </p:stCondLst>
                                  <p:childTnLst>
                                    <p:animRot by="21600000">
                                      <p:cBhvr>
                                        <p:cTn id="521" dur="2000" fill="hold"/>
                                        <p:tgtEl>
                                          <p:spTgt spid="52"/>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53"/>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54"/>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55"/>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56"/>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57"/>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58"/>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59"/>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28"/>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29"/>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30"/>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31"/>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32"/>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33"/>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34"/>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35"/>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5"/>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7"/>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9"/>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11"/>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13"/>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15"/>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17"/>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19"/>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44"/>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45"/>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46"/>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47"/>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48"/>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49"/>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50"/>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51"/>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36"/>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37"/>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38"/>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39"/>
                                        </p:tgtEl>
                                        <p:attrNameLst>
                                          <p:attrName>r</p:attrName>
                                        </p:attrNameLst>
                                      </p:cBhvr>
                                    </p:animRot>
                                  </p:childTnLst>
                                </p:cTn>
                              </p:par>
                              <p:par>
                                <p:cTn id="592" presetID="8" presetClass="emph" presetSubtype="0" fill="hold" grpId="2" nodeType="withEffect">
                                  <p:stCondLst>
                                    <p:cond delay="0"/>
                                  </p:stCondLst>
                                  <p:childTnLst>
                                    <p:animRot by="-21600000">
                                      <p:cBhvr>
                                        <p:cTn id="593" dur="2000" fill="hold"/>
                                        <p:tgtEl>
                                          <p:spTgt spid="40"/>
                                        </p:tgtEl>
                                        <p:attrNameLst>
                                          <p:attrName>r</p:attrName>
                                        </p:attrNameLst>
                                      </p:cBhvr>
                                    </p:animRot>
                                  </p:childTnLst>
                                </p:cTn>
                              </p:par>
                              <p:par>
                                <p:cTn id="594" presetID="8" presetClass="emph" presetSubtype="0" fill="hold" grpId="2" nodeType="withEffect">
                                  <p:stCondLst>
                                    <p:cond delay="0"/>
                                  </p:stCondLst>
                                  <p:childTnLst>
                                    <p:animRot by="-21600000">
                                      <p:cBhvr>
                                        <p:cTn id="595" dur="2000" fill="hold"/>
                                        <p:tgtEl>
                                          <p:spTgt spid="41"/>
                                        </p:tgtEl>
                                        <p:attrNameLst>
                                          <p:attrName>r</p:attrName>
                                        </p:attrNameLst>
                                      </p:cBhvr>
                                    </p:animRot>
                                  </p:childTnLst>
                                </p:cTn>
                              </p:par>
                              <p:par>
                                <p:cTn id="596" presetID="8" presetClass="emph" presetSubtype="0" fill="hold" grpId="2" nodeType="withEffect">
                                  <p:stCondLst>
                                    <p:cond delay="0"/>
                                  </p:stCondLst>
                                  <p:childTnLst>
                                    <p:animRot by="-21600000">
                                      <p:cBhvr>
                                        <p:cTn id="597" dur="2000" fill="hold"/>
                                        <p:tgtEl>
                                          <p:spTgt spid="42"/>
                                        </p:tgtEl>
                                        <p:attrNameLst>
                                          <p:attrName>r</p:attrName>
                                        </p:attrNameLst>
                                      </p:cBhvr>
                                    </p:animRot>
                                  </p:childTnLst>
                                </p:cTn>
                              </p:par>
                              <p:par>
                                <p:cTn id="598" presetID="8" presetClass="emph" presetSubtype="0" fill="hold" grpId="2" nodeType="withEffect">
                                  <p:stCondLst>
                                    <p:cond delay="0"/>
                                  </p:stCondLst>
                                  <p:childTnLst>
                                    <p:animRot by="-21600000">
                                      <p:cBhvr>
                                        <p:cTn id="599" dur="2000" fill="hold"/>
                                        <p:tgtEl>
                                          <p:spTgt spid="43"/>
                                        </p:tgtEl>
                                        <p:attrNameLst>
                                          <p:attrName>r</p:attrName>
                                        </p:attrNameLst>
                                      </p:cBhvr>
                                    </p:animRot>
                                  </p:childTnLst>
                                </p:cTn>
                              </p:par>
                              <p:par>
                                <p:cTn id="600" presetID="8" presetClass="emph" presetSubtype="0" fill="hold" grpId="2" nodeType="withEffect">
                                  <p:stCondLst>
                                    <p:cond delay="0"/>
                                  </p:stCondLst>
                                  <p:childTnLst>
                                    <p:animRot by="-21600000">
                                      <p:cBhvr>
                                        <p:cTn id="601" dur="2000" fill="hold"/>
                                        <p:tgtEl>
                                          <p:spTgt spid="4"/>
                                        </p:tgtEl>
                                        <p:attrNameLst>
                                          <p:attrName>r</p:attrName>
                                        </p:attrNameLst>
                                      </p:cBhvr>
                                    </p:animRot>
                                  </p:childTnLst>
                                </p:cTn>
                              </p:par>
                              <p:par>
                                <p:cTn id="602" presetID="8" presetClass="emph" presetSubtype="0" fill="hold" grpId="2" nodeType="withEffect">
                                  <p:stCondLst>
                                    <p:cond delay="0"/>
                                  </p:stCondLst>
                                  <p:childTnLst>
                                    <p:animRot by="-21600000">
                                      <p:cBhvr>
                                        <p:cTn id="603" dur="2000" fill="hold"/>
                                        <p:tgtEl>
                                          <p:spTgt spid="6"/>
                                        </p:tgtEl>
                                        <p:attrNameLst>
                                          <p:attrName>r</p:attrName>
                                        </p:attrNameLst>
                                      </p:cBhvr>
                                    </p:animRot>
                                  </p:childTnLst>
                                </p:cTn>
                              </p:par>
                              <p:par>
                                <p:cTn id="604" presetID="8" presetClass="emph" presetSubtype="0" fill="hold" grpId="2" nodeType="withEffect">
                                  <p:stCondLst>
                                    <p:cond delay="0"/>
                                  </p:stCondLst>
                                  <p:childTnLst>
                                    <p:animRot by="-21600000">
                                      <p:cBhvr>
                                        <p:cTn id="605" dur="2000" fill="hold"/>
                                        <p:tgtEl>
                                          <p:spTgt spid="8"/>
                                        </p:tgtEl>
                                        <p:attrNameLst>
                                          <p:attrName>r</p:attrName>
                                        </p:attrNameLst>
                                      </p:cBhvr>
                                    </p:animRot>
                                  </p:childTnLst>
                                </p:cTn>
                              </p:par>
                              <p:par>
                                <p:cTn id="606" presetID="8" presetClass="emph" presetSubtype="0" fill="hold" grpId="2" nodeType="withEffect">
                                  <p:stCondLst>
                                    <p:cond delay="0"/>
                                  </p:stCondLst>
                                  <p:childTnLst>
                                    <p:animRot by="-21600000">
                                      <p:cBhvr>
                                        <p:cTn id="607" dur="2000" fill="hold"/>
                                        <p:tgtEl>
                                          <p:spTgt spid="10"/>
                                        </p:tgtEl>
                                        <p:attrNameLst>
                                          <p:attrName>r</p:attrName>
                                        </p:attrNameLst>
                                      </p:cBhvr>
                                    </p:animRot>
                                  </p:childTnLst>
                                </p:cTn>
                              </p:par>
                              <p:par>
                                <p:cTn id="608" presetID="8" presetClass="emph" presetSubtype="0" fill="hold" grpId="2" nodeType="withEffect">
                                  <p:stCondLst>
                                    <p:cond delay="0"/>
                                  </p:stCondLst>
                                  <p:childTnLst>
                                    <p:animRot by="-21600000">
                                      <p:cBhvr>
                                        <p:cTn id="609" dur="2000" fill="hold"/>
                                        <p:tgtEl>
                                          <p:spTgt spid="12"/>
                                        </p:tgtEl>
                                        <p:attrNameLst>
                                          <p:attrName>r</p:attrName>
                                        </p:attrNameLst>
                                      </p:cBhvr>
                                    </p:animRot>
                                  </p:childTnLst>
                                </p:cTn>
                              </p:par>
                              <p:par>
                                <p:cTn id="610" presetID="8" presetClass="emph" presetSubtype="0" fill="hold" grpId="2" nodeType="withEffect">
                                  <p:stCondLst>
                                    <p:cond delay="0"/>
                                  </p:stCondLst>
                                  <p:childTnLst>
                                    <p:animRot by="-21600000">
                                      <p:cBhvr>
                                        <p:cTn id="611" dur="2000" fill="hold"/>
                                        <p:tgtEl>
                                          <p:spTgt spid="14"/>
                                        </p:tgtEl>
                                        <p:attrNameLst>
                                          <p:attrName>r</p:attrName>
                                        </p:attrNameLst>
                                      </p:cBhvr>
                                    </p:animRot>
                                  </p:childTnLst>
                                </p:cTn>
                              </p:par>
                              <p:par>
                                <p:cTn id="612" presetID="8" presetClass="emph" presetSubtype="0" fill="hold" grpId="2" nodeType="withEffect">
                                  <p:stCondLst>
                                    <p:cond delay="0"/>
                                  </p:stCondLst>
                                  <p:childTnLst>
                                    <p:animRot by="-21600000">
                                      <p:cBhvr>
                                        <p:cTn id="613" dur="2000" fill="hold"/>
                                        <p:tgtEl>
                                          <p:spTgt spid="16"/>
                                        </p:tgtEl>
                                        <p:attrNameLst>
                                          <p:attrName>r</p:attrName>
                                        </p:attrNameLst>
                                      </p:cBhvr>
                                    </p:animRot>
                                  </p:childTnLst>
                                </p:cTn>
                              </p:par>
                              <p:par>
                                <p:cTn id="614" presetID="8" presetClass="emph" presetSubtype="0" fill="hold" grpId="2" nodeType="withEffect">
                                  <p:stCondLst>
                                    <p:cond delay="0"/>
                                  </p:stCondLst>
                                  <p:childTnLst>
                                    <p:animRot by="-21600000">
                                      <p:cBhvr>
                                        <p:cTn id="615" dur="2000" fill="hold"/>
                                        <p:tgtEl>
                                          <p:spTgt spid="18"/>
                                        </p:tgtEl>
                                        <p:attrNameLst>
                                          <p:attrName>r</p:attrName>
                                        </p:attrNameLst>
                                      </p:cBhvr>
                                    </p:animRot>
                                  </p:childTnLst>
                                </p:cTn>
                              </p:par>
                              <p:par>
                                <p:cTn id="616" presetID="8" presetClass="emph" presetSubtype="0" fill="hold" grpId="2" nodeType="withEffect">
                                  <p:stCondLst>
                                    <p:cond delay="0"/>
                                  </p:stCondLst>
                                  <p:childTnLst>
                                    <p:animRot by="-21600000">
                                      <p:cBhvr>
                                        <p:cTn id="617" dur="2000" fill="hold"/>
                                        <p:tgtEl>
                                          <p:spTgt spid="20"/>
                                        </p:tgtEl>
                                        <p:attrNameLst>
                                          <p:attrName>r</p:attrName>
                                        </p:attrNameLst>
                                      </p:cBhvr>
                                    </p:animRot>
                                  </p:childTnLst>
                                </p:cTn>
                              </p:par>
                              <p:par>
                                <p:cTn id="618" presetID="8" presetClass="emph" presetSubtype="0" fill="hold" grpId="2" nodeType="withEffect">
                                  <p:stCondLst>
                                    <p:cond delay="0"/>
                                  </p:stCondLst>
                                  <p:childTnLst>
                                    <p:animRot by="-21600000">
                                      <p:cBhvr>
                                        <p:cTn id="619" dur="2000" fill="hold"/>
                                        <p:tgtEl>
                                          <p:spTgt spid="21"/>
                                        </p:tgtEl>
                                        <p:attrNameLst>
                                          <p:attrName>r</p:attrName>
                                        </p:attrNameLst>
                                      </p:cBhvr>
                                    </p:animRot>
                                  </p:childTnLst>
                                </p:cTn>
                              </p:par>
                              <p:par>
                                <p:cTn id="620" presetID="8" presetClass="emph" presetSubtype="0" fill="hold" grpId="2" nodeType="withEffect">
                                  <p:stCondLst>
                                    <p:cond delay="0"/>
                                  </p:stCondLst>
                                  <p:childTnLst>
                                    <p:animRot by="-21600000">
                                      <p:cBhvr>
                                        <p:cTn id="621" dur="2000" fill="hold"/>
                                        <p:tgtEl>
                                          <p:spTgt spid="22"/>
                                        </p:tgtEl>
                                        <p:attrNameLst>
                                          <p:attrName>r</p:attrName>
                                        </p:attrNameLst>
                                      </p:cBhvr>
                                    </p:animRot>
                                  </p:childTnLst>
                                </p:cTn>
                              </p:par>
                              <p:par>
                                <p:cTn id="622" presetID="8" presetClass="emph" presetSubtype="0" fill="hold" grpId="2" nodeType="withEffect">
                                  <p:stCondLst>
                                    <p:cond delay="0"/>
                                  </p:stCondLst>
                                  <p:childTnLst>
                                    <p:animRot by="-21600000">
                                      <p:cBhvr>
                                        <p:cTn id="623" dur="2000" fill="hold"/>
                                        <p:tgtEl>
                                          <p:spTgt spid="23"/>
                                        </p:tgtEl>
                                        <p:attrNameLst>
                                          <p:attrName>r</p:attrName>
                                        </p:attrNameLst>
                                      </p:cBhvr>
                                    </p:animRot>
                                  </p:childTnLst>
                                </p:cTn>
                              </p:par>
                              <p:par>
                                <p:cTn id="624" presetID="8" presetClass="emph" presetSubtype="0" fill="hold" grpId="2" nodeType="withEffect">
                                  <p:stCondLst>
                                    <p:cond delay="0"/>
                                  </p:stCondLst>
                                  <p:childTnLst>
                                    <p:animRot by="-21600000">
                                      <p:cBhvr>
                                        <p:cTn id="625" dur="2000" fill="hold"/>
                                        <p:tgtEl>
                                          <p:spTgt spid="24"/>
                                        </p:tgtEl>
                                        <p:attrNameLst>
                                          <p:attrName>r</p:attrName>
                                        </p:attrNameLst>
                                      </p:cBhvr>
                                    </p:animRot>
                                  </p:childTnLst>
                                </p:cTn>
                              </p:par>
                              <p:par>
                                <p:cTn id="626" presetID="8" presetClass="emph" presetSubtype="0" fill="hold" grpId="2" nodeType="withEffect">
                                  <p:stCondLst>
                                    <p:cond delay="0"/>
                                  </p:stCondLst>
                                  <p:childTnLst>
                                    <p:animRot by="-21600000">
                                      <p:cBhvr>
                                        <p:cTn id="627" dur="2000" fill="hold"/>
                                        <p:tgtEl>
                                          <p:spTgt spid="25"/>
                                        </p:tgtEl>
                                        <p:attrNameLst>
                                          <p:attrName>r</p:attrName>
                                        </p:attrNameLst>
                                      </p:cBhvr>
                                    </p:animRot>
                                  </p:childTnLst>
                                </p:cTn>
                              </p:par>
                              <p:par>
                                <p:cTn id="628" presetID="8" presetClass="emph" presetSubtype="0" fill="hold" grpId="2" nodeType="withEffect">
                                  <p:stCondLst>
                                    <p:cond delay="0"/>
                                  </p:stCondLst>
                                  <p:childTnLst>
                                    <p:animRot by="-21600000">
                                      <p:cBhvr>
                                        <p:cTn id="629" dur="2000" fill="hold"/>
                                        <p:tgtEl>
                                          <p:spTgt spid="26"/>
                                        </p:tgtEl>
                                        <p:attrNameLst>
                                          <p:attrName>r</p:attrName>
                                        </p:attrNameLst>
                                      </p:cBhvr>
                                    </p:animRot>
                                  </p:childTnLst>
                                </p:cTn>
                              </p:par>
                              <p:par>
                                <p:cTn id="630" presetID="8" presetClass="emph" presetSubtype="0" fill="hold" grpId="2" nodeType="withEffect">
                                  <p:stCondLst>
                                    <p:cond delay="0"/>
                                  </p:stCondLst>
                                  <p:childTnLst>
                                    <p:animRot by="-21600000">
                                      <p:cBhvr>
                                        <p:cTn id="631" dur="2000" fill="hold"/>
                                        <p:tgtEl>
                                          <p:spTgt spid="27"/>
                                        </p:tgtEl>
                                        <p:attrNameLst>
                                          <p:attrName>r</p:attrName>
                                        </p:attrNameLst>
                                      </p:cBhvr>
                                    </p:animRot>
                                  </p:childTnLst>
                                </p:cTn>
                              </p:par>
                              <p:par>
                                <p:cTn id="632" presetID="8" presetClass="emph" presetSubtype="0" fill="hold" grpId="2" nodeType="withEffect">
                                  <p:stCondLst>
                                    <p:cond delay="0"/>
                                  </p:stCondLst>
                                  <p:childTnLst>
                                    <p:animRot by="-21600000">
                                      <p:cBhvr>
                                        <p:cTn id="633" dur="2000" fill="hold"/>
                                        <p:tgtEl>
                                          <p:spTgt spid="60"/>
                                        </p:tgtEl>
                                        <p:attrNameLst>
                                          <p:attrName>r</p:attrName>
                                        </p:attrNameLst>
                                      </p:cBhvr>
                                    </p:animRot>
                                  </p:childTnLst>
                                </p:cTn>
                              </p:par>
                              <p:par>
                                <p:cTn id="634" presetID="8" presetClass="emph" presetSubtype="0" fill="hold" grpId="2" nodeType="withEffect">
                                  <p:stCondLst>
                                    <p:cond delay="0"/>
                                  </p:stCondLst>
                                  <p:childTnLst>
                                    <p:animRot by="-21600000">
                                      <p:cBhvr>
                                        <p:cTn id="635" dur="2000" fill="hold"/>
                                        <p:tgtEl>
                                          <p:spTgt spid="61"/>
                                        </p:tgtEl>
                                        <p:attrNameLst>
                                          <p:attrName>r</p:attrName>
                                        </p:attrNameLst>
                                      </p:cBhvr>
                                    </p:animRot>
                                  </p:childTnLst>
                                </p:cTn>
                              </p:par>
                              <p:par>
                                <p:cTn id="636" presetID="8" presetClass="emph" presetSubtype="0" fill="hold" grpId="2" nodeType="withEffect">
                                  <p:stCondLst>
                                    <p:cond delay="0"/>
                                  </p:stCondLst>
                                  <p:childTnLst>
                                    <p:animRot by="-21600000">
                                      <p:cBhvr>
                                        <p:cTn id="637" dur="2000" fill="hold"/>
                                        <p:tgtEl>
                                          <p:spTgt spid="62"/>
                                        </p:tgtEl>
                                        <p:attrNameLst>
                                          <p:attrName>r</p:attrName>
                                        </p:attrNameLst>
                                      </p:cBhvr>
                                    </p:animRot>
                                  </p:childTnLst>
                                </p:cTn>
                              </p:par>
                              <p:par>
                                <p:cTn id="638" presetID="8" presetClass="emph" presetSubtype="0" fill="hold" grpId="2" nodeType="withEffect">
                                  <p:stCondLst>
                                    <p:cond delay="0"/>
                                  </p:stCondLst>
                                  <p:childTnLst>
                                    <p:animRot by="-21600000">
                                      <p:cBhvr>
                                        <p:cTn id="639" dur="2000" fill="hold"/>
                                        <p:tgtEl>
                                          <p:spTgt spid="63"/>
                                        </p:tgtEl>
                                        <p:attrNameLst>
                                          <p:attrName>r</p:attrName>
                                        </p:attrNameLst>
                                      </p:cBhvr>
                                    </p:animRot>
                                  </p:childTnLst>
                                </p:cTn>
                              </p:par>
                              <p:par>
                                <p:cTn id="640" presetID="8" presetClass="emph" presetSubtype="0" fill="hold" grpId="2" nodeType="withEffect">
                                  <p:stCondLst>
                                    <p:cond delay="0"/>
                                  </p:stCondLst>
                                  <p:childTnLst>
                                    <p:animRot by="-21600000">
                                      <p:cBhvr>
                                        <p:cTn id="641" dur="2000" fill="hold"/>
                                        <p:tgtEl>
                                          <p:spTgt spid="64"/>
                                        </p:tgtEl>
                                        <p:attrNameLst>
                                          <p:attrName>r</p:attrName>
                                        </p:attrNameLst>
                                      </p:cBhvr>
                                    </p:animRot>
                                  </p:childTnLst>
                                </p:cTn>
                              </p:par>
                              <p:par>
                                <p:cTn id="642" presetID="8" presetClass="emph" presetSubtype="0" fill="hold" grpId="2" nodeType="withEffect">
                                  <p:stCondLst>
                                    <p:cond delay="0"/>
                                  </p:stCondLst>
                                  <p:childTnLst>
                                    <p:animRot by="-21600000">
                                      <p:cBhvr>
                                        <p:cTn id="643" dur="2000" fill="hold"/>
                                        <p:tgtEl>
                                          <p:spTgt spid="65"/>
                                        </p:tgtEl>
                                        <p:attrNameLst>
                                          <p:attrName>r</p:attrName>
                                        </p:attrNameLst>
                                      </p:cBhvr>
                                    </p:animRot>
                                  </p:childTnLst>
                                </p:cTn>
                              </p:par>
                              <p:par>
                                <p:cTn id="644" presetID="8" presetClass="emph" presetSubtype="0" fill="hold" grpId="2" nodeType="withEffect">
                                  <p:stCondLst>
                                    <p:cond delay="0"/>
                                  </p:stCondLst>
                                  <p:childTnLst>
                                    <p:animRot by="-21600000">
                                      <p:cBhvr>
                                        <p:cTn id="645" dur="2000" fill="hold"/>
                                        <p:tgtEl>
                                          <p:spTgt spid="66"/>
                                        </p:tgtEl>
                                        <p:attrNameLst>
                                          <p:attrName>r</p:attrName>
                                        </p:attrNameLst>
                                      </p:cBhvr>
                                    </p:animRot>
                                  </p:childTnLst>
                                </p:cTn>
                              </p:par>
                              <p:par>
                                <p:cTn id="646" presetID="8" presetClass="emph" presetSubtype="0" fill="hold" grpId="2" nodeType="withEffect">
                                  <p:stCondLst>
                                    <p:cond delay="0"/>
                                  </p:stCondLst>
                                  <p:childTnLst>
                                    <p:animRot by="-21600000">
                                      <p:cBhvr>
                                        <p:cTn id="647" dur="2000" fill="hold"/>
                                        <p:tgtEl>
                                          <p:spTgt spid="67"/>
                                        </p:tgtEl>
                                        <p:attrNameLst>
                                          <p:attrName>r</p:attrName>
                                        </p:attrNameLst>
                                      </p:cBhvr>
                                    </p:animRot>
                                  </p:childTnLst>
                                </p:cTn>
                              </p:par>
                              <p:par>
                                <p:cTn id="648" presetID="17" presetClass="entr" presetSubtype="1" fill="hold" nodeType="withEffect">
                                  <p:stCondLst>
                                    <p:cond delay="0"/>
                                  </p:stCondLst>
                                  <p:childTnLst>
                                    <p:set>
                                      <p:cBhvr>
                                        <p:cTn id="649" dur="1" fill="hold">
                                          <p:stCondLst>
                                            <p:cond delay="0"/>
                                          </p:stCondLst>
                                        </p:cTn>
                                        <p:tgtEl>
                                          <p:spTgt spid="2"/>
                                        </p:tgtEl>
                                        <p:attrNameLst>
                                          <p:attrName>style.visibility</p:attrName>
                                        </p:attrNameLst>
                                      </p:cBhvr>
                                      <p:to>
                                        <p:strVal val="visible"/>
                                      </p:to>
                                    </p:set>
                                    <p:anim calcmode="lin" valueType="num">
                                      <p:cBhvr>
                                        <p:cTn id="650" dur="2000" fill="hold"/>
                                        <p:tgtEl>
                                          <p:spTgt spid="2"/>
                                        </p:tgtEl>
                                        <p:attrNameLst>
                                          <p:attrName>ppt_x</p:attrName>
                                        </p:attrNameLst>
                                      </p:cBhvr>
                                      <p:tavLst>
                                        <p:tav tm="0">
                                          <p:val>
                                            <p:strVal val="#ppt_x"/>
                                          </p:val>
                                        </p:tav>
                                        <p:tav tm="100000">
                                          <p:val>
                                            <p:strVal val="#ppt_x"/>
                                          </p:val>
                                        </p:tav>
                                      </p:tavLst>
                                    </p:anim>
                                    <p:anim calcmode="lin" valueType="num">
                                      <p:cBhvr>
                                        <p:cTn id="651" dur="2000" fill="hold"/>
                                        <p:tgtEl>
                                          <p:spTgt spid="2"/>
                                        </p:tgtEl>
                                        <p:attrNameLst>
                                          <p:attrName>ppt_y</p:attrName>
                                        </p:attrNameLst>
                                      </p:cBhvr>
                                      <p:tavLst>
                                        <p:tav tm="0">
                                          <p:val>
                                            <p:strVal val="#ppt_y-#ppt_h/2"/>
                                          </p:val>
                                        </p:tav>
                                        <p:tav tm="100000">
                                          <p:val>
                                            <p:strVal val="#ppt_y"/>
                                          </p:val>
                                        </p:tav>
                                      </p:tavLst>
                                    </p:anim>
                                    <p:anim calcmode="lin" valueType="num">
                                      <p:cBhvr>
                                        <p:cTn id="652" dur="2000" fill="hold"/>
                                        <p:tgtEl>
                                          <p:spTgt spid="2"/>
                                        </p:tgtEl>
                                        <p:attrNameLst>
                                          <p:attrName>ppt_w</p:attrName>
                                        </p:attrNameLst>
                                      </p:cBhvr>
                                      <p:tavLst>
                                        <p:tav tm="0">
                                          <p:val>
                                            <p:strVal val="#ppt_w"/>
                                          </p:val>
                                        </p:tav>
                                        <p:tav tm="100000">
                                          <p:val>
                                            <p:strVal val="#ppt_w"/>
                                          </p:val>
                                        </p:tav>
                                      </p:tavLst>
                                    </p:anim>
                                    <p:anim calcmode="lin" valueType="num">
                                      <p:cBhvr>
                                        <p:cTn id="65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P spid="45" grpId="1" animBg="1"/>
      <p:bldP spid="45" grpId="2" animBg="1"/>
      <p:bldP spid="46" grpId="0" animBg="1"/>
      <p:bldP spid="46" grpId="1" animBg="1"/>
      <p:bldP spid="46" grpId="2" animBg="1"/>
      <p:bldP spid="47" grpId="0" animBg="1"/>
      <p:bldP spid="47" grpId="1" animBg="1"/>
      <p:bldP spid="47" grpId="2" animBg="1"/>
      <p:bldP spid="48" grpId="0" animBg="1"/>
      <p:bldP spid="48" grpId="1" animBg="1"/>
      <p:bldP spid="48" grpId="2" animBg="1"/>
      <p:bldP spid="49" grpId="0" animBg="1"/>
      <p:bldP spid="49" grpId="1" animBg="1"/>
      <p:bldP spid="49" grpId="2" animBg="1"/>
      <p:bldP spid="50" grpId="0" animBg="1"/>
      <p:bldP spid="50" grpId="1" animBg="1"/>
      <p:bldP spid="50" grpId="2" animBg="1"/>
      <p:bldP spid="51" grpId="0" animBg="1"/>
      <p:bldP spid="51" grpId="1" animBg="1"/>
      <p:bldP spid="51" grpId="2" animBg="1"/>
      <p:bldP spid="52" grpId="0" animBg="1"/>
      <p:bldP spid="52" grpId="1" animBg="1"/>
      <p:bldP spid="52" grpId="2" animBg="1"/>
      <p:bldP spid="53" grpId="0" animBg="1"/>
      <p:bldP spid="53" grpId="1" animBg="1"/>
      <p:bldP spid="53" grpId="2" animBg="1"/>
      <p:bldP spid="54" grpId="0" animBg="1"/>
      <p:bldP spid="54" grpId="1" animBg="1"/>
      <p:bldP spid="54" grpId="2" animBg="1"/>
      <p:bldP spid="55" grpId="0" animBg="1"/>
      <p:bldP spid="55" grpId="1" animBg="1"/>
      <p:bldP spid="55" grpId="2" animBg="1"/>
      <p:bldP spid="56" grpId="0" animBg="1"/>
      <p:bldP spid="56" grpId="1" animBg="1"/>
      <p:bldP spid="56" grpId="2" animBg="1"/>
      <p:bldP spid="57" grpId="0" animBg="1"/>
      <p:bldP spid="57" grpId="1" animBg="1"/>
      <p:bldP spid="57" grpId="2" animBg="1"/>
      <p:bldP spid="58" grpId="0" animBg="1"/>
      <p:bldP spid="58" grpId="1" animBg="1"/>
      <p:bldP spid="58" grpId="2" animBg="1"/>
      <p:bldP spid="59" grpId="0" animBg="1"/>
      <p:bldP spid="59" grpId="1" animBg="1"/>
      <p:bldP spid="59" grpId="2" animBg="1"/>
      <p:bldP spid="60" grpId="0" animBg="1"/>
      <p:bldP spid="60" grpId="1" animBg="1"/>
      <p:bldP spid="60" grpId="2" animBg="1"/>
      <p:bldP spid="61" grpId="0" animBg="1"/>
      <p:bldP spid="61" grpId="1" animBg="1"/>
      <p:bldP spid="61" grpId="2" animBg="1"/>
      <p:bldP spid="62" grpId="0" animBg="1"/>
      <p:bldP spid="62" grpId="1" animBg="1"/>
      <p:bldP spid="62" grpId="2" animBg="1"/>
      <p:bldP spid="63" grpId="0" animBg="1"/>
      <p:bldP spid="63" grpId="1" animBg="1"/>
      <p:bldP spid="63" grpId="2" animBg="1"/>
      <p:bldP spid="64" grpId="0" animBg="1"/>
      <p:bldP spid="64" grpId="1" animBg="1"/>
      <p:bldP spid="64" grpId="2" animBg="1"/>
      <p:bldP spid="65" grpId="0" animBg="1"/>
      <p:bldP spid="65" grpId="1" animBg="1"/>
      <p:bldP spid="65" grpId="2" animBg="1"/>
      <p:bldP spid="66" grpId="0" animBg="1"/>
      <p:bldP spid="66" grpId="1" animBg="1"/>
      <p:bldP spid="66" grpId="2" animBg="1"/>
      <p:bldP spid="67" grpId="0" animBg="1"/>
      <p:bldP spid="67" grpId="1" animBg="1"/>
      <p:bldP spid="67" grpId="2" animBg="1"/>
      <p:bldP spid="6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1785918" y="1928808"/>
            <a:ext cx="5500726" cy="1631216"/>
          </a:xfrm>
          <a:prstGeom prst="rect">
            <a:avLst/>
          </a:prstGeom>
          <a:noFill/>
        </p:spPr>
        <p:txBody>
          <a:bodyPr wrap="square" rtlCol="0">
            <a:spAutoFit/>
          </a:bodyPr>
          <a:lstStyle/>
          <a:p>
            <a:pPr algn="ctr"/>
            <a:r>
              <a:rPr lang="es-PE" sz="2000" dirty="0" smtClean="0"/>
              <a:t> El pesimista ve dificultad en toda oportunidad. </a:t>
            </a:r>
          </a:p>
          <a:p>
            <a:pPr algn="ctr"/>
            <a:r>
              <a:rPr lang="es-PE" sz="2000" dirty="0" smtClean="0"/>
              <a:t>El optimista ve oportunidad en toda dificultad. </a:t>
            </a:r>
          </a:p>
          <a:p>
            <a:pPr algn="ctr"/>
            <a:r>
              <a:rPr lang="es-PE" dirty="0" smtClean="0"/>
              <a:t>“</a:t>
            </a:r>
            <a:r>
              <a:rPr lang="es-PE" sz="2000" dirty="0" smtClean="0"/>
              <a:t>Si tienes un sueño, no te quedes ahí sentado.</a:t>
            </a:r>
          </a:p>
          <a:p>
            <a:pPr algn="ctr"/>
            <a:r>
              <a:rPr lang="es-PE" sz="2000" dirty="0" smtClean="0"/>
              <a:t> Reúne el valor de creer que se puede tener éxito y dejar todo lo posible para que sea una realidad.”</a:t>
            </a:r>
            <a:endParaRPr lang="es-PE" dirty="0"/>
          </a:p>
        </p:txBody>
      </p:sp>
      <p:sp>
        <p:nvSpPr>
          <p:cNvPr id="4" name="3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10000">
              <a:schemeClr val="tx1"/>
            </a:gs>
            <a:gs pos="50000">
              <a:srgbClr val="CE2DDF">
                <a:shade val="67500"/>
                <a:satMod val="115000"/>
              </a:srgbClr>
            </a:gs>
            <a:gs pos="100000">
              <a:srgbClr val="CE2DD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20707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1403592">
            <a:off x="37119" y="1202472"/>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0170855">
            <a:off x="36300" y="565005"/>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1403592">
            <a:off x="1322970" y="1202470"/>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0170855">
            <a:off x="1322151" y="565003"/>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1403592">
            <a:off x="2680327" y="1202473"/>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20170855">
            <a:off x="2679508" y="565006"/>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1403592">
            <a:off x="3966178" y="1202471"/>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20170855">
            <a:off x="3965359" y="565004"/>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403592">
            <a:off x="5323534" y="1202475"/>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20170855">
            <a:off x="5322715" y="565008"/>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1403592">
            <a:off x="6609385" y="1202473"/>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20170855">
            <a:off x="6608566" y="565006"/>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1403592">
            <a:off x="7966706" y="1202471"/>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20170855">
            <a:off x="7965887" y="565004"/>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1403592">
            <a:off x="7249526" y="3202734"/>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0170855">
            <a:off x="7250343" y="3851152"/>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403592">
            <a:off x="5964806" y="3202733"/>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20170855">
            <a:off x="5965623" y="3851151"/>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403592">
            <a:off x="4606320" y="3202735"/>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20170855">
            <a:off x="4607137" y="3851153"/>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403592">
            <a:off x="3321600" y="3202734"/>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20170855">
            <a:off x="3322417" y="3851152"/>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403592">
            <a:off x="2036188" y="3202735"/>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20170855">
            <a:off x="2037005" y="3851153"/>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403592">
            <a:off x="751468" y="3202734"/>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0170855">
            <a:off x="752285" y="3851152"/>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403592">
            <a:off x="-536052" y="3202733"/>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20170855">
            <a:off x="-535235" y="3851151"/>
            <a:ext cx="1857356" cy="571504"/>
          </a:xfrm>
          <a:prstGeom prst="donut">
            <a:avLst/>
          </a:prstGeom>
          <a:blipFill>
            <a:blip r:embed="rId3">
              <a:duotone>
                <a:schemeClr val="bg2">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Rectángulo"/>
          <p:cNvSpPr/>
          <p:nvPr/>
        </p:nvSpPr>
        <p:spPr>
          <a:xfrm>
            <a:off x="-357222" y="-214332"/>
            <a:ext cx="10072790"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1+#ppt_w/2"/>
                                          </p:val>
                                        </p:tav>
                                        <p:tav tm="100000">
                                          <p:val>
                                            <p:strVal val="#ppt_x"/>
                                          </p:val>
                                        </p:tav>
                                      </p:tavLst>
                                    </p:anim>
                                    <p:anim calcmode="lin" valueType="num">
                                      <p:cBhvr additive="base">
                                        <p:cTn id="114" dur="2000" fill="hold"/>
                                        <p:tgtEl>
                                          <p:spTgt spid="30"/>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1+#ppt_w/2"/>
                                          </p:val>
                                        </p:tav>
                                        <p:tav tm="100000">
                                          <p:val>
                                            <p:strVal val="#ppt_x"/>
                                          </p:val>
                                        </p:tav>
                                      </p:tavLst>
                                    </p:anim>
                                    <p:anim calcmode="lin" valueType="num">
                                      <p:cBhvr additive="base">
                                        <p:cTn id="118" dur="2000" fill="hold"/>
                                        <p:tgtEl>
                                          <p:spTgt spid="31"/>
                                        </p:tgtEl>
                                        <p:attrNameLst>
                                          <p:attrName>ppt_y</p:attrName>
                                        </p:attrNameLst>
                                      </p:cBhvr>
                                      <p:tavLst>
                                        <p:tav tm="0">
                                          <p:val>
                                            <p:strVal val="#ppt_y"/>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7"/>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9"/>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4"/>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6"/>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8"/>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0"/>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2"/>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16"/>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8"/>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0"/>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22"/>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24"/>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8"/>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30"/>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2000"/>
                            </p:stCondLst>
                            <p:childTnLst>
                              <p:par>
                                <p:cTn id="176" presetID="2" presetClass="exit" presetSubtype="2" fill="hold" grpId="2"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ppt_y"/>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ppt_y"/>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ppt_y"/>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2" fill="hold" grpId="2"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ppt_y"/>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2" fill="hold" grpId="2"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1+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2" fill="hold" grpId="2"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1+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2" fill="hold" grpId="2" nodeType="withEffect">
                                  <p:stCondLst>
                                    <p:cond delay="0"/>
                                  </p:stCondLst>
                                  <p:childTnLst>
                                    <p:anim calcmode="lin" valueType="num">
                                      <p:cBhvr additive="base">
                                        <p:cTn id="201" dur="2000"/>
                                        <p:tgtEl>
                                          <p:spTgt spid="10"/>
                                        </p:tgtEl>
                                        <p:attrNameLst>
                                          <p:attrName>ppt_x</p:attrName>
                                        </p:attrNameLst>
                                      </p:cBhvr>
                                      <p:tavLst>
                                        <p:tav tm="0">
                                          <p:val>
                                            <p:strVal val="ppt_x"/>
                                          </p:val>
                                        </p:tav>
                                        <p:tav tm="100000">
                                          <p:val>
                                            <p:strVal val="1+ppt_w/2"/>
                                          </p:val>
                                        </p:tav>
                                      </p:tavLst>
                                    </p:anim>
                                    <p:anim calcmode="lin" valueType="num">
                                      <p:cBhvr additive="base">
                                        <p:cTn id="202" dur="2000"/>
                                        <p:tgtEl>
                                          <p:spTgt spid="10"/>
                                        </p:tgtEl>
                                        <p:attrNameLst>
                                          <p:attrName>ppt_y</p:attrName>
                                        </p:attrNameLst>
                                      </p:cBhvr>
                                      <p:tavLst>
                                        <p:tav tm="0">
                                          <p:val>
                                            <p:strVal val="ppt_y"/>
                                          </p:val>
                                        </p:tav>
                                        <p:tav tm="100000">
                                          <p:val>
                                            <p:strVal val="ppt_y"/>
                                          </p:val>
                                        </p:tav>
                                      </p:tavLst>
                                    </p:anim>
                                    <p:set>
                                      <p:cBhvr>
                                        <p:cTn id="203" dur="1" fill="hold">
                                          <p:stCondLst>
                                            <p:cond delay="1999"/>
                                          </p:stCondLst>
                                        </p:cTn>
                                        <p:tgtEl>
                                          <p:spTgt spid="10"/>
                                        </p:tgtEl>
                                        <p:attrNameLst>
                                          <p:attrName>style.visibility</p:attrName>
                                        </p:attrNameLst>
                                      </p:cBhvr>
                                      <p:to>
                                        <p:strVal val="hidden"/>
                                      </p:to>
                                    </p:set>
                                  </p:childTnLst>
                                </p:cTn>
                              </p:par>
                              <p:par>
                                <p:cTn id="204" presetID="2" presetClass="exit" presetSubtype="2" fill="hold" grpId="2" nodeType="withEffect">
                                  <p:stCondLst>
                                    <p:cond delay="0"/>
                                  </p:stCondLst>
                                  <p:childTnLst>
                                    <p:anim calcmode="lin" valueType="num">
                                      <p:cBhvr additive="base">
                                        <p:cTn id="205" dur="2000"/>
                                        <p:tgtEl>
                                          <p:spTgt spid="11"/>
                                        </p:tgtEl>
                                        <p:attrNameLst>
                                          <p:attrName>ppt_x</p:attrName>
                                        </p:attrNameLst>
                                      </p:cBhvr>
                                      <p:tavLst>
                                        <p:tav tm="0">
                                          <p:val>
                                            <p:strVal val="ppt_x"/>
                                          </p:val>
                                        </p:tav>
                                        <p:tav tm="100000">
                                          <p:val>
                                            <p:strVal val="1+ppt_w/2"/>
                                          </p:val>
                                        </p:tav>
                                      </p:tavLst>
                                    </p:anim>
                                    <p:anim calcmode="lin" valueType="num">
                                      <p:cBhvr additive="base">
                                        <p:cTn id="206" dur="2000"/>
                                        <p:tgtEl>
                                          <p:spTgt spid="11"/>
                                        </p:tgtEl>
                                        <p:attrNameLst>
                                          <p:attrName>ppt_y</p:attrName>
                                        </p:attrNameLst>
                                      </p:cBhvr>
                                      <p:tavLst>
                                        <p:tav tm="0">
                                          <p:val>
                                            <p:strVal val="ppt_y"/>
                                          </p:val>
                                        </p:tav>
                                        <p:tav tm="100000">
                                          <p:val>
                                            <p:strVal val="ppt_y"/>
                                          </p:val>
                                        </p:tav>
                                      </p:tavLst>
                                    </p:anim>
                                    <p:set>
                                      <p:cBhvr>
                                        <p:cTn id="207" dur="1" fill="hold">
                                          <p:stCondLst>
                                            <p:cond delay="1999"/>
                                          </p:stCondLst>
                                        </p:cTn>
                                        <p:tgtEl>
                                          <p:spTgt spid="11"/>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ppt_y"/>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ppt_y"/>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ppt_y"/>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ppt_y"/>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ppt_y"/>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1+ppt_w/2"/>
                                          </p:val>
                                        </p:tav>
                                      </p:tavLst>
                                    </p:anim>
                                    <p:anim calcmode="lin" valueType="num">
                                      <p:cBhvr additive="base">
                                        <p:cTn id="230" dur="2000"/>
                                        <p:tgtEl>
                                          <p:spTgt spid="17"/>
                                        </p:tgtEl>
                                        <p:attrNameLst>
                                          <p:attrName>ppt_y</p:attrName>
                                        </p:attrNameLst>
                                      </p:cBhvr>
                                      <p:tavLst>
                                        <p:tav tm="0">
                                          <p:val>
                                            <p:strVal val="ppt_y"/>
                                          </p:val>
                                        </p:tav>
                                        <p:tav tm="100000">
                                          <p:val>
                                            <p:strVal val="ppt_y"/>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18"/>
                                        </p:tgtEl>
                                        <p:attrNameLst>
                                          <p:attrName>ppt_x</p:attrName>
                                        </p:attrNameLst>
                                      </p:cBhvr>
                                      <p:tavLst>
                                        <p:tav tm="0">
                                          <p:val>
                                            <p:strVal val="ppt_x"/>
                                          </p:val>
                                        </p:tav>
                                        <p:tav tm="100000">
                                          <p:val>
                                            <p:strVal val="0-ppt_w/2"/>
                                          </p:val>
                                        </p:tav>
                                      </p:tavLst>
                                    </p:anim>
                                    <p:anim calcmode="lin" valueType="num">
                                      <p:cBhvr additive="base">
                                        <p:cTn id="234" dur="2000"/>
                                        <p:tgtEl>
                                          <p:spTgt spid="18"/>
                                        </p:tgtEl>
                                        <p:attrNameLst>
                                          <p:attrName>ppt_y</p:attrName>
                                        </p:attrNameLst>
                                      </p:cBhvr>
                                      <p:tavLst>
                                        <p:tav tm="0">
                                          <p:val>
                                            <p:strVal val="ppt_y"/>
                                          </p:val>
                                        </p:tav>
                                        <p:tav tm="100000">
                                          <p:val>
                                            <p:strVal val="ppt_y"/>
                                          </p:val>
                                        </p:tav>
                                      </p:tavLst>
                                    </p:anim>
                                    <p:set>
                                      <p:cBhvr>
                                        <p:cTn id="235" dur="1" fill="hold">
                                          <p:stCondLst>
                                            <p:cond delay="1999"/>
                                          </p:stCondLst>
                                        </p:cTn>
                                        <p:tgtEl>
                                          <p:spTgt spid="18"/>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9"/>
                                        </p:tgtEl>
                                        <p:attrNameLst>
                                          <p:attrName>ppt_x</p:attrName>
                                        </p:attrNameLst>
                                      </p:cBhvr>
                                      <p:tavLst>
                                        <p:tav tm="0">
                                          <p:val>
                                            <p:strVal val="ppt_x"/>
                                          </p:val>
                                        </p:tav>
                                        <p:tav tm="100000">
                                          <p:val>
                                            <p:strVal val="0-ppt_w/2"/>
                                          </p:val>
                                        </p:tav>
                                      </p:tavLst>
                                    </p:anim>
                                    <p:anim calcmode="lin" valueType="num">
                                      <p:cBhvr additive="base">
                                        <p:cTn id="238" dur="2000"/>
                                        <p:tgtEl>
                                          <p:spTgt spid="19"/>
                                        </p:tgtEl>
                                        <p:attrNameLst>
                                          <p:attrName>ppt_y</p:attrName>
                                        </p:attrNameLst>
                                      </p:cBhvr>
                                      <p:tavLst>
                                        <p:tav tm="0">
                                          <p:val>
                                            <p:strVal val="ppt_y"/>
                                          </p:val>
                                        </p:tav>
                                        <p:tav tm="100000">
                                          <p:val>
                                            <p:strVal val="ppt_y"/>
                                          </p:val>
                                        </p:tav>
                                      </p:tavLst>
                                    </p:anim>
                                    <p:set>
                                      <p:cBhvr>
                                        <p:cTn id="239" dur="1" fill="hold">
                                          <p:stCondLst>
                                            <p:cond delay="1999"/>
                                          </p:stCondLst>
                                        </p:cTn>
                                        <p:tgtEl>
                                          <p:spTgt spid="19"/>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20"/>
                                        </p:tgtEl>
                                        <p:attrNameLst>
                                          <p:attrName>ppt_x</p:attrName>
                                        </p:attrNameLst>
                                      </p:cBhvr>
                                      <p:tavLst>
                                        <p:tav tm="0">
                                          <p:val>
                                            <p:strVal val="ppt_x"/>
                                          </p:val>
                                        </p:tav>
                                        <p:tav tm="100000">
                                          <p:val>
                                            <p:strVal val="0-ppt_w/2"/>
                                          </p:val>
                                        </p:tav>
                                      </p:tavLst>
                                    </p:anim>
                                    <p:anim calcmode="lin" valueType="num">
                                      <p:cBhvr additive="base">
                                        <p:cTn id="242" dur="2000"/>
                                        <p:tgtEl>
                                          <p:spTgt spid="20"/>
                                        </p:tgtEl>
                                        <p:attrNameLst>
                                          <p:attrName>ppt_y</p:attrName>
                                        </p:attrNameLst>
                                      </p:cBhvr>
                                      <p:tavLst>
                                        <p:tav tm="0">
                                          <p:val>
                                            <p:strVal val="ppt_y"/>
                                          </p:val>
                                        </p:tav>
                                        <p:tav tm="100000">
                                          <p:val>
                                            <p:strVal val="ppt_y"/>
                                          </p:val>
                                        </p:tav>
                                      </p:tavLst>
                                    </p:anim>
                                    <p:set>
                                      <p:cBhvr>
                                        <p:cTn id="243" dur="1" fill="hold">
                                          <p:stCondLst>
                                            <p:cond delay="1999"/>
                                          </p:stCondLst>
                                        </p:cTn>
                                        <p:tgtEl>
                                          <p:spTgt spid="20"/>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21"/>
                                        </p:tgtEl>
                                        <p:attrNameLst>
                                          <p:attrName>ppt_x</p:attrName>
                                        </p:attrNameLst>
                                      </p:cBhvr>
                                      <p:tavLst>
                                        <p:tav tm="0">
                                          <p:val>
                                            <p:strVal val="ppt_x"/>
                                          </p:val>
                                        </p:tav>
                                        <p:tav tm="100000">
                                          <p:val>
                                            <p:strVal val="0-ppt_w/2"/>
                                          </p:val>
                                        </p:tav>
                                      </p:tavLst>
                                    </p:anim>
                                    <p:anim calcmode="lin" valueType="num">
                                      <p:cBhvr additive="base">
                                        <p:cTn id="246" dur="2000"/>
                                        <p:tgtEl>
                                          <p:spTgt spid="21"/>
                                        </p:tgtEl>
                                        <p:attrNameLst>
                                          <p:attrName>ppt_y</p:attrName>
                                        </p:attrNameLst>
                                      </p:cBhvr>
                                      <p:tavLst>
                                        <p:tav tm="0">
                                          <p:val>
                                            <p:strVal val="ppt_y"/>
                                          </p:val>
                                        </p:tav>
                                        <p:tav tm="100000">
                                          <p:val>
                                            <p:strVal val="ppt_y"/>
                                          </p:val>
                                        </p:tav>
                                      </p:tavLst>
                                    </p:anim>
                                    <p:set>
                                      <p:cBhvr>
                                        <p:cTn id="247" dur="1" fill="hold">
                                          <p:stCondLst>
                                            <p:cond delay="1999"/>
                                          </p:stCondLst>
                                        </p:cTn>
                                        <p:tgtEl>
                                          <p:spTgt spid="21"/>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0-ppt_w/2"/>
                                          </p:val>
                                        </p:tav>
                                      </p:tavLst>
                                    </p:anim>
                                    <p:anim calcmode="lin" valueType="num">
                                      <p:cBhvr additive="base">
                                        <p:cTn id="250" dur="2000"/>
                                        <p:tgtEl>
                                          <p:spTgt spid="22"/>
                                        </p:tgtEl>
                                        <p:attrNameLst>
                                          <p:attrName>ppt_y</p:attrName>
                                        </p:attrNameLst>
                                      </p:cBhvr>
                                      <p:tavLst>
                                        <p:tav tm="0">
                                          <p:val>
                                            <p:strVal val="ppt_y"/>
                                          </p:val>
                                        </p:tav>
                                        <p:tav tm="100000">
                                          <p:val>
                                            <p:strVal val="ppt_y"/>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ppt_y"/>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0-ppt_w/2"/>
                                          </p:val>
                                        </p:tav>
                                      </p:tavLst>
                                    </p:anim>
                                    <p:anim calcmode="lin" valueType="num">
                                      <p:cBhvr additive="base">
                                        <p:cTn id="258" dur="2000"/>
                                        <p:tgtEl>
                                          <p:spTgt spid="24"/>
                                        </p:tgtEl>
                                        <p:attrNameLst>
                                          <p:attrName>ppt_y</p:attrName>
                                        </p:attrNameLst>
                                      </p:cBhvr>
                                      <p:tavLst>
                                        <p:tav tm="0">
                                          <p:val>
                                            <p:strVal val="ppt_y"/>
                                          </p:val>
                                        </p:tav>
                                        <p:tav tm="100000">
                                          <p:val>
                                            <p:strVal val="ppt_y"/>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25"/>
                                        </p:tgtEl>
                                        <p:attrNameLst>
                                          <p:attrName>ppt_x</p:attrName>
                                        </p:attrNameLst>
                                      </p:cBhvr>
                                      <p:tavLst>
                                        <p:tav tm="0">
                                          <p:val>
                                            <p:strVal val="ppt_x"/>
                                          </p:val>
                                        </p:tav>
                                        <p:tav tm="100000">
                                          <p:val>
                                            <p:strVal val="0-ppt_w/2"/>
                                          </p:val>
                                        </p:tav>
                                      </p:tavLst>
                                    </p:anim>
                                    <p:anim calcmode="lin" valueType="num">
                                      <p:cBhvr additive="base">
                                        <p:cTn id="262" dur="2000"/>
                                        <p:tgtEl>
                                          <p:spTgt spid="25"/>
                                        </p:tgtEl>
                                        <p:attrNameLst>
                                          <p:attrName>ppt_y</p:attrName>
                                        </p:attrNameLst>
                                      </p:cBhvr>
                                      <p:tavLst>
                                        <p:tav tm="0">
                                          <p:val>
                                            <p:strVal val="ppt_y"/>
                                          </p:val>
                                        </p:tav>
                                        <p:tav tm="100000">
                                          <p:val>
                                            <p:strVal val="ppt_y"/>
                                          </p:val>
                                        </p:tav>
                                      </p:tavLst>
                                    </p:anim>
                                    <p:set>
                                      <p:cBhvr>
                                        <p:cTn id="263" dur="1" fill="hold">
                                          <p:stCondLst>
                                            <p:cond delay="1999"/>
                                          </p:stCondLst>
                                        </p:cTn>
                                        <p:tgtEl>
                                          <p:spTgt spid="25"/>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26"/>
                                        </p:tgtEl>
                                        <p:attrNameLst>
                                          <p:attrName>ppt_x</p:attrName>
                                        </p:attrNameLst>
                                      </p:cBhvr>
                                      <p:tavLst>
                                        <p:tav tm="0">
                                          <p:val>
                                            <p:strVal val="ppt_x"/>
                                          </p:val>
                                        </p:tav>
                                        <p:tav tm="100000">
                                          <p:val>
                                            <p:strVal val="0-ppt_w/2"/>
                                          </p:val>
                                        </p:tav>
                                      </p:tavLst>
                                    </p:anim>
                                    <p:anim calcmode="lin" valueType="num">
                                      <p:cBhvr additive="base">
                                        <p:cTn id="266" dur="2000"/>
                                        <p:tgtEl>
                                          <p:spTgt spid="26"/>
                                        </p:tgtEl>
                                        <p:attrNameLst>
                                          <p:attrName>ppt_y</p:attrName>
                                        </p:attrNameLst>
                                      </p:cBhvr>
                                      <p:tavLst>
                                        <p:tav tm="0">
                                          <p:val>
                                            <p:strVal val="ppt_y"/>
                                          </p:val>
                                        </p:tav>
                                        <p:tav tm="100000">
                                          <p:val>
                                            <p:strVal val="ppt_y"/>
                                          </p:val>
                                        </p:tav>
                                      </p:tavLst>
                                    </p:anim>
                                    <p:set>
                                      <p:cBhvr>
                                        <p:cTn id="267" dur="1" fill="hold">
                                          <p:stCondLst>
                                            <p:cond delay="1999"/>
                                          </p:stCondLst>
                                        </p:cTn>
                                        <p:tgtEl>
                                          <p:spTgt spid="26"/>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7"/>
                                        </p:tgtEl>
                                        <p:attrNameLst>
                                          <p:attrName>ppt_x</p:attrName>
                                        </p:attrNameLst>
                                      </p:cBhvr>
                                      <p:tavLst>
                                        <p:tav tm="0">
                                          <p:val>
                                            <p:strVal val="ppt_x"/>
                                          </p:val>
                                        </p:tav>
                                        <p:tav tm="100000">
                                          <p:val>
                                            <p:strVal val="0-ppt_w/2"/>
                                          </p:val>
                                        </p:tav>
                                      </p:tavLst>
                                    </p:anim>
                                    <p:anim calcmode="lin" valueType="num">
                                      <p:cBhvr additive="base">
                                        <p:cTn id="270" dur="2000"/>
                                        <p:tgtEl>
                                          <p:spTgt spid="27"/>
                                        </p:tgtEl>
                                        <p:attrNameLst>
                                          <p:attrName>ppt_y</p:attrName>
                                        </p:attrNameLst>
                                      </p:cBhvr>
                                      <p:tavLst>
                                        <p:tav tm="0">
                                          <p:val>
                                            <p:strVal val="ppt_y"/>
                                          </p:val>
                                        </p:tav>
                                        <p:tav tm="100000">
                                          <p:val>
                                            <p:strVal val="ppt_y"/>
                                          </p:val>
                                        </p:tav>
                                      </p:tavLst>
                                    </p:anim>
                                    <p:set>
                                      <p:cBhvr>
                                        <p:cTn id="271" dur="1" fill="hold">
                                          <p:stCondLst>
                                            <p:cond delay="1999"/>
                                          </p:stCondLst>
                                        </p:cTn>
                                        <p:tgtEl>
                                          <p:spTgt spid="27"/>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8"/>
                                        </p:tgtEl>
                                        <p:attrNameLst>
                                          <p:attrName>ppt_x</p:attrName>
                                        </p:attrNameLst>
                                      </p:cBhvr>
                                      <p:tavLst>
                                        <p:tav tm="0">
                                          <p:val>
                                            <p:strVal val="ppt_x"/>
                                          </p:val>
                                        </p:tav>
                                        <p:tav tm="100000">
                                          <p:val>
                                            <p:strVal val="0-ppt_w/2"/>
                                          </p:val>
                                        </p:tav>
                                      </p:tavLst>
                                    </p:anim>
                                    <p:anim calcmode="lin" valueType="num">
                                      <p:cBhvr additive="base">
                                        <p:cTn id="274" dur="2000"/>
                                        <p:tgtEl>
                                          <p:spTgt spid="28"/>
                                        </p:tgtEl>
                                        <p:attrNameLst>
                                          <p:attrName>ppt_y</p:attrName>
                                        </p:attrNameLst>
                                      </p:cBhvr>
                                      <p:tavLst>
                                        <p:tav tm="0">
                                          <p:val>
                                            <p:strVal val="ppt_y"/>
                                          </p:val>
                                        </p:tav>
                                        <p:tav tm="100000">
                                          <p:val>
                                            <p:strVal val="ppt_y"/>
                                          </p:val>
                                        </p:tav>
                                      </p:tavLst>
                                    </p:anim>
                                    <p:set>
                                      <p:cBhvr>
                                        <p:cTn id="275" dur="1" fill="hold">
                                          <p:stCondLst>
                                            <p:cond delay="1999"/>
                                          </p:stCondLst>
                                        </p:cTn>
                                        <p:tgtEl>
                                          <p:spTgt spid="28"/>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9"/>
                                        </p:tgtEl>
                                        <p:attrNameLst>
                                          <p:attrName>ppt_x</p:attrName>
                                        </p:attrNameLst>
                                      </p:cBhvr>
                                      <p:tavLst>
                                        <p:tav tm="0">
                                          <p:val>
                                            <p:strVal val="ppt_x"/>
                                          </p:val>
                                        </p:tav>
                                        <p:tav tm="100000">
                                          <p:val>
                                            <p:strVal val="0-ppt_w/2"/>
                                          </p:val>
                                        </p:tav>
                                      </p:tavLst>
                                    </p:anim>
                                    <p:anim calcmode="lin" valueType="num">
                                      <p:cBhvr additive="base">
                                        <p:cTn id="278" dur="2000"/>
                                        <p:tgtEl>
                                          <p:spTgt spid="29"/>
                                        </p:tgtEl>
                                        <p:attrNameLst>
                                          <p:attrName>ppt_y</p:attrName>
                                        </p:attrNameLst>
                                      </p:cBhvr>
                                      <p:tavLst>
                                        <p:tav tm="0">
                                          <p:val>
                                            <p:strVal val="ppt_y"/>
                                          </p:val>
                                        </p:tav>
                                        <p:tav tm="100000">
                                          <p:val>
                                            <p:strVal val="ppt_y"/>
                                          </p:val>
                                        </p:tav>
                                      </p:tavLst>
                                    </p:anim>
                                    <p:set>
                                      <p:cBhvr>
                                        <p:cTn id="279" dur="1" fill="hold">
                                          <p:stCondLst>
                                            <p:cond delay="1999"/>
                                          </p:stCondLst>
                                        </p:cTn>
                                        <p:tgtEl>
                                          <p:spTgt spid="29"/>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30"/>
                                        </p:tgtEl>
                                        <p:attrNameLst>
                                          <p:attrName>ppt_x</p:attrName>
                                        </p:attrNameLst>
                                      </p:cBhvr>
                                      <p:tavLst>
                                        <p:tav tm="0">
                                          <p:val>
                                            <p:strVal val="ppt_x"/>
                                          </p:val>
                                        </p:tav>
                                        <p:tav tm="100000">
                                          <p:val>
                                            <p:strVal val="0-ppt_w/2"/>
                                          </p:val>
                                        </p:tav>
                                      </p:tavLst>
                                    </p:anim>
                                    <p:anim calcmode="lin" valueType="num">
                                      <p:cBhvr additive="base">
                                        <p:cTn id="282" dur="2000"/>
                                        <p:tgtEl>
                                          <p:spTgt spid="30"/>
                                        </p:tgtEl>
                                        <p:attrNameLst>
                                          <p:attrName>ppt_y</p:attrName>
                                        </p:attrNameLst>
                                      </p:cBhvr>
                                      <p:tavLst>
                                        <p:tav tm="0">
                                          <p:val>
                                            <p:strVal val="ppt_y"/>
                                          </p:val>
                                        </p:tav>
                                        <p:tav tm="100000">
                                          <p:val>
                                            <p:strVal val="ppt_y"/>
                                          </p:val>
                                        </p:tav>
                                      </p:tavLst>
                                    </p:anim>
                                    <p:set>
                                      <p:cBhvr>
                                        <p:cTn id="283" dur="1" fill="hold">
                                          <p:stCondLst>
                                            <p:cond delay="1999"/>
                                          </p:stCondLst>
                                        </p:cTn>
                                        <p:tgtEl>
                                          <p:spTgt spid="30"/>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0-ppt_w/2"/>
                                          </p:val>
                                        </p:tav>
                                      </p:tavLst>
                                    </p:anim>
                                    <p:anim calcmode="lin" valueType="num">
                                      <p:cBhvr additive="base">
                                        <p:cTn id="286" dur="2000"/>
                                        <p:tgtEl>
                                          <p:spTgt spid="31"/>
                                        </p:tgtEl>
                                        <p:attrNameLst>
                                          <p:attrName>ppt_y</p:attrName>
                                        </p:attrNameLst>
                                      </p:cBhvr>
                                      <p:tavLst>
                                        <p:tav tm="0">
                                          <p:val>
                                            <p:strVal val="ppt_y"/>
                                          </p:val>
                                        </p:tav>
                                        <p:tav tm="100000">
                                          <p:val>
                                            <p:strVal val="ppt_y"/>
                                          </p:val>
                                        </p:tav>
                                      </p:tavLst>
                                    </p:anim>
                                    <p:set>
                                      <p:cBhvr>
                                        <p:cTn id="287" dur="1" fill="hold">
                                          <p:stCondLst>
                                            <p:cond delay="1999"/>
                                          </p:stCondLst>
                                        </p:cTn>
                                        <p:tgtEl>
                                          <p:spTgt spid="31"/>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2000"/>
                                        <p:tgtEl>
                                          <p:spTgt spid="4"/>
                                        </p:tgtEl>
                                        <p:attrNameLst>
                                          <p:attrName>ppt_w</p:attrName>
                                        </p:attrNameLst>
                                      </p:cBhvr>
                                      <p:tavLst>
                                        <p:tav tm="0">
                                          <p:val>
                                            <p:strVal val="ppt_w"/>
                                          </p:val>
                                        </p:tav>
                                        <p:tav tm="100000">
                                          <p:val>
                                            <p:strVal val="ppt_w"/>
                                          </p:val>
                                        </p:tav>
                                      </p:tavLst>
                                    </p:anim>
                                    <p:anim calcmode="lin" valueType="num">
                                      <p:cBhvr>
                                        <p:cTn id="29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1999"/>
                                          </p:stCondLst>
                                        </p:cTn>
                                        <p:tgtEl>
                                          <p:spTgt spid="4"/>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2000"/>
                                        <p:tgtEl>
                                          <p:spTgt spid="5"/>
                                        </p:tgtEl>
                                        <p:attrNameLst>
                                          <p:attrName>ppt_w</p:attrName>
                                        </p:attrNameLst>
                                      </p:cBhvr>
                                      <p:tavLst>
                                        <p:tav tm="0">
                                          <p:val>
                                            <p:strVal val="ppt_w"/>
                                          </p:val>
                                        </p:tav>
                                        <p:tav tm="100000">
                                          <p:val>
                                            <p:strVal val="ppt_w"/>
                                          </p:val>
                                        </p:tav>
                                      </p:tavLst>
                                    </p:anim>
                                    <p:anim calcmode="lin" valueType="num">
                                      <p:cBhvr>
                                        <p:cTn id="29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1999"/>
                                          </p:stCondLst>
                                        </p:cTn>
                                        <p:tgtEl>
                                          <p:spTgt spid="5"/>
                                        </p:tgtEl>
                                        <p:attrNameLst>
                                          <p:attrName>style.visibility</p:attrName>
                                        </p:attrNameLst>
                                      </p:cBhvr>
                                      <p:to>
                                        <p:strVal val="hidden"/>
                                      </p:to>
                                    </p:set>
                                  </p:childTnLst>
                                </p:cTn>
                              </p:par>
                              <p:par>
                                <p:cTn id="296" presetID="19" presetClass="exit" presetSubtype="5" fill="hold" grpId="3" nodeType="withEffect">
                                  <p:stCondLst>
                                    <p:cond delay="0"/>
                                  </p:stCondLst>
                                  <p:childTnLst>
                                    <p:anim calcmode="lin" valueType="num">
                                      <p:cBhvr>
                                        <p:cTn id="297" dur="2000"/>
                                        <p:tgtEl>
                                          <p:spTgt spid="6"/>
                                        </p:tgtEl>
                                        <p:attrNameLst>
                                          <p:attrName>ppt_w</p:attrName>
                                        </p:attrNameLst>
                                      </p:cBhvr>
                                      <p:tavLst>
                                        <p:tav tm="0">
                                          <p:val>
                                            <p:strVal val="ppt_w"/>
                                          </p:val>
                                        </p:tav>
                                        <p:tav tm="100000">
                                          <p:val>
                                            <p:strVal val="ppt_w"/>
                                          </p:val>
                                        </p:tav>
                                      </p:tavLst>
                                    </p:anim>
                                    <p:anim calcmode="lin" valueType="num">
                                      <p:cBhvr>
                                        <p:cTn id="29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9" dur="1" fill="hold">
                                          <p:stCondLst>
                                            <p:cond delay="1999"/>
                                          </p:stCondLst>
                                        </p:cTn>
                                        <p:tgtEl>
                                          <p:spTgt spid="6"/>
                                        </p:tgtEl>
                                        <p:attrNameLst>
                                          <p:attrName>style.visibility</p:attrName>
                                        </p:attrNameLst>
                                      </p:cBhvr>
                                      <p:to>
                                        <p:strVal val="hidden"/>
                                      </p:to>
                                    </p:set>
                                  </p:childTnLst>
                                </p:cTn>
                              </p:par>
                              <p:par>
                                <p:cTn id="300" presetID="19" presetClass="exit" presetSubtype="5" fill="hold" grpId="3" nodeType="withEffect">
                                  <p:stCondLst>
                                    <p:cond delay="0"/>
                                  </p:stCondLst>
                                  <p:childTnLst>
                                    <p:anim calcmode="lin" valueType="num">
                                      <p:cBhvr>
                                        <p:cTn id="301" dur="2000"/>
                                        <p:tgtEl>
                                          <p:spTgt spid="7"/>
                                        </p:tgtEl>
                                        <p:attrNameLst>
                                          <p:attrName>ppt_w</p:attrName>
                                        </p:attrNameLst>
                                      </p:cBhvr>
                                      <p:tavLst>
                                        <p:tav tm="0">
                                          <p:val>
                                            <p:strVal val="ppt_w"/>
                                          </p:val>
                                        </p:tav>
                                        <p:tav tm="100000">
                                          <p:val>
                                            <p:strVal val="ppt_w"/>
                                          </p:val>
                                        </p:tav>
                                      </p:tavLst>
                                    </p:anim>
                                    <p:anim calcmode="lin" valueType="num">
                                      <p:cBhvr>
                                        <p:cTn id="30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3" dur="1" fill="hold">
                                          <p:stCondLst>
                                            <p:cond delay="1999"/>
                                          </p:stCondLst>
                                        </p:cTn>
                                        <p:tgtEl>
                                          <p:spTgt spid="7"/>
                                        </p:tgtEl>
                                        <p:attrNameLst>
                                          <p:attrName>style.visibility</p:attrName>
                                        </p:attrNameLst>
                                      </p:cBhvr>
                                      <p:to>
                                        <p:strVal val="hidden"/>
                                      </p:to>
                                    </p:set>
                                  </p:childTnLst>
                                </p:cTn>
                              </p:par>
                              <p:par>
                                <p:cTn id="304" presetID="19" presetClass="exit" presetSubtype="5" fill="hold" grpId="3" nodeType="withEffect">
                                  <p:stCondLst>
                                    <p:cond delay="0"/>
                                  </p:stCondLst>
                                  <p:childTnLst>
                                    <p:anim calcmode="lin" valueType="num">
                                      <p:cBhvr>
                                        <p:cTn id="305" dur="2000"/>
                                        <p:tgtEl>
                                          <p:spTgt spid="8"/>
                                        </p:tgtEl>
                                        <p:attrNameLst>
                                          <p:attrName>ppt_w</p:attrName>
                                        </p:attrNameLst>
                                      </p:cBhvr>
                                      <p:tavLst>
                                        <p:tav tm="0">
                                          <p:val>
                                            <p:strVal val="ppt_w"/>
                                          </p:val>
                                        </p:tav>
                                        <p:tav tm="100000">
                                          <p:val>
                                            <p:strVal val="ppt_w"/>
                                          </p:val>
                                        </p:tav>
                                      </p:tavLst>
                                    </p:anim>
                                    <p:anim calcmode="lin" valueType="num">
                                      <p:cBhvr>
                                        <p:cTn id="30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7" dur="1" fill="hold">
                                          <p:stCondLst>
                                            <p:cond delay="1999"/>
                                          </p:stCondLst>
                                        </p:cTn>
                                        <p:tgtEl>
                                          <p:spTgt spid="8"/>
                                        </p:tgtEl>
                                        <p:attrNameLst>
                                          <p:attrName>style.visibility</p:attrName>
                                        </p:attrNameLst>
                                      </p:cBhvr>
                                      <p:to>
                                        <p:strVal val="hidden"/>
                                      </p:to>
                                    </p:set>
                                  </p:childTnLst>
                                </p:cTn>
                              </p:par>
                              <p:par>
                                <p:cTn id="308" presetID="19" presetClass="exit" presetSubtype="5" fill="hold" grpId="3" nodeType="withEffect">
                                  <p:stCondLst>
                                    <p:cond delay="0"/>
                                  </p:stCondLst>
                                  <p:childTnLst>
                                    <p:anim calcmode="lin" valueType="num">
                                      <p:cBhvr>
                                        <p:cTn id="309" dur="2000"/>
                                        <p:tgtEl>
                                          <p:spTgt spid="9"/>
                                        </p:tgtEl>
                                        <p:attrNameLst>
                                          <p:attrName>ppt_w</p:attrName>
                                        </p:attrNameLst>
                                      </p:cBhvr>
                                      <p:tavLst>
                                        <p:tav tm="0">
                                          <p:val>
                                            <p:strVal val="ppt_w"/>
                                          </p:val>
                                        </p:tav>
                                        <p:tav tm="100000">
                                          <p:val>
                                            <p:strVal val="ppt_w"/>
                                          </p:val>
                                        </p:tav>
                                      </p:tavLst>
                                    </p:anim>
                                    <p:anim calcmode="lin" valueType="num">
                                      <p:cBhvr>
                                        <p:cTn id="31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1" dur="1" fill="hold">
                                          <p:stCondLst>
                                            <p:cond delay="1999"/>
                                          </p:stCondLst>
                                        </p:cTn>
                                        <p:tgtEl>
                                          <p:spTgt spid="9"/>
                                        </p:tgtEl>
                                        <p:attrNameLst>
                                          <p:attrName>style.visibility</p:attrName>
                                        </p:attrNameLst>
                                      </p:cBhvr>
                                      <p:to>
                                        <p:strVal val="hidden"/>
                                      </p:to>
                                    </p:set>
                                  </p:childTnLst>
                                </p:cTn>
                              </p:par>
                              <p:par>
                                <p:cTn id="312" presetID="19" presetClass="exit" presetSubtype="5" fill="hold" grpId="3" nodeType="withEffect">
                                  <p:stCondLst>
                                    <p:cond delay="0"/>
                                  </p:stCondLst>
                                  <p:childTnLst>
                                    <p:anim calcmode="lin" valueType="num">
                                      <p:cBhvr>
                                        <p:cTn id="313" dur="2000"/>
                                        <p:tgtEl>
                                          <p:spTgt spid="10"/>
                                        </p:tgtEl>
                                        <p:attrNameLst>
                                          <p:attrName>ppt_w</p:attrName>
                                        </p:attrNameLst>
                                      </p:cBhvr>
                                      <p:tavLst>
                                        <p:tav tm="0">
                                          <p:val>
                                            <p:strVal val="ppt_w"/>
                                          </p:val>
                                        </p:tav>
                                        <p:tav tm="100000">
                                          <p:val>
                                            <p:strVal val="ppt_w"/>
                                          </p:val>
                                        </p:tav>
                                      </p:tavLst>
                                    </p:anim>
                                    <p:anim calcmode="lin" valueType="num">
                                      <p:cBhvr>
                                        <p:cTn id="31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5" dur="1" fill="hold">
                                          <p:stCondLst>
                                            <p:cond delay="1999"/>
                                          </p:stCondLst>
                                        </p:cTn>
                                        <p:tgtEl>
                                          <p:spTgt spid="10"/>
                                        </p:tgtEl>
                                        <p:attrNameLst>
                                          <p:attrName>style.visibility</p:attrName>
                                        </p:attrNameLst>
                                      </p:cBhvr>
                                      <p:to>
                                        <p:strVal val="hidden"/>
                                      </p:to>
                                    </p:set>
                                  </p:childTnLst>
                                </p:cTn>
                              </p:par>
                              <p:par>
                                <p:cTn id="316" presetID="19" presetClass="exit" presetSubtype="5" fill="hold" grpId="3" nodeType="withEffect">
                                  <p:stCondLst>
                                    <p:cond delay="0"/>
                                  </p:stCondLst>
                                  <p:childTnLst>
                                    <p:anim calcmode="lin" valueType="num">
                                      <p:cBhvr>
                                        <p:cTn id="317" dur="2000"/>
                                        <p:tgtEl>
                                          <p:spTgt spid="11"/>
                                        </p:tgtEl>
                                        <p:attrNameLst>
                                          <p:attrName>ppt_w</p:attrName>
                                        </p:attrNameLst>
                                      </p:cBhvr>
                                      <p:tavLst>
                                        <p:tav tm="0">
                                          <p:val>
                                            <p:strVal val="ppt_w"/>
                                          </p:val>
                                        </p:tav>
                                        <p:tav tm="100000">
                                          <p:val>
                                            <p:strVal val="ppt_w"/>
                                          </p:val>
                                        </p:tav>
                                      </p:tavLst>
                                    </p:anim>
                                    <p:anim calcmode="lin" valueType="num">
                                      <p:cBhvr>
                                        <p:cTn id="318"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9" dur="1" fill="hold">
                                          <p:stCondLst>
                                            <p:cond delay="1999"/>
                                          </p:stCondLst>
                                        </p:cTn>
                                        <p:tgtEl>
                                          <p:spTgt spid="11"/>
                                        </p:tgtEl>
                                        <p:attrNameLst>
                                          <p:attrName>style.visibility</p:attrName>
                                        </p:attrNameLst>
                                      </p:cBhvr>
                                      <p:to>
                                        <p:strVal val="hidden"/>
                                      </p:to>
                                    </p:set>
                                  </p:childTnLst>
                                </p:cTn>
                              </p:par>
                              <p:par>
                                <p:cTn id="320" presetID="19" presetClass="exit" presetSubtype="5" fill="hold" grpId="3" nodeType="withEffect">
                                  <p:stCondLst>
                                    <p:cond delay="0"/>
                                  </p:stCondLst>
                                  <p:childTnLst>
                                    <p:anim calcmode="lin" valueType="num">
                                      <p:cBhvr>
                                        <p:cTn id="321" dur="2000"/>
                                        <p:tgtEl>
                                          <p:spTgt spid="12"/>
                                        </p:tgtEl>
                                        <p:attrNameLst>
                                          <p:attrName>ppt_w</p:attrName>
                                        </p:attrNameLst>
                                      </p:cBhvr>
                                      <p:tavLst>
                                        <p:tav tm="0">
                                          <p:val>
                                            <p:strVal val="ppt_w"/>
                                          </p:val>
                                        </p:tav>
                                        <p:tav tm="100000">
                                          <p:val>
                                            <p:strVal val="ppt_w"/>
                                          </p:val>
                                        </p:tav>
                                      </p:tavLst>
                                    </p:anim>
                                    <p:anim calcmode="lin" valueType="num">
                                      <p:cBhvr>
                                        <p:cTn id="322"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3" dur="1" fill="hold">
                                          <p:stCondLst>
                                            <p:cond delay="1999"/>
                                          </p:stCondLst>
                                        </p:cTn>
                                        <p:tgtEl>
                                          <p:spTgt spid="12"/>
                                        </p:tgtEl>
                                        <p:attrNameLst>
                                          <p:attrName>style.visibility</p:attrName>
                                        </p:attrNameLst>
                                      </p:cBhvr>
                                      <p:to>
                                        <p:strVal val="hidden"/>
                                      </p:to>
                                    </p:set>
                                  </p:childTnLst>
                                </p:cTn>
                              </p:par>
                              <p:par>
                                <p:cTn id="324" presetID="19" presetClass="exit" presetSubtype="5" fill="hold" grpId="3" nodeType="withEffect">
                                  <p:stCondLst>
                                    <p:cond delay="0"/>
                                  </p:stCondLst>
                                  <p:childTnLst>
                                    <p:anim calcmode="lin" valueType="num">
                                      <p:cBhvr>
                                        <p:cTn id="325" dur="2000"/>
                                        <p:tgtEl>
                                          <p:spTgt spid="13"/>
                                        </p:tgtEl>
                                        <p:attrNameLst>
                                          <p:attrName>ppt_w</p:attrName>
                                        </p:attrNameLst>
                                      </p:cBhvr>
                                      <p:tavLst>
                                        <p:tav tm="0">
                                          <p:val>
                                            <p:strVal val="ppt_w"/>
                                          </p:val>
                                        </p:tav>
                                        <p:tav tm="100000">
                                          <p:val>
                                            <p:strVal val="ppt_w"/>
                                          </p:val>
                                        </p:tav>
                                      </p:tavLst>
                                    </p:anim>
                                    <p:anim calcmode="lin" valueType="num">
                                      <p:cBhvr>
                                        <p:cTn id="326"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7" dur="1" fill="hold">
                                          <p:stCondLst>
                                            <p:cond delay="1999"/>
                                          </p:stCondLst>
                                        </p:cTn>
                                        <p:tgtEl>
                                          <p:spTgt spid="13"/>
                                        </p:tgtEl>
                                        <p:attrNameLst>
                                          <p:attrName>style.visibility</p:attrName>
                                        </p:attrNameLst>
                                      </p:cBhvr>
                                      <p:to>
                                        <p:strVal val="hidden"/>
                                      </p:to>
                                    </p:set>
                                  </p:childTnLst>
                                </p:cTn>
                              </p:par>
                              <p:par>
                                <p:cTn id="328" presetID="19" presetClass="exit" presetSubtype="5" fill="hold" grpId="3" nodeType="withEffect">
                                  <p:stCondLst>
                                    <p:cond delay="0"/>
                                  </p:stCondLst>
                                  <p:childTnLst>
                                    <p:anim calcmode="lin" valueType="num">
                                      <p:cBhvr>
                                        <p:cTn id="329" dur="2000"/>
                                        <p:tgtEl>
                                          <p:spTgt spid="14"/>
                                        </p:tgtEl>
                                        <p:attrNameLst>
                                          <p:attrName>ppt_w</p:attrName>
                                        </p:attrNameLst>
                                      </p:cBhvr>
                                      <p:tavLst>
                                        <p:tav tm="0">
                                          <p:val>
                                            <p:strVal val="ppt_w"/>
                                          </p:val>
                                        </p:tav>
                                        <p:tav tm="100000">
                                          <p:val>
                                            <p:strVal val="ppt_w"/>
                                          </p:val>
                                        </p:tav>
                                      </p:tavLst>
                                    </p:anim>
                                    <p:anim calcmode="lin" valueType="num">
                                      <p:cBhvr>
                                        <p:cTn id="330"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1" dur="1" fill="hold">
                                          <p:stCondLst>
                                            <p:cond delay="1999"/>
                                          </p:stCondLst>
                                        </p:cTn>
                                        <p:tgtEl>
                                          <p:spTgt spid="14"/>
                                        </p:tgtEl>
                                        <p:attrNameLst>
                                          <p:attrName>style.visibility</p:attrName>
                                        </p:attrNameLst>
                                      </p:cBhvr>
                                      <p:to>
                                        <p:strVal val="hidden"/>
                                      </p:to>
                                    </p:set>
                                  </p:childTnLst>
                                </p:cTn>
                              </p:par>
                              <p:par>
                                <p:cTn id="332" presetID="19" presetClass="exit" presetSubtype="5" fill="hold" grpId="3" nodeType="withEffect">
                                  <p:stCondLst>
                                    <p:cond delay="0"/>
                                  </p:stCondLst>
                                  <p:childTnLst>
                                    <p:anim calcmode="lin" valueType="num">
                                      <p:cBhvr>
                                        <p:cTn id="333" dur="2000"/>
                                        <p:tgtEl>
                                          <p:spTgt spid="15"/>
                                        </p:tgtEl>
                                        <p:attrNameLst>
                                          <p:attrName>ppt_w</p:attrName>
                                        </p:attrNameLst>
                                      </p:cBhvr>
                                      <p:tavLst>
                                        <p:tav tm="0">
                                          <p:val>
                                            <p:strVal val="ppt_w"/>
                                          </p:val>
                                        </p:tav>
                                        <p:tav tm="100000">
                                          <p:val>
                                            <p:strVal val="ppt_w"/>
                                          </p:val>
                                        </p:tav>
                                      </p:tavLst>
                                    </p:anim>
                                    <p:anim calcmode="lin" valueType="num">
                                      <p:cBhvr>
                                        <p:cTn id="33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5" dur="1" fill="hold">
                                          <p:stCondLst>
                                            <p:cond delay="1999"/>
                                          </p:stCondLst>
                                        </p:cTn>
                                        <p:tgtEl>
                                          <p:spTgt spid="15"/>
                                        </p:tgtEl>
                                        <p:attrNameLst>
                                          <p:attrName>style.visibility</p:attrName>
                                        </p:attrNameLst>
                                      </p:cBhvr>
                                      <p:to>
                                        <p:strVal val="hidden"/>
                                      </p:to>
                                    </p:set>
                                  </p:childTnLst>
                                </p:cTn>
                              </p:par>
                              <p:par>
                                <p:cTn id="336" presetID="19" presetClass="exit" presetSubtype="5" fill="hold" grpId="3" nodeType="withEffect">
                                  <p:stCondLst>
                                    <p:cond delay="0"/>
                                  </p:stCondLst>
                                  <p:childTnLst>
                                    <p:anim calcmode="lin" valueType="num">
                                      <p:cBhvr>
                                        <p:cTn id="337" dur="2000"/>
                                        <p:tgtEl>
                                          <p:spTgt spid="16"/>
                                        </p:tgtEl>
                                        <p:attrNameLst>
                                          <p:attrName>ppt_w</p:attrName>
                                        </p:attrNameLst>
                                      </p:cBhvr>
                                      <p:tavLst>
                                        <p:tav tm="0">
                                          <p:val>
                                            <p:strVal val="ppt_w"/>
                                          </p:val>
                                        </p:tav>
                                        <p:tav tm="100000">
                                          <p:val>
                                            <p:strVal val="ppt_w"/>
                                          </p:val>
                                        </p:tav>
                                      </p:tavLst>
                                    </p:anim>
                                    <p:anim calcmode="lin" valueType="num">
                                      <p:cBhvr>
                                        <p:cTn id="338"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9" dur="1" fill="hold">
                                          <p:stCondLst>
                                            <p:cond delay="1999"/>
                                          </p:stCondLst>
                                        </p:cTn>
                                        <p:tgtEl>
                                          <p:spTgt spid="16"/>
                                        </p:tgtEl>
                                        <p:attrNameLst>
                                          <p:attrName>style.visibility</p:attrName>
                                        </p:attrNameLst>
                                      </p:cBhvr>
                                      <p:to>
                                        <p:strVal val="hidden"/>
                                      </p:to>
                                    </p:set>
                                  </p:childTnLst>
                                </p:cTn>
                              </p:par>
                              <p:par>
                                <p:cTn id="340" presetID="19" presetClass="exit" presetSubtype="5" fill="hold" grpId="3" nodeType="withEffect">
                                  <p:stCondLst>
                                    <p:cond delay="0"/>
                                  </p:stCondLst>
                                  <p:childTnLst>
                                    <p:anim calcmode="lin" valueType="num">
                                      <p:cBhvr>
                                        <p:cTn id="341" dur="2000"/>
                                        <p:tgtEl>
                                          <p:spTgt spid="17"/>
                                        </p:tgtEl>
                                        <p:attrNameLst>
                                          <p:attrName>ppt_w</p:attrName>
                                        </p:attrNameLst>
                                      </p:cBhvr>
                                      <p:tavLst>
                                        <p:tav tm="0">
                                          <p:val>
                                            <p:strVal val="ppt_w"/>
                                          </p:val>
                                        </p:tav>
                                        <p:tav tm="100000">
                                          <p:val>
                                            <p:strVal val="ppt_w"/>
                                          </p:val>
                                        </p:tav>
                                      </p:tavLst>
                                    </p:anim>
                                    <p:anim calcmode="lin" valueType="num">
                                      <p:cBhvr>
                                        <p:cTn id="342"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3" dur="1" fill="hold">
                                          <p:stCondLst>
                                            <p:cond delay="1999"/>
                                          </p:stCondLst>
                                        </p:cTn>
                                        <p:tgtEl>
                                          <p:spTgt spid="17"/>
                                        </p:tgtEl>
                                        <p:attrNameLst>
                                          <p:attrName>style.visibility</p:attrName>
                                        </p:attrNameLst>
                                      </p:cBhvr>
                                      <p:to>
                                        <p:strVal val="hidden"/>
                                      </p:to>
                                    </p:set>
                                  </p:childTnLst>
                                </p:cTn>
                              </p:par>
                              <p:par>
                                <p:cTn id="344" presetID="19" presetClass="exit" presetSubtype="5" fill="hold" grpId="3" nodeType="withEffect">
                                  <p:stCondLst>
                                    <p:cond delay="0"/>
                                  </p:stCondLst>
                                  <p:childTnLst>
                                    <p:anim calcmode="lin" valueType="num">
                                      <p:cBhvr>
                                        <p:cTn id="345" dur="2000"/>
                                        <p:tgtEl>
                                          <p:spTgt spid="18"/>
                                        </p:tgtEl>
                                        <p:attrNameLst>
                                          <p:attrName>ppt_w</p:attrName>
                                        </p:attrNameLst>
                                      </p:cBhvr>
                                      <p:tavLst>
                                        <p:tav tm="0">
                                          <p:val>
                                            <p:strVal val="ppt_w"/>
                                          </p:val>
                                        </p:tav>
                                        <p:tav tm="100000">
                                          <p:val>
                                            <p:strVal val="ppt_w"/>
                                          </p:val>
                                        </p:tav>
                                      </p:tavLst>
                                    </p:anim>
                                    <p:anim calcmode="lin" valueType="num">
                                      <p:cBhvr>
                                        <p:cTn id="346"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7" dur="1" fill="hold">
                                          <p:stCondLst>
                                            <p:cond delay="1999"/>
                                          </p:stCondLst>
                                        </p:cTn>
                                        <p:tgtEl>
                                          <p:spTgt spid="18"/>
                                        </p:tgtEl>
                                        <p:attrNameLst>
                                          <p:attrName>style.visibility</p:attrName>
                                        </p:attrNameLst>
                                      </p:cBhvr>
                                      <p:to>
                                        <p:strVal val="hidden"/>
                                      </p:to>
                                    </p:set>
                                  </p:childTnLst>
                                </p:cTn>
                              </p:par>
                              <p:par>
                                <p:cTn id="348" presetID="19" presetClass="exit" presetSubtype="5" fill="hold" grpId="3" nodeType="withEffect">
                                  <p:stCondLst>
                                    <p:cond delay="0"/>
                                  </p:stCondLst>
                                  <p:childTnLst>
                                    <p:anim calcmode="lin" valueType="num">
                                      <p:cBhvr>
                                        <p:cTn id="349" dur="2000"/>
                                        <p:tgtEl>
                                          <p:spTgt spid="19"/>
                                        </p:tgtEl>
                                        <p:attrNameLst>
                                          <p:attrName>ppt_w</p:attrName>
                                        </p:attrNameLst>
                                      </p:cBhvr>
                                      <p:tavLst>
                                        <p:tav tm="0">
                                          <p:val>
                                            <p:strVal val="ppt_w"/>
                                          </p:val>
                                        </p:tav>
                                        <p:tav tm="100000">
                                          <p:val>
                                            <p:strVal val="ppt_w"/>
                                          </p:val>
                                        </p:tav>
                                      </p:tavLst>
                                    </p:anim>
                                    <p:anim calcmode="lin" valueType="num">
                                      <p:cBhvr>
                                        <p:cTn id="350"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1" dur="1" fill="hold">
                                          <p:stCondLst>
                                            <p:cond delay="1999"/>
                                          </p:stCondLst>
                                        </p:cTn>
                                        <p:tgtEl>
                                          <p:spTgt spid="19"/>
                                        </p:tgtEl>
                                        <p:attrNameLst>
                                          <p:attrName>style.visibility</p:attrName>
                                        </p:attrNameLst>
                                      </p:cBhvr>
                                      <p:to>
                                        <p:strVal val="hidden"/>
                                      </p:to>
                                    </p:set>
                                  </p:childTnLst>
                                </p:cTn>
                              </p:par>
                              <p:par>
                                <p:cTn id="352" presetID="19" presetClass="exit" presetSubtype="5" fill="hold" grpId="3" nodeType="withEffect">
                                  <p:stCondLst>
                                    <p:cond delay="0"/>
                                  </p:stCondLst>
                                  <p:childTnLst>
                                    <p:anim calcmode="lin" valueType="num">
                                      <p:cBhvr>
                                        <p:cTn id="353" dur="2000"/>
                                        <p:tgtEl>
                                          <p:spTgt spid="20"/>
                                        </p:tgtEl>
                                        <p:attrNameLst>
                                          <p:attrName>ppt_w</p:attrName>
                                        </p:attrNameLst>
                                      </p:cBhvr>
                                      <p:tavLst>
                                        <p:tav tm="0">
                                          <p:val>
                                            <p:strVal val="ppt_w"/>
                                          </p:val>
                                        </p:tav>
                                        <p:tav tm="100000">
                                          <p:val>
                                            <p:strVal val="ppt_w"/>
                                          </p:val>
                                        </p:tav>
                                      </p:tavLst>
                                    </p:anim>
                                    <p:anim calcmode="lin" valueType="num">
                                      <p:cBhvr>
                                        <p:cTn id="354"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5" dur="1" fill="hold">
                                          <p:stCondLst>
                                            <p:cond delay="1999"/>
                                          </p:stCondLst>
                                        </p:cTn>
                                        <p:tgtEl>
                                          <p:spTgt spid="20"/>
                                        </p:tgtEl>
                                        <p:attrNameLst>
                                          <p:attrName>style.visibility</p:attrName>
                                        </p:attrNameLst>
                                      </p:cBhvr>
                                      <p:to>
                                        <p:strVal val="hidden"/>
                                      </p:to>
                                    </p:set>
                                  </p:childTnLst>
                                </p:cTn>
                              </p:par>
                              <p:par>
                                <p:cTn id="356" presetID="19" presetClass="exit" presetSubtype="5" fill="hold" grpId="3" nodeType="withEffect">
                                  <p:stCondLst>
                                    <p:cond delay="0"/>
                                  </p:stCondLst>
                                  <p:childTnLst>
                                    <p:anim calcmode="lin" valueType="num">
                                      <p:cBhvr>
                                        <p:cTn id="357" dur="2000"/>
                                        <p:tgtEl>
                                          <p:spTgt spid="21"/>
                                        </p:tgtEl>
                                        <p:attrNameLst>
                                          <p:attrName>ppt_w</p:attrName>
                                        </p:attrNameLst>
                                      </p:cBhvr>
                                      <p:tavLst>
                                        <p:tav tm="0">
                                          <p:val>
                                            <p:strVal val="ppt_w"/>
                                          </p:val>
                                        </p:tav>
                                        <p:tav tm="100000">
                                          <p:val>
                                            <p:strVal val="ppt_w"/>
                                          </p:val>
                                        </p:tav>
                                      </p:tavLst>
                                    </p:anim>
                                    <p:anim calcmode="lin" valueType="num">
                                      <p:cBhvr>
                                        <p:cTn id="358"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9" dur="1" fill="hold">
                                          <p:stCondLst>
                                            <p:cond delay="1999"/>
                                          </p:stCondLst>
                                        </p:cTn>
                                        <p:tgtEl>
                                          <p:spTgt spid="21"/>
                                        </p:tgtEl>
                                        <p:attrNameLst>
                                          <p:attrName>style.visibility</p:attrName>
                                        </p:attrNameLst>
                                      </p:cBhvr>
                                      <p:to>
                                        <p:strVal val="hidden"/>
                                      </p:to>
                                    </p:set>
                                  </p:childTnLst>
                                </p:cTn>
                              </p:par>
                              <p:par>
                                <p:cTn id="360" presetID="19" presetClass="exit" presetSubtype="5" fill="hold" grpId="3" nodeType="withEffect">
                                  <p:stCondLst>
                                    <p:cond delay="0"/>
                                  </p:stCondLst>
                                  <p:childTnLst>
                                    <p:anim calcmode="lin" valueType="num">
                                      <p:cBhvr>
                                        <p:cTn id="361" dur="2000"/>
                                        <p:tgtEl>
                                          <p:spTgt spid="22"/>
                                        </p:tgtEl>
                                        <p:attrNameLst>
                                          <p:attrName>ppt_w</p:attrName>
                                        </p:attrNameLst>
                                      </p:cBhvr>
                                      <p:tavLst>
                                        <p:tav tm="0">
                                          <p:val>
                                            <p:strVal val="ppt_w"/>
                                          </p:val>
                                        </p:tav>
                                        <p:tav tm="100000">
                                          <p:val>
                                            <p:strVal val="ppt_w"/>
                                          </p:val>
                                        </p:tav>
                                      </p:tavLst>
                                    </p:anim>
                                    <p:anim calcmode="lin" valueType="num">
                                      <p:cBhvr>
                                        <p:cTn id="362"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3" dur="1" fill="hold">
                                          <p:stCondLst>
                                            <p:cond delay="1999"/>
                                          </p:stCondLst>
                                        </p:cTn>
                                        <p:tgtEl>
                                          <p:spTgt spid="22"/>
                                        </p:tgtEl>
                                        <p:attrNameLst>
                                          <p:attrName>style.visibility</p:attrName>
                                        </p:attrNameLst>
                                      </p:cBhvr>
                                      <p:to>
                                        <p:strVal val="hidden"/>
                                      </p:to>
                                    </p:set>
                                  </p:childTnLst>
                                </p:cTn>
                              </p:par>
                              <p:par>
                                <p:cTn id="364" presetID="19" presetClass="exit" presetSubtype="5" fill="hold" grpId="3" nodeType="withEffect">
                                  <p:stCondLst>
                                    <p:cond delay="0"/>
                                  </p:stCondLst>
                                  <p:childTnLst>
                                    <p:anim calcmode="lin" valueType="num">
                                      <p:cBhvr>
                                        <p:cTn id="365" dur="2000"/>
                                        <p:tgtEl>
                                          <p:spTgt spid="23"/>
                                        </p:tgtEl>
                                        <p:attrNameLst>
                                          <p:attrName>ppt_w</p:attrName>
                                        </p:attrNameLst>
                                      </p:cBhvr>
                                      <p:tavLst>
                                        <p:tav tm="0">
                                          <p:val>
                                            <p:strVal val="ppt_w"/>
                                          </p:val>
                                        </p:tav>
                                        <p:tav tm="100000">
                                          <p:val>
                                            <p:strVal val="ppt_w"/>
                                          </p:val>
                                        </p:tav>
                                      </p:tavLst>
                                    </p:anim>
                                    <p:anim calcmode="lin" valueType="num">
                                      <p:cBhvr>
                                        <p:cTn id="366"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7" dur="1" fill="hold">
                                          <p:stCondLst>
                                            <p:cond delay="1999"/>
                                          </p:stCondLst>
                                        </p:cTn>
                                        <p:tgtEl>
                                          <p:spTgt spid="23"/>
                                        </p:tgtEl>
                                        <p:attrNameLst>
                                          <p:attrName>style.visibility</p:attrName>
                                        </p:attrNameLst>
                                      </p:cBhvr>
                                      <p:to>
                                        <p:strVal val="hidden"/>
                                      </p:to>
                                    </p:set>
                                  </p:childTnLst>
                                </p:cTn>
                              </p:par>
                              <p:par>
                                <p:cTn id="368" presetID="19" presetClass="exit" presetSubtype="5" fill="hold" grpId="3" nodeType="withEffect">
                                  <p:stCondLst>
                                    <p:cond delay="0"/>
                                  </p:stCondLst>
                                  <p:childTnLst>
                                    <p:anim calcmode="lin" valueType="num">
                                      <p:cBhvr>
                                        <p:cTn id="369" dur="2000"/>
                                        <p:tgtEl>
                                          <p:spTgt spid="24"/>
                                        </p:tgtEl>
                                        <p:attrNameLst>
                                          <p:attrName>ppt_w</p:attrName>
                                        </p:attrNameLst>
                                      </p:cBhvr>
                                      <p:tavLst>
                                        <p:tav tm="0">
                                          <p:val>
                                            <p:strVal val="ppt_w"/>
                                          </p:val>
                                        </p:tav>
                                        <p:tav tm="100000">
                                          <p:val>
                                            <p:strVal val="ppt_w"/>
                                          </p:val>
                                        </p:tav>
                                      </p:tavLst>
                                    </p:anim>
                                    <p:anim calcmode="lin" valueType="num">
                                      <p:cBhvr>
                                        <p:cTn id="370"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1" dur="1" fill="hold">
                                          <p:stCondLst>
                                            <p:cond delay="1999"/>
                                          </p:stCondLst>
                                        </p:cTn>
                                        <p:tgtEl>
                                          <p:spTgt spid="24"/>
                                        </p:tgtEl>
                                        <p:attrNameLst>
                                          <p:attrName>style.visibility</p:attrName>
                                        </p:attrNameLst>
                                      </p:cBhvr>
                                      <p:to>
                                        <p:strVal val="hidden"/>
                                      </p:to>
                                    </p:set>
                                  </p:childTnLst>
                                </p:cTn>
                              </p:par>
                              <p:par>
                                <p:cTn id="372" presetID="19" presetClass="exit" presetSubtype="5" fill="hold" grpId="3" nodeType="withEffect">
                                  <p:stCondLst>
                                    <p:cond delay="0"/>
                                  </p:stCondLst>
                                  <p:childTnLst>
                                    <p:anim calcmode="lin" valueType="num">
                                      <p:cBhvr>
                                        <p:cTn id="373" dur="2000"/>
                                        <p:tgtEl>
                                          <p:spTgt spid="25"/>
                                        </p:tgtEl>
                                        <p:attrNameLst>
                                          <p:attrName>ppt_w</p:attrName>
                                        </p:attrNameLst>
                                      </p:cBhvr>
                                      <p:tavLst>
                                        <p:tav tm="0">
                                          <p:val>
                                            <p:strVal val="ppt_w"/>
                                          </p:val>
                                        </p:tav>
                                        <p:tav tm="100000">
                                          <p:val>
                                            <p:strVal val="ppt_w"/>
                                          </p:val>
                                        </p:tav>
                                      </p:tavLst>
                                    </p:anim>
                                    <p:anim calcmode="lin" valueType="num">
                                      <p:cBhvr>
                                        <p:cTn id="374"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5" dur="1" fill="hold">
                                          <p:stCondLst>
                                            <p:cond delay="1999"/>
                                          </p:stCondLst>
                                        </p:cTn>
                                        <p:tgtEl>
                                          <p:spTgt spid="25"/>
                                        </p:tgtEl>
                                        <p:attrNameLst>
                                          <p:attrName>style.visibility</p:attrName>
                                        </p:attrNameLst>
                                      </p:cBhvr>
                                      <p:to>
                                        <p:strVal val="hidden"/>
                                      </p:to>
                                    </p:set>
                                  </p:childTnLst>
                                </p:cTn>
                              </p:par>
                              <p:par>
                                <p:cTn id="376" presetID="19" presetClass="exit" presetSubtype="5" fill="hold" grpId="3" nodeType="withEffect">
                                  <p:stCondLst>
                                    <p:cond delay="0"/>
                                  </p:stCondLst>
                                  <p:childTnLst>
                                    <p:anim calcmode="lin" valueType="num">
                                      <p:cBhvr>
                                        <p:cTn id="377" dur="2000"/>
                                        <p:tgtEl>
                                          <p:spTgt spid="26"/>
                                        </p:tgtEl>
                                        <p:attrNameLst>
                                          <p:attrName>ppt_w</p:attrName>
                                        </p:attrNameLst>
                                      </p:cBhvr>
                                      <p:tavLst>
                                        <p:tav tm="0">
                                          <p:val>
                                            <p:strVal val="ppt_w"/>
                                          </p:val>
                                        </p:tav>
                                        <p:tav tm="100000">
                                          <p:val>
                                            <p:strVal val="ppt_w"/>
                                          </p:val>
                                        </p:tav>
                                      </p:tavLst>
                                    </p:anim>
                                    <p:anim calcmode="lin" valueType="num">
                                      <p:cBhvr>
                                        <p:cTn id="378"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9" dur="1" fill="hold">
                                          <p:stCondLst>
                                            <p:cond delay="1999"/>
                                          </p:stCondLst>
                                        </p:cTn>
                                        <p:tgtEl>
                                          <p:spTgt spid="26"/>
                                        </p:tgtEl>
                                        <p:attrNameLst>
                                          <p:attrName>style.visibility</p:attrName>
                                        </p:attrNameLst>
                                      </p:cBhvr>
                                      <p:to>
                                        <p:strVal val="hidden"/>
                                      </p:to>
                                    </p:set>
                                  </p:childTnLst>
                                </p:cTn>
                              </p:par>
                              <p:par>
                                <p:cTn id="380" presetID="19" presetClass="exit" presetSubtype="5" fill="hold" grpId="3" nodeType="withEffect">
                                  <p:stCondLst>
                                    <p:cond delay="0"/>
                                  </p:stCondLst>
                                  <p:childTnLst>
                                    <p:anim calcmode="lin" valueType="num">
                                      <p:cBhvr>
                                        <p:cTn id="381" dur="2000"/>
                                        <p:tgtEl>
                                          <p:spTgt spid="27"/>
                                        </p:tgtEl>
                                        <p:attrNameLst>
                                          <p:attrName>ppt_w</p:attrName>
                                        </p:attrNameLst>
                                      </p:cBhvr>
                                      <p:tavLst>
                                        <p:tav tm="0">
                                          <p:val>
                                            <p:strVal val="ppt_w"/>
                                          </p:val>
                                        </p:tav>
                                        <p:tav tm="100000">
                                          <p:val>
                                            <p:strVal val="ppt_w"/>
                                          </p:val>
                                        </p:tav>
                                      </p:tavLst>
                                    </p:anim>
                                    <p:anim calcmode="lin" valueType="num">
                                      <p:cBhvr>
                                        <p:cTn id="382"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3" dur="1" fill="hold">
                                          <p:stCondLst>
                                            <p:cond delay="1999"/>
                                          </p:stCondLst>
                                        </p:cTn>
                                        <p:tgtEl>
                                          <p:spTgt spid="27"/>
                                        </p:tgtEl>
                                        <p:attrNameLst>
                                          <p:attrName>style.visibility</p:attrName>
                                        </p:attrNameLst>
                                      </p:cBhvr>
                                      <p:to>
                                        <p:strVal val="hidden"/>
                                      </p:to>
                                    </p:set>
                                  </p:childTnLst>
                                </p:cTn>
                              </p:par>
                              <p:par>
                                <p:cTn id="384" presetID="19" presetClass="exit" presetSubtype="5" fill="hold" grpId="3" nodeType="withEffect">
                                  <p:stCondLst>
                                    <p:cond delay="0"/>
                                  </p:stCondLst>
                                  <p:childTnLst>
                                    <p:anim calcmode="lin" valueType="num">
                                      <p:cBhvr>
                                        <p:cTn id="385" dur="2000"/>
                                        <p:tgtEl>
                                          <p:spTgt spid="28"/>
                                        </p:tgtEl>
                                        <p:attrNameLst>
                                          <p:attrName>ppt_w</p:attrName>
                                        </p:attrNameLst>
                                      </p:cBhvr>
                                      <p:tavLst>
                                        <p:tav tm="0">
                                          <p:val>
                                            <p:strVal val="ppt_w"/>
                                          </p:val>
                                        </p:tav>
                                        <p:tav tm="100000">
                                          <p:val>
                                            <p:strVal val="ppt_w"/>
                                          </p:val>
                                        </p:tav>
                                      </p:tavLst>
                                    </p:anim>
                                    <p:anim calcmode="lin" valueType="num">
                                      <p:cBhvr>
                                        <p:cTn id="386"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7" dur="1" fill="hold">
                                          <p:stCondLst>
                                            <p:cond delay="1999"/>
                                          </p:stCondLst>
                                        </p:cTn>
                                        <p:tgtEl>
                                          <p:spTgt spid="28"/>
                                        </p:tgtEl>
                                        <p:attrNameLst>
                                          <p:attrName>style.visibility</p:attrName>
                                        </p:attrNameLst>
                                      </p:cBhvr>
                                      <p:to>
                                        <p:strVal val="hidden"/>
                                      </p:to>
                                    </p:set>
                                  </p:childTnLst>
                                </p:cTn>
                              </p:par>
                              <p:par>
                                <p:cTn id="388" presetID="19" presetClass="exit" presetSubtype="5" fill="hold" grpId="3" nodeType="withEffect">
                                  <p:stCondLst>
                                    <p:cond delay="0"/>
                                  </p:stCondLst>
                                  <p:childTnLst>
                                    <p:anim calcmode="lin" valueType="num">
                                      <p:cBhvr>
                                        <p:cTn id="389" dur="2000"/>
                                        <p:tgtEl>
                                          <p:spTgt spid="29"/>
                                        </p:tgtEl>
                                        <p:attrNameLst>
                                          <p:attrName>ppt_w</p:attrName>
                                        </p:attrNameLst>
                                      </p:cBhvr>
                                      <p:tavLst>
                                        <p:tav tm="0">
                                          <p:val>
                                            <p:strVal val="ppt_w"/>
                                          </p:val>
                                        </p:tav>
                                        <p:tav tm="100000">
                                          <p:val>
                                            <p:strVal val="ppt_w"/>
                                          </p:val>
                                        </p:tav>
                                      </p:tavLst>
                                    </p:anim>
                                    <p:anim calcmode="lin" valueType="num">
                                      <p:cBhvr>
                                        <p:cTn id="390"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1" dur="1" fill="hold">
                                          <p:stCondLst>
                                            <p:cond delay="1999"/>
                                          </p:stCondLst>
                                        </p:cTn>
                                        <p:tgtEl>
                                          <p:spTgt spid="29"/>
                                        </p:tgtEl>
                                        <p:attrNameLst>
                                          <p:attrName>style.visibility</p:attrName>
                                        </p:attrNameLst>
                                      </p:cBhvr>
                                      <p:to>
                                        <p:strVal val="hidden"/>
                                      </p:to>
                                    </p:set>
                                  </p:childTnLst>
                                </p:cTn>
                              </p:par>
                              <p:par>
                                <p:cTn id="392" presetID="19" presetClass="exit" presetSubtype="5" fill="hold" grpId="3" nodeType="withEffect">
                                  <p:stCondLst>
                                    <p:cond delay="0"/>
                                  </p:stCondLst>
                                  <p:childTnLst>
                                    <p:anim calcmode="lin" valueType="num">
                                      <p:cBhvr>
                                        <p:cTn id="393" dur="2000"/>
                                        <p:tgtEl>
                                          <p:spTgt spid="30"/>
                                        </p:tgtEl>
                                        <p:attrNameLst>
                                          <p:attrName>ppt_w</p:attrName>
                                        </p:attrNameLst>
                                      </p:cBhvr>
                                      <p:tavLst>
                                        <p:tav tm="0">
                                          <p:val>
                                            <p:strVal val="ppt_w"/>
                                          </p:val>
                                        </p:tav>
                                        <p:tav tm="100000">
                                          <p:val>
                                            <p:strVal val="ppt_w"/>
                                          </p:val>
                                        </p:tav>
                                      </p:tavLst>
                                    </p:anim>
                                    <p:anim calcmode="lin" valueType="num">
                                      <p:cBhvr>
                                        <p:cTn id="394"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5" dur="1" fill="hold">
                                          <p:stCondLst>
                                            <p:cond delay="1999"/>
                                          </p:stCondLst>
                                        </p:cTn>
                                        <p:tgtEl>
                                          <p:spTgt spid="30"/>
                                        </p:tgtEl>
                                        <p:attrNameLst>
                                          <p:attrName>style.visibility</p:attrName>
                                        </p:attrNameLst>
                                      </p:cBhvr>
                                      <p:to>
                                        <p:strVal val="hidden"/>
                                      </p:to>
                                    </p:set>
                                  </p:childTnLst>
                                </p:cTn>
                              </p:par>
                              <p:par>
                                <p:cTn id="396" presetID="19" presetClass="exit" presetSubtype="5" fill="hold" grpId="3" nodeType="withEffect">
                                  <p:stCondLst>
                                    <p:cond delay="0"/>
                                  </p:stCondLst>
                                  <p:childTnLst>
                                    <p:anim calcmode="lin" valueType="num">
                                      <p:cBhvr>
                                        <p:cTn id="397" dur="2000"/>
                                        <p:tgtEl>
                                          <p:spTgt spid="31"/>
                                        </p:tgtEl>
                                        <p:attrNameLst>
                                          <p:attrName>ppt_w</p:attrName>
                                        </p:attrNameLst>
                                      </p:cBhvr>
                                      <p:tavLst>
                                        <p:tav tm="0">
                                          <p:val>
                                            <p:strVal val="ppt_w"/>
                                          </p:val>
                                        </p:tav>
                                        <p:tav tm="100000">
                                          <p:val>
                                            <p:strVal val="ppt_w"/>
                                          </p:val>
                                        </p:tav>
                                      </p:tavLst>
                                    </p:anim>
                                    <p:anim calcmode="lin" valueType="num">
                                      <p:cBhvr>
                                        <p:cTn id="398"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9" dur="1" fill="hold">
                                          <p:stCondLst>
                                            <p:cond delay="1999"/>
                                          </p:stCondLst>
                                        </p:cTn>
                                        <p:tgtEl>
                                          <p:spTgt spid="31"/>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2000" fill="hold"/>
                                        <p:tgtEl>
                                          <p:spTgt spid="2"/>
                                        </p:tgtEl>
                                        <p:attrNameLst>
                                          <p:attrName>ppt_w</p:attrName>
                                        </p:attrNameLst>
                                      </p:cBhvr>
                                      <p:tavLst>
                                        <p:tav tm="0">
                                          <p:val>
                                            <p:strVal val="4/3*#ppt_w"/>
                                          </p:val>
                                        </p:tav>
                                        <p:tav tm="100000">
                                          <p:val>
                                            <p:strVal val="#ppt_w"/>
                                          </p:val>
                                        </p:tav>
                                      </p:tavLst>
                                    </p:anim>
                                    <p:anim calcmode="lin" valueType="num">
                                      <p:cBhvr>
                                        <p:cTn id="403" dur="2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5">
                <a:lumMod val="50000"/>
                <a:shade val="67500"/>
                <a:satMod val="115000"/>
              </a:schemeClr>
            </a:gs>
            <a:gs pos="100000">
              <a:schemeClr val="accent5">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786998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3214678" y="1857388"/>
            <a:ext cx="2643206" cy="1087328"/>
          </a:xfrm>
          <a:prstGeom prst="donut">
            <a:avLst>
              <a:gd name="adj" fmla="val 13320"/>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857488" y="1643074"/>
            <a:ext cx="3357586" cy="1522260"/>
          </a:xfrm>
          <a:prstGeom prst="donut">
            <a:avLst>
              <a:gd name="adj" fmla="val 7372"/>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571736" y="1357322"/>
            <a:ext cx="3929090" cy="2102168"/>
          </a:xfrm>
          <a:prstGeom prst="donut">
            <a:avLst>
              <a:gd name="adj" fmla="val 7040"/>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85984" y="1071569"/>
            <a:ext cx="4572032" cy="2682077"/>
          </a:xfrm>
          <a:prstGeom prst="donut">
            <a:avLst>
              <a:gd name="adj" fmla="val 3436"/>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000232" y="785817"/>
            <a:ext cx="5143536" cy="3261985"/>
          </a:xfrm>
          <a:prstGeom prst="donut">
            <a:avLst>
              <a:gd name="adj" fmla="val 3436"/>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643306" y="2071701"/>
            <a:ext cx="1785950" cy="579909"/>
          </a:xfrm>
          <a:prstGeom prst="donut">
            <a:avLst>
              <a:gd name="adj" fmla="val 19940"/>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1714480" y="500066"/>
            <a:ext cx="5786478" cy="3841894"/>
          </a:xfrm>
          <a:prstGeom prst="donut">
            <a:avLst>
              <a:gd name="adj" fmla="val 3436"/>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1428728" y="285751"/>
            <a:ext cx="6357982" cy="4276825"/>
          </a:xfrm>
          <a:prstGeom prst="donut">
            <a:avLst>
              <a:gd name="adj" fmla="val 3436"/>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1142976" y="0"/>
            <a:ext cx="6929486" cy="4929204"/>
          </a:xfrm>
          <a:prstGeom prst="donut">
            <a:avLst>
              <a:gd name="adj" fmla="val 3436"/>
            </a:avLst>
          </a:prstGeom>
          <a:blipFill>
            <a:blip r:embed="rId3">
              <a:duotone>
                <a:schemeClr val="accent2">
                  <a:shade val="45000"/>
                  <a:satMod val="135000"/>
                </a:schemeClr>
                <a:prstClr val="white"/>
              </a:duotone>
              <a:lum contrast="20000"/>
            </a:blip>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357208"/>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8" presetClass="emph" presetSubtype="0" autoRev="1" fill="hold" grpId="1" nodeType="withEffect">
                                  <p:stCondLst>
                                    <p:cond delay="0"/>
                                  </p:stCondLst>
                                  <p:childTnLst>
                                    <p:animRot by="21600000">
                                      <p:cBhvr>
                                        <p:cTn id="62" dur="2000" fill="hold"/>
                                        <p:tgtEl>
                                          <p:spTgt spid="4"/>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4000"/>
                            </p:stCondLst>
                            <p:childTnLst>
                              <p:par>
                                <p:cTn id="80" presetID="23" presetClass="exit" presetSubtype="544" fill="hold" grpId="2" nodeType="afterEffect">
                                  <p:stCondLst>
                                    <p:cond delay="0"/>
                                  </p:stCondLst>
                                  <p:childTnLst>
                                    <p:anim calcmode="lin" valueType="num">
                                      <p:cBhvr>
                                        <p:cTn id="81" dur="2000"/>
                                        <p:tgtEl>
                                          <p:spTgt spid="4"/>
                                        </p:tgtEl>
                                        <p:attrNameLst>
                                          <p:attrName>ppt_w</p:attrName>
                                        </p:attrNameLst>
                                      </p:cBhvr>
                                      <p:tavLst>
                                        <p:tav tm="0">
                                          <p:val>
                                            <p:strVal val="ppt_w"/>
                                          </p:val>
                                        </p:tav>
                                        <p:tav tm="100000">
                                          <p:val>
                                            <p:fltVal val="0"/>
                                          </p:val>
                                        </p:tav>
                                      </p:tavLst>
                                    </p:anim>
                                    <p:anim calcmode="lin" valueType="num">
                                      <p:cBhvr>
                                        <p:cTn id="82" dur="2000"/>
                                        <p:tgtEl>
                                          <p:spTgt spid="4"/>
                                        </p:tgtEl>
                                        <p:attrNameLst>
                                          <p:attrName>ppt_h</p:attrName>
                                        </p:attrNameLst>
                                      </p:cBhvr>
                                      <p:tavLst>
                                        <p:tav tm="0">
                                          <p:val>
                                            <p:strVal val="ppt_h"/>
                                          </p:val>
                                        </p:tav>
                                        <p:tav tm="100000">
                                          <p:val>
                                            <p:fltVal val="0"/>
                                          </p:val>
                                        </p:tav>
                                      </p:tavLst>
                                    </p:anim>
                                    <p:anim calcmode="lin" valueType="num">
                                      <p:cBhvr>
                                        <p:cTn id="83" dur="2000"/>
                                        <p:tgtEl>
                                          <p:spTgt spid="4"/>
                                        </p:tgtEl>
                                        <p:attrNameLst>
                                          <p:attrName>ppt_x</p:attrName>
                                        </p:attrNameLst>
                                      </p:cBhvr>
                                      <p:tavLst>
                                        <p:tav tm="0">
                                          <p:val>
                                            <p:strVal val="ppt_x"/>
                                          </p:val>
                                        </p:tav>
                                        <p:tav tm="100000">
                                          <p:val>
                                            <p:fltVal val="0.5"/>
                                          </p:val>
                                        </p:tav>
                                      </p:tavLst>
                                    </p:anim>
                                    <p:anim calcmode="lin" valueType="num">
                                      <p:cBhvr>
                                        <p:cTn id="84" dur="2000"/>
                                        <p:tgtEl>
                                          <p:spTgt spid="4"/>
                                        </p:tgtEl>
                                        <p:attrNameLst>
                                          <p:attrName>ppt_y</p:attrName>
                                        </p:attrNameLst>
                                      </p:cBhvr>
                                      <p:tavLst>
                                        <p:tav tm="0">
                                          <p:val>
                                            <p:strVal val="ppt_y"/>
                                          </p:val>
                                        </p:tav>
                                        <p:tav tm="100000">
                                          <p:val>
                                            <p:fltVal val="0.5"/>
                                          </p:val>
                                        </p:tav>
                                      </p:tavLst>
                                    </p:anim>
                                    <p:set>
                                      <p:cBhvr>
                                        <p:cTn id="85" dur="1" fill="hold">
                                          <p:stCondLst>
                                            <p:cond delay="1999"/>
                                          </p:stCondLst>
                                        </p:cTn>
                                        <p:tgtEl>
                                          <p:spTgt spid="4"/>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fltVal val="0"/>
                                          </p:val>
                                        </p:tav>
                                      </p:tavLst>
                                    </p:anim>
                                    <p:anim calcmode="lin" valueType="num">
                                      <p:cBhvr>
                                        <p:cTn id="89" dur="2000"/>
                                        <p:tgtEl>
                                          <p:spTgt spid="5"/>
                                        </p:tgtEl>
                                        <p:attrNameLst>
                                          <p:attrName>ppt_x</p:attrName>
                                        </p:attrNameLst>
                                      </p:cBhvr>
                                      <p:tavLst>
                                        <p:tav tm="0">
                                          <p:val>
                                            <p:strVal val="ppt_x"/>
                                          </p:val>
                                        </p:tav>
                                        <p:tav tm="100000">
                                          <p:val>
                                            <p:fltVal val="0.5"/>
                                          </p:val>
                                        </p:tav>
                                      </p:tavLst>
                                    </p:anim>
                                    <p:anim calcmode="lin" valueType="num">
                                      <p:cBhvr>
                                        <p:cTn id="90" dur="2000"/>
                                        <p:tgtEl>
                                          <p:spTgt spid="5"/>
                                        </p:tgtEl>
                                        <p:attrNameLst>
                                          <p:attrName>ppt_y</p:attrName>
                                        </p:attrNameLst>
                                      </p:cBhvr>
                                      <p:tavLst>
                                        <p:tav tm="0">
                                          <p:val>
                                            <p:strVal val="ppt_y"/>
                                          </p:val>
                                        </p:tav>
                                        <p:tav tm="100000">
                                          <p:val>
                                            <p:fltVal val="0.5"/>
                                          </p:val>
                                        </p:tav>
                                      </p:tavLst>
                                    </p:anim>
                                    <p:set>
                                      <p:cBhvr>
                                        <p:cTn id="91" dur="1" fill="hold">
                                          <p:stCondLst>
                                            <p:cond delay="1999"/>
                                          </p:stCondLst>
                                        </p:cTn>
                                        <p:tgtEl>
                                          <p:spTgt spid="5"/>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6"/>
                                        </p:tgtEl>
                                        <p:attrNameLst>
                                          <p:attrName>ppt_w</p:attrName>
                                        </p:attrNameLst>
                                      </p:cBhvr>
                                      <p:tavLst>
                                        <p:tav tm="0">
                                          <p:val>
                                            <p:strVal val="ppt_w"/>
                                          </p:val>
                                        </p:tav>
                                        <p:tav tm="100000">
                                          <p:val>
                                            <p:fltVal val="0"/>
                                          </p:val>
                                        </p:tav>
                                      </p:tavLst>
                                    </p:anim>
                                    <p:anim calcmode="lin" valueType="num">
                                      <p:cBhvr>
                                        <p:cTn id="94" dur="2000"/>
                                        <p:tgtEl>
                                          <p:spTgt spid="6"/>
                                        </p:tgtEl>
                                        <p:attrNameLst>
                                          <p:attrName>ppt_h</p:attrName>
                                        </p:attrNameLst>
                                      </p:cBhvr>
                                      <p:tavLst>
                                        <p:tav tm="0">
                                          <p:val>
                                            <p:strVal val="ppt_h"/>
                                          </p:val>
                                        </p:tav>
                                        <p:tav tm="100000">
                                          <p:val>
                                            <p:fltVal val="0"/>
                                          </p:val>
                                        </p:tav>
                                      </p:tavLst>
                                    </p:anim>
                                    <p:anim calcmode="lin" valueType="num">
                                      <p:cBhvr>
                                        <p:cTn id="95" dur="2000"/>
                                        <p:tgtEl>
                                          <p:spTgt spid="6"/>
                                        </p:tgtEl>
                                        <p:attrNameLst>
                                          <p:attrName>ppt_x</p:attrName>
                                        </p:attrNameLst>
                                      </p:cBhvr>
                                      <p:tavLst>
                                        <p:tav tm="0">
                                          <p:val>
                                            <p:strVal val="ppt_x"/>
                                          </p:val>
                                        </p:tav>
                                        <p:tav tm="100000">
                                          <p:val>
                                            <p:fltVal val="0.5"/>
                                          </p:val>
                                        </p:tav>
                                      </p:tavLst>
                                    </p:anim>
                                    <p:anim calcmode="lin" valueType="num">
                                      <p:cBhvr>
                                        <p:cTn id="96" dur="2000"/>
                                        <p:tgtEl>
                                          <p:spTgt spid="6"/>
                                        </p:tgtEl>
                                        <p:attrNameLst>
                                          <p:attrName>ppt_y</p:attrName>
                                        </p:attrNameLst>
                                      </p:cBhvr>
                                      <p:tavLst>
                                        <p:tav tm="0">
                                          <p:val>
                                            <p:strVal val="ppt_y"/>
                                          </p:val>
                                        </p:tav>
                                        <p:tav tm="100000">
                                          <p:val>
                                            <p:fltVal val="0.5"/>
                                          </p:val>
                                        </p:tav>
                                      </p:tavLst>
                                    </p:anim>
                                    <p:set>
                                      <p:cBhvr>
                                        <p:cTn id="97" dur="1" fill="hold">
                                          <p:stCondLst>
                                            <p:cond delay="1999"/>
                                          </p:stCondLst>
                                        </p:cTn>
                                        <p:tgtEl>
                                          <p:spTgt spid="6"/>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7"/>
                                        </p:tgtEl>
                                        <p:attrNameLst>
                                          <p:attrName>ppt_w</p:attrName>
                                        </p:attrNameLst>
                                      </p:cBhvr>
                                      <p:tavLst>
                                        <p:tav tm="0">
                                          <p:val>
                                            <p:strVal val="ppt_w"/>
                                          </p:val>
                                        </p:tav>
                                        <p:tav tm="100000">
                                          <p:val>
                                            <p:fltVal val="0"/>
                                          </p:val>
                                        </p:tav>
                                      </p:tavLst>
                                    </p:anim>
                                    <p:anim calcmode="lin" valueType="num">
                                      <p:cBhvr>
                                        <p:cTn id="100" dur="2000"/>
                                        <p:tgtEl>
                                          <p:spTgt spid="7"/>
                                        </p:tgtEl>
                                        <p:attrNameLst>
                                          <p:attrName>ppt_h</p:attrName>
                                        </p:attrNameLst>
                                      </p:cBhvr>
                                      <p:tavLst>
                                        <p:tav tm="0">
                                          <p:val>
                                            <p:strVal val="ppt_h"/>
                                          </p:val>
                                        </p:tav>
                                        <p:tav tm="100000">
                                          <p:val>
                                            <p:fltVal val="0"/>
                                          </p:val>
                                        </p:tav>
                                      </p:tavLst>
                                    </p:anim>
                                    <p:anim calcmode="lin" valueType="num">
                                      <p:cBhvr>
                                        <p:cTn id="101" dur="2000"/>
                                        <p:tgtEl>
                                          <p:spTgt spid="7"/>
                                        </p:tgtEl>
                                        <p:attrNameLst>
                                          <p:attrName>ppt_x</p:attrName>
                                        </p:attrNameLst>
                                      </p:cBhvr>
                                      <p:tavLst>
                                        <p:tav tm="0">
                                          <p:val>
                                            <p:strVal val="ppt_x"/>
                                          </p:val>
                                        </p:tav>
                                        <p:tav tm="100000">
                                          <p:val>
                                            <p:fltVal val="0.5"/>
                                          </p:val>
                                        </p:tav>
                                      </p:tavLst>
                                    </p:anim>
                                    <p:anim calcmode="lin" valueType="num">
                                      <p:cBhvr>
                                        <p:cTn id="102" dur="2000"/>
                                        <p:tgtEl>
                                          <p:spTgt spid="7"/>
                                        </p:tgtEl>
                                        <p:attrNameLst>
                                          <p:attrName>ppt_y</p:attrName>
                                        </p:attrNameLst>
                                      </p:cBhvr>
                                      <p:tavLst>
                                        <p:tav tm="0">
                                          <p:val>
                                            <p:strVal val="ppt_y"/>
                                          </p:val>
                                        </p:tav>
                                        <p:tav tm="100000">
                                          <p:val>
                                            <p:fltVal val="0.5"/>
                                          </p:val>
                                        </p:tav>
                                      </p:tavLst>
                                    </p:anim>
                                    <p:set>
                                      <p:cBhvr>
                                        <p:cTn id="103" dur="1" fill="hold">
                                          <p:stCondLst>
                                            <p:cond delay="1999"/>
                                          </p:stCondLst>
                                        </p:cTn>
                                        <p:tgtEl>
                                          <p:spTgt spid="7"/>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8"/>
                                        </p:tgtEl>
                                        <p:attrNameLst>
                                          <p:attrName>ppt_w</p:attrName>
                                        </p:attrNameLst>
                                      </p:cBhvr>
                                      <p:tavLst>
                                        <p:tav tm="0">
                                          <p:val>
                                            <p:strVal val="ppt_w"/>
                                          </p:val>
                                        </p:tav>
                                        <p:tav tm="100000">
                                          <p:val>
                                            <p:fltVal val="0"/>
                                          </p:val>
                                        </p:tav>
                                      </p:tavLst>
                                    </p:anim>
                                    <p:anim calcmode="lin" valueType="num">
                                      <p:cBhvr>
                                        <p:cTn id="106" dur="2000"/>
                                        <p:tgtEl>
                                          <p:spTgt spid="8"/>
                                        </p:tgtEl>
                                        <p:attrNameLst>
                                          <p:attrName>ppt_h</p:attrName>
                                        </p:attrNameLst>
                                      </p:cBhvr>
                                      <p:tavLst>
                                        <p:tav tm="0">
                                          <p:val>
                                            <p:strVal val="ppt_h"/>
                                          </p:val>
                                        </p:tav>
                                        <p:tav tm="100000">
                                          <p:val>
                                            <p:fltVal val="0"/>
                                          </p:val>
                                        </p:tav>
                                      </p:tavLst>
                                    </p:anim>
                                    <p:anim calcmode="lin" valueType="num">
                                      <p:cBhvr>
                                        <p:cTn id="107" dur="2000"/>
                                        <p:tgtEl>
                                          <p:spTgt spid="8"/>
                                        </p:tgtEl>
                                        <p:attrNameLst>
                                          <p:attrName>ppt_x</p:attrName>
                                        </p:attrNameLst>
                                      </p:cBhvr>
                                      <p:tavLst>
                                        <p:tav tm="0">
                                          <p:val>
                                            <p:strVal val="ppt_x"/>
                                          </p:val>
                                        </p:tav>
                                        <p:tav tm="100000">
                                          <p:val>
                                            <p:fltVal val="0.5"/>
                                          </p:val>
                                        </p:tav>
                                      </p:tavLst>
                                    </p:anim>
                                    <p:anim calcmode="lin" valueType="num">
                                      <p:cBhvr>
                                        <p:cTn id="108" dur="2000"/>
                                        <p:tgtEl>
                                          <p:spTgt spid="8"/>
                                        </p:tgtEl>
                                        <p:attrNameLst>
                                          <p:attrName>ppt_y</p:attrName>
                                        </p:attrNameLst>
                                      </p:cBhvr>
                                      <p:tavLst>
                                        <p:tav tm="0">
                                          <p:val>
                                            <p:strVal val="ppt_y"/>
                                          </p:val>
                                        </p:tav>
                                        <p:tav tm="100000">
                                          <p:val>
                                            <p:fltVal val="0.5"/>
                                          </p:val>
                                        </p:tav>
                                      </p:tavLst>
                                    </p:anim>
                                    <p:set>
                                      <p:cBhvr>
                                        <p:cTn id="109" dur="1" fill="hold">
                                          <p:stCondLst>
                                            <p:cond delay="1999"/>
                                          </p:stCondLst>
                                        </p:cTn>
                                        <p:tgtEl>
                                          <p:spTgt spid="8"/>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9"/>
                                        </p:tgtEl>
                                        <p:attrNameLst>
                                          <p:attrName>ppt_w</p:attrName>
                                        </p:attrNameLst>
                                      </p:cBhvr>
                                      <p:tavLst>
                                        <p:tav tm="0">
                                          <p:val>
                                            <p:strVal val="ppt_w"/>
                                          </p:val>
                                        </p:tav>
                                        <p:tav tm="100000">
                                          <p:val>
                                            <p:fltVal val="0"/>
                                          </p:val>
                                        </p:tav>
                                      </p:tavLst>
                                    </p:anim>
                                    <p:anim calcmode="lin" valueType="num">
                                      <p:cBhvr>
                                        <p:cTn id="112" dur="2000"/>
                                        <p:tgtEl>
                                          <p:spTgt spid="9"/>
                                        </p:tgtEl>
                                        <p:attrNameLst>
                                          <p:attrName>ppt_h</p:attrName>
                                        </p:attrNameLst>
                                      </p:cBhvr>
                                      <p:tavLst>
                                        <p:tav tm="0">
                                          <p:val>
                                            <p:strVal val="ppt_h"/>
                                          </p:val>
                                        </p:tav>
                                        <p:tav tm="100000">
                                          <p:val>
                                            <p:fltVal val="0"/>
                                          </p:val>
                                        </p:tav>
                                      </p:tavLst>
                                    </p:anim>
                                    <p:anim calcmode="lin" valueType="num">
                                      <p:cBhvr>
                                        <p:cTn id="113" dur="2000"/>
                                        <p:tgtEl>
                                          <p:spTgt spid="9"/>
                                        </p:tgtEl>
                                        <p:attrNameLst>
                                          <p:attrName>ppt_x</p:attrName>
                                        </p:attrNameLst>
                                      </p:cBhvr>
                                      <p:tavLst>
                                        <p:tav tm="0">
                                          <p:val>
                                            <p:strVal val="ppt_x"/>
                                          </p:val>
                                        </p:tav>
                                        <p:tav tm="100000">
                                          <p:val>
                                            <p:fltVal val="0.5"/>
                                          </p:val>
                                        </p:tav>
                                      </p:tavLst>
                                    </p:anim>
                                    <p:anim calcmode="lin" valueType="num">
                                      <p:cBhvr>
                                        <p:cTn id="114" dur="2000"/>
                                        <p:tgtEl>
                                          <p:spTgt spid="9"/>
                                        </p:tgtEl>
                                        <p:attrNameLst>
                                          <p:attrName>ppt_y</p:attrName>
                                        </p:attrNameLst>
                                      </p:cBhvr>
                                      <p:tavLst>
                                        <p:tav tm="0">
                                          <p:val>
                                            <p:strVal val="ppt_y"/>
                                          </p:val>
                                        </p:tav>
                                        <p:tav tm="100000">
                                          <p:val>
                                            <p:fltVal val="0.5"/>
                                          </p:val>
                                        </p:tav>
                                      </p:tavLst>
                                    </p:anim>
                                    <p:set>
                                      <p:cBhvr>
                                        <p:cTn id="115" dur="1" fill="hold">
                                          <p:stCondLst>
                                            <p:cond delay="1999"/>
                                          </p:stCondLst>
                                        </p:cTn>
                                        <p:tgtEl>
                                          <p:spTgt spid="9"/>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10"/>
                                        </p:tgtEl>
                                        <p:attrNameLst>
                                          <p:attrName>ppt_w</p:attrName>
                                        </p:attrNameLst>
                                      </p:cBhvr>
                                      <p:tavLst>
                                        <p:tav tm="0">
                                          <p:val>
                                            <p:strVal val="ppt_w"/>
                                          </p:val>
                                        </p:tav>
                                        <p:tav tm="100000">
                                          <p:val>
                                            <p:fltVal val="0"/>
                                          </p:val>
                                        </p:tav>
                                      </p:tavLst>
                                    </p:anim>
                                    <p:anim calcmode="lin" valueType="num">
                                      <p:cBhvr>
                                        <p:cTn id="118" dur="2000"/>
                                        <p:tgtEl>
                                          <p:spTgt spid="10"/>
                                        </p:tgtEl>
                                        <p:attrNameLst>
                                          <p:attrName>ppt_h</p:attrName>
                                        </p:attrNameLst>
                                      </p:cBhvr>
                                      <p:tavLst>
                                        <p:tav tm="0">
                                          <p:val>
                                            <p:strVal val="ppt_h"/>
                                          </p:val>
                                        </p:tav>
                                        <p:tav tm="100000">
                                          <p:val>
                                            <p:fltVal val="0"/>
                                          </p:val>
                                        </p:tav>
                                      </p:tavLst>
                                    </p:anim>
                                    <p:anim calcmode="lin" valueType="num">
                                      <p:cBhvr>
                                        <p:cTn id="119" dur="2000"/>
                                        <p:tgtEl>
                                          <p:spTgt spid="10"/>
                                        </p:tgtEl>
                                        <p:attrNameLst>
                                          <p:attrName>ppt_x</p:attrName>
                                        </p:attrNameLst>
                                      </p:cBhvr>
                                      <p:tavLst>
                                        <p:tav tm="0">
                                          <p:val>
                                            <p:strVal val="ppt_x"/>
                                          </p:val>
                                        </p:tav>
                                        <p:tav tm="100000">
                                          <p:val>
                                            <p:fltVal val="0.5"/>
                                          </p:val>
                                        </p:tav>
                                      </p:tavLst>
                                    </p:anim>
                                    <p:anim calcmode="lin" valueType="num">
                                      <p:cBhvr>
                                        <p:cTn id="120" dur="2000"/>
                                        <p:tgtEl>
                                          <p:spTgt spid="10"/>
                                        </p:tgtEl>
                                        <p:attrNameLst>
                                          <p:attrName>ppt_y</p:attrName>
                                        </p:attrNameLst>
                                      </p:cBhvr>
                                      <p:tavLst>
                                        <p:tav tm="0">
                                          <p:val>
                                            <p:strVal val="ppt_y"/>
                                          </p:val>
                                        </p:tav>
                                        <p:tav tm="100000">
                                          <p:val>
                                            <p:fltVal val="0.5"/>
                                          </p:val>
                                        </p:tav>
                                      </p:tavLst>
                                    </p:anim>
                                    <p:set>
                                      <p:cBhvr>
                                        <p:cTn id="121" dur="1" fill="hold">
                                          <p:stCondLst>
                                            <p:cond delay="1999"/>
                                          </p:stCondLst>
                                        </p:cTn>
                                        <p:tgtEl>
                                          <p:spTgt spid="10"/>
                                        </p:tgtEl>
                                        <p:attrNameLst>
                                          <p:attrName>style.visibility</p:attrName>
                                        </p:attrNameLst>
                                      </p:cBhvr>
                                      <p:to>
                                        <p:strVal val="hidden"/>
                                      </p:to>
                                    </p:set>
                                  </p:childTnLst>
                                </p:cTn>
                              </p:par>
                              <p:par>
                                <p:cTn id="122" presetID="23" presetClass="exit" presetSubtype="544" fill="hold" grpId="2" nodeType="withEffect">
                                  <p:stCondLst>
                                    <p:cond delay="0"/>
                                  </p:stCondLst>
                                  <p:childTnLst>
                                    <p:anim calcmode="lin" valueType="num">
                                      <p:cBhvr>
                                        <p:cTn id="123" dur="2000"/>
                                        <p:tgtEl>
                                          <p:spTgt spid="11"/>
                                        </p:tgtEl>
                                        <p:attrNameLst>
                                          <p:attrName>ppt_w</p:attrName>
                                        </p:attrNameLst>
                                      </p:cBhvr>
                                      <p:tavLst>
                                        <p:tav tm="0">
                                          <p:val>
                                            <p:strVal val="ppt_w"/>
                                          </p:val>
                                        </p:tav>
                                        <p:tav tm="100000">
                                          <p:val>
                                            <p:fltVal val="0"/>
                                          </p:val>
                                        </p:tav>
                                      </p:tavLst>
                                    </p:anim>
                                    <p:anim calcmode="lin" valueType="num">
                                      <p:cBhvr>
                                        <p:cTn id="124" dur="2000"/>
                                        <p:tgtEl>
                                          <p:spTgt spid="11"/>
                                        </p:tgtEl>
                                        <p:attrNameLst>
                                          <p:attrName>ppt_h</p:attrName>
                                        </p:attrNameLst>
                                      </p:cBhvr>
                                      <p:tavLst>
                                        <p:tav tm="0">
                                          <p:val>
                                            <p:strVal val="ppt_h"/>
                                          </p:val>
                                        </p:tav>
                                        <p:tav tm="100000">
                                          <p:val>
                                            <p:fltVal val="0"/>
                                          </p:val>
                                        </p:tav>
                                      </p:tavLst>
                                    </p:anim>
                                    <p:anim calcmode="lin" valueType="num">
                                      <p:cBhvr>
                                        <p:cTn id="125" dur="2000"/>
                                        <p:tgtEl>
                                          <p:spTgt spid="11"/>
                                        </p:tgtEl>
                                        <p:attrNameLst>
                                          <p:attrName>ppt_x</p:attrName>
                                        </p:attrNameLst>
                                      </p:cBhvr>
                                      <p:tavLst>
                                        <p:tav tm="0">
                                          <p:val>
                                            <p:strVal val="ppt_x"/>
                                          </p:val>
                                        </p:tav>
                                        <p:tav tm="100000">
                                          <p:val>
                                            <p:fltVal val="0.5"/>
                                          </p:val>
                                        </p:tav>
                                      </p:tavLst>
                                    </p:anim>
                                    <p:anim calcmode="lin" valueType="num">
                                      <p:cBhvr>
                                        <p:cTn id="126" dur="2000"/>
                                        <p:tgtEl>
                                          <p:spTgt spid="11"/>
                                        </p:tgtEl>
                                        <p:attrNameLst>
                                          <p:attrName>ppt_y</p:attrName>
                                        </p:attrNameLst>
                                      </p:cBhvr>
                                      <p:tavLst>
                                        <p:tav tm="0">
                                          <p:val>
                                            <p:strVal val="ppt_y"/>
                                          </p:val>
                                        </p:tav>
                                        <p:tav tm="100000">
                                          <p:val>
                                            <p:fltVal val="0.5"/>
                                          </p:val>
                                        </p:tav>
                                      </p:tavLst>
                                    </p:anim>
                                    <p:set>
                                      <p:cBhvr>
                                        <p:cTn id="127" dur="1" fill="hold">
                                          <p:stCondLst>
                                            <p:cond delay="1999"/>
                                          </p:stCondLst>
                                        </p:cTn>
                                        <p:tgtEl>
                                          <p:spTgt spid="11"/>
                                        </p:tgtEl>
                                        <p:attrNameLst>
                                          <p:attrName>style.visibility</p:attrName>
                                        </p:attrNameLst>
                                      </p:cBhvr>
                                      <p:to>
                                        <p:strVal val="hidden"/>
                                      </p:to>
                                    </p:set>
                                  </p:childTnLst>
                                </p:cTn>
                              </p:par>
                              <p:par>
                                <p:cTn id="128" presetID="23" presetClass="exit" presetSubtype="544" fill="hold" grpId="2" nodeType="withEffect">
                                  <p:stCondLst>
                                    <p:cond delay="0"/>
                                  </p:stCondLst>
                                  <p:childTnLst>
                                    <p:anim calcmode="lin" valueType="num">
                                      <p:cBhvr>
                                        <p:cTn id="129" dur="2000"/>
                                        <p:tgtEl>
                                          <p:spTgt spid="12"/>
                                        </p:tgtEl>
                                        <p:attrNameLst>
                                          <p:attrName>ppt_w</p:attrName>
                                        </p:attrNameLst>
                                      </p:cBhvr>
                                      <p:tavLst>
                                        <p:tav tm="0">
                                          <p:val>
                                            <p:strVal val="ppt_w"/>
                                          </p:val>
                                        </p:tav>
                                        <p:tav tm="100000">
                                          <p:val>
                                            <p:fltVal val="0"/>
                                          </p:val>
                                        </p:tav>
                                      </p:tavLst>
                                    </p:anim>
                                    <p:anim calcmode="lin" valueType="num">
                                      <p:cBhvr>
                                        <p:cTn id="130" dur="2000"/>
                                        <p:tgtEl>
                                          <p:spTgt spid="12"/>
                                        </p:tgtEl>
                                        <p:attrNameLst>
                                          <p:attrName>ppt_h</p:attrName>
                                        </p:attrNameLst>
                                      </p:cBhvr>
                                      <p:tavLst>
                                        <p:tav tm="0">
                                          <p:val>
                                            <p:strVal val="ppt_h"/>
                                          </p:val>
                                        </p:tav>
                                        <p:tav tm="100000">
                                          <p:val>
                                            <p:fltVal val="0"/>
                                          </p:val>
                                        </p:tav>
                                      </p:tavLst>
                                    </p:anim>
                                    <p:anim calcmode="lin" valueType="num">
                                      <p:cBhvr>
                                        <p:cTn id="131" dur="2000"/>
                                        <p:tgtEl>
                                          <p:spTgt spid="12"/>
                                        </p:tgtEl>
                                        <p:attrNameLst>
                                          <p:attrName>ppt_x</p:attrName>
                                        </p:attrNameLst>
                                      </p:cBhvr>
                                      <p:tavLst>
                                        <p:tav tm="0">
                                          <p:val>
                                            <p:strVal val="ppt_x"/>
                                          </p:val>
                                        </p:tav>
                                        <p:tav tm="100000">
                                          <p:val>
                                            <p:fltVal val="0.5"/>
                                          </p:val>
                                        </p:tav>
                                      </p:tavLst>
                                    </p:anim>
                                    <p:anim calcmode="lin" valueType="num">
                                      <p:cBhvr>
                                        <p:cTn id="132" dur="2000"/>
                                        <p:tgtEl>
                                          <p:spTgt spid="12"/>
                                        </p:tgtEl>
                                        <p:attrNameLst>
                                          <p:attrName>ppt_y</p:attrName>
                                        </p:attrNameLst>
                                      </p:cBhvr>
                                      <p:tavLst>
                                        <p:tav tm="0">
                                          <p:val>
                                            <p:strVal val="ppt_y"/>
                                          </p:val>
                                        </p:tav>
                                        <p:tav tm="100000">
                                          <p:val>
                                            <p:fltVal val="0.5"/>
                                          </p:val>
                                        </p:tav>
                                      </p:tavLst>
                                    </p:anim>
                                    <p:set>
                                      <p:cBhvr>
                                        <p:cTn id="133" dur="1" fill="hold">
                                          <p:stCondLst>
                                            <p:cond delay="1999"/>
                                          </p:stCondLst>
                                        </p:cTn>
                                        <p:tgtEl>
                                          <p:spTgt spid="12"/>
                                        </p:tgtEl>
                                        <p:attrNameLst>
                                          <p:attrName>style.visibility</p:attrName>
                                        </p:attrNameLst>
                                      </p:cBhvr>
                                      <p:to>
                                        <p:strVal val="hidden"/>
                                      </p:to>
                                    </p:set>
                                  </p:childTnLst>
                                </p:cTn>
                              </p:par>
                              <p:par>
                                <p:cTn id="134" presetID="17" presetClass="exit" presetSubtype="8" fill="hold" grpId="3" nodeType="withEffect">
                                  <p:stCondLst>
                                    <p:cond delay="0"/>
                                  </p:stCondLst>
                                  <p:childTnLst>
                                    <p:anim calcmode="lin" valueType="num">
                                      <p:cBhvr>
                                        <p:cTn id="135" dur="2000"/>
                                        <p:tgtEl>
                                          <p:spTgt spid="4"/>
                                        </p:tgtEl>
                                        <p:attrNameLst>
                                          <p:attrName>ppt_x</p:attrName>
                                        </p:attrNameLst>
                                      </p:cBhvr>
                                      <p:tavLst>
                                        <p:tav tm="0">
                                          <p:val>
                                            <p:strVal val="ppt_x"/>
                                          </p:val>
                                        </p:tav>
                                        <p:tav tm="100000">
                                          <p:val>
                                            <p:strVal val="ppt_x-ppt_w/2"/>
                                          </p:val>
                                        </p:tav>
                                      </p:tavLst>
                                    </p:anim>
                                    <p:anim calcmode="lin" valueType="num">
                                      <p:cBhvr>
                                        <p:cTn id="136" dur="2000"/>
                                        <p:tgtEl>
                                          <p:spTgt spid="4"/>
                                        </p:tgtEl>
                                        <p:attrNameLst>
                                          <p:attrName>ppt_y</p:attrName>
                                        </p:attrNameLst>
                                      </p:cBhvr>
                                      <p:tavLst>
                                        <p:tav tm="0">
                                          <p:val>
                                            <p:strVal val="ppt_y"/>
                                          </p:val>
                                        </p:tav>
                                        <p:tav tm="100000">
                                          <p:val>
                                            <p:strVal val="ppt_y"/>
                                          </p:val>
                                        </p:tav>
                                      </p:tavLst>
                                    </p:anim>
                                    <p:anim calcmode="lin" valueType="num">
                                      <p:cBhvr>
                                        <p:cTn id="137" dur="2000"/>
                                        <p:tgtEl>
                                          <p:spTgt spid="4"/>
                                        </p:tgtEl>
                                        <p:attrNameLst>
                                          <p:attrName>ppt_w</p:attrName>
                                        </p:attrNameLst>
                                      </p:cBhvr>
                                      <p:tavLst>
                                        <p:tav tm="0">
                                          <p:val>
                                            <p:strVal val="ppt_w"/>
                                          </p:val>
                                        </p:tav>
                                        <p:tav tm="100000">
                                          <p:val>
                                            <p:fltVal val="0"/>
                                          </p:val>
                                        </p:tav>
                                      </p:tavLst>
                                    </p:anim>
                                    <p:anim calcmode="lin" valueType="num">
                                      <p:cBhvr>
                                        <p:cTn id="138" dur="2000"/>
                                        <p:tgtEl>
                                          <p:spTgt spid="4"/>
                                        </p:tgtEl>
                                        <p:attrNameLst>
                                          <p:attrName>ppt_h</p:attrName>
                                        </p:attrNameLst>
                                      </p:cBhvr>
                                      <p:tavLst>
                                        <p:tav tm="0">
                                          <p:val>
                                            <p:strVal val="ppt_h"/>
                                          </p:val>
                                        </p:tav>
                                        <p:tav tm="100000">
                                          <p:val>
                                            <p:strVal val="ppt_h"/>
                                          </p:val>
                                        </p:tav>
                                      </p:tavLst>
                                    </p:anim>
                                    <p:set>
                                      <p:cBhvr>
                                        <p:cTn id="139" dur="1" fill="hold">
                                          <p:stCondLst>
                                            <p:cond delay="1999"/>
                                          </p:stCondLst>
                                        </p:cTn>
                                        <p:tgtEl>
                                          <p:spTgt spid="4"/>
                                        </p:tgtEl>
                                        <p:attrNameLst>
                                          <p:attrName>style.visibility</p:attrName>
                                        </p:attrNameLst>
                                      </p:cBhvr>
                                      <p:to>
                                        <p:strVal val="hidden"/>
                                      </p:to>
                                    </p:set>
                                  </p:childTnLst>
                                </p:cTn>
                              </p:par>
                              <p:par>
                                <p:cTn id="140" presetID="17" presetClass="exit" presetSubtype="2" fill="hold" grpId="3" nodeType="withEffect">
                                  <p:stCondLst>
                                    <p:cond delay="0"/>
                                  </p:stCondLst>
                                  <p:childTnLst>
                                    <p:anim calcmode="lin" valueType="num">
                                      <p:cBhvr>
                                        <p:cTn id="141" dur="2000"/>
                                        <p:tgtEl>
                                          <p:spTgt spid="5"/>
                                        </p:tgtEl>
                                        <p:attrNameLst>
                                          <p:attrName>ppt_x</p:attrName>
                                        </p:attrNameLst>
                                      </p:cBhvr>
                                      <p:tavLst>
                                        <p:tav tm="0">
                                          <p:val>
                                            <p:strVal val="ppt_x"/>
                                          </p:val>
                                        </p:tav>
                                        <p:tav tm="100000">
                                          <p:val>
                                            <p:strVal val="ppt_x+ppt_w/2"/>
                                          </p:val>
                                        </p:tav>
                                      </p:tavLst>
                                    </p:anim>
                                    <p:anim calcmode="lin" valueType="num">
                                      <p:cBhvr>
                                        <p:cTn id="142" dur="2000"/>
                                        <p:tgtEl>
                                          <p:spTgt spid="5"/>
                                        </p:tgtEl>
                                        <p:attrNameLst>
                                          <p:attrName>ppt_y</p:attrName>
                                        </p:attrNameLst>
                                      </p:cBhvr>
                                      <p:tavLst>
                                        <p:tav tm="0">
                                          <p:val>
                                            <p:strVal val="ppt_y"/>
                                          </p:val>
                                        </p:tav>
                                        <p:tav tm="100000">
                                          <p:val>
                                            <p:strVal val="ppt_y"/>
                                          </p:val>
                                        </p:tav>
                                      </p:tavLst>
                                    </p:anim>
                                    <p:anim calcmode="lin" valueType="num">
                                      <p:cBhvr>
                                        <p:cTn id="143" dur="2000"/>
                                        <p:tgtEl>
                                          <p:spTgt spid="5"/>
                                        </p:tgtEl>
                                        <p:attrNameLst>
                                          <p:attrName>ppt_w</p:attrName>
                                        </p:attrNameLst>
                                      </p:cBhvr>
                                      <p:tavLst>
                                        <p:tav tm="0">
                                          <p:val>
                                            <p:strVal val="ppt_w"/>
                                          </p:val>
                                        </p:tav>
                                        <p:tav tm="100000">
                                          <p:val>
                                            <p:fltVal val="0"/>
                                          </p:val>
                                        </p:tav>
                                      </p:tavLst>
                                    </p:anim>
                                    <p:anim calcmode="lin" valueType="num">
                                      <p:cBhvr>
                                        <p:cTn id="144" dur="2000"/>
                                        <p:tgtEl>
                                          <p:spTgt spid="5"/>
                                        </p:tgtEl>
                                        <p:attrNameLst>
                                          <p:attrName>ppt_h</p:attrName>
                                        </p:attrNameLst>
                                      </p:cBhvr>
                                      <p:tavLst>
                                        <p:tav tm="0">
                                          <p:val>
                                            <p:strVal val="ppt_h"/>
                                          </p:val>
                                        </p:tav>
                                        <p:tav tm="100000">
                                          <p:val>
                                            <p:strVal val="ppt_h"/>
                                          </p:val>
                                        </p:tav>
                                      </p:tavLst>
                                    </p:anim>
                                    <p:set>
                                      <p:cBhvr>
                                        <p:cTn id="145" dur="1" fill="hold">
                                          <p:stCondLst>
                                            <p:cond delay="1999"/>
                                          </p:stCondLst>
                                        </p:cTn>
                                        <p:tgtEl>
                                          <p:spTgt spid="5"/>
                                        </p:tgtEl>
                                        <p:attrNameLst>
                                          <p:attrName>style.visibility</p:attrName>
                                        </p:attrNameLst>
                                      </p:cBhvr>
                                      <p:to>
                                        <p:strVal val="hidden"/>
                                      </p:to>
                                    </p:set>
                                  </p:childTnLst>
                                </p:cTn>
                              </p:par>
                              <p:par>
                                <p:cTn id="146" presetID="17" presetClass="exit" presetSubtype="8" fill="hold" grpId="3" nodeType="withEffect">
                                  <p:stCondLst>
                                    <p:cond delay="0"/>
                                  </p:stCondLst>
                                  <p:childTnLst>
                                    <p:anim calcmode="lin" valueType="num">
                                      <p:cBhvr>
                                        <p:cTn id="147" dur="2000"/>
                                        <p:tgtEl>
                                          <p:spTgt spid="6"/>
                                        </p:tgtEl>
                                        <p:attrNameLst>
                                          <p:attrName>ppt_x</p:attrName>
                                        </p:attrNameLst>
                                      </p:cBhvr>
                                      <p:tavLst>
                                        <p:tav tm="0">
                                          <p:val>
                                            <p:strVal val="ppt_x"/>
                                          </p:val>
                                        </p:tav>
                                        <p:tav tm="100000">
                                          <p:val>
                                            <p:strVal val="ppt_x-ppt_w/2"/>
                                          </p:val>
                                        </p:tav>
                                      </p:tavLst>
                                    </p:anim>
                                    <p:anim calcmode="lin" valueType="num">
                                      <p:cBhvr>
                                        <p:cTn id="148" dur="2000"/>
                                        <p:tgtEl>
                                          <p:spTgt spid="6"/>
                                        </p:tgtEl>
                                        <p:attrNameLst>
                                          <p:attrName>ppt_y</p:attrName>
                                        </p:attrNameLst>
                                      </p:cBhvr>
                                      <p:tavLst>
                                        <p:tav tm="0">
                                          <p:val>
                                            <p:strVal val="ppt_y"/>
                                          </p:val>
                                        </p:tav>
                                        <p:tav tm="100000">
                                          <p:val>
                                            <p:strVal val="ppt_y"/>
                                          </p:val>
                                        </p:tav>
                                      </p:tavLst>
                                    </p:anim>
                                    <p:anim calcmode="lin" valueType="num">
                                      <p:cBhvr>
                                        <p:cTn id="149" dur="2000"/>
                                        <p:tgtEl>
                                          <p:spTgt spid="6"/>
                                        </p:tgtEl>
                                        <p:attrNameLst>
                                          <p:attrName>ppt_w</p:attrName>
                                        </p:attrNameLst>
                                      </p:cBhvr>
                                      <p:tavLst>
                                        <p:tav tm="0">
                                          <p:val>
                                            <p:strVal val="ppt_w"/>
                                          </p:val>
                                        </p:tav>
                                        <p:tav tm="100000">
                                          <p:val>
                                            <p:fltVal val="0"/>
                                          </p:val>
                                        </p:tav>
                                      </p:tavLst>
                                    </p:anim>
                                    <p:anim calcmode="lin" valueType="num">
                                      <p:cBhvr>
                                        <p:cTn id="150" dur="2000"/>
                                        <p:tgtEl>
                                          <p:spTgt spid="6"/>
                                        </p:tgtEl>
                                        <p:attrNameLst>
                                          <p:attrName>ppt_h</p:attrName>
                                        </p:attrNameLst>
                                      </p:cBhvr>
                                      <p:tavLst>
                                        <p:tav tm="0">
                                          <p:val>
                                            <p:strVal val="ppt_h"/>
                                          </p:val>
                                        </p:tav>
                                        <p:tav tm="100000">
                                          <p:val>
                                            <p:strVal val="ppt_h"/>
                                          </p:val>
                                        </p:tav>
                                      </p:tavLst>
                                    </p:anim>
                                    <p:set>
                                      <p:cBhvr>
                                        <p:cTn id="151" dur="1" fill="hold">
                                          <p:stCondLst>
                                            <p:cond delay="1999"/>
                                          </p:stCondLst>
                                        </p:cTn>
                                        <p:tgtEl>
                                          <p:spTgt spid="6"/>
                                        </p:tgtEl>
                                        <p:attrNameLst>
                                          <p:attrName>style.visibility</p:attrName>
                                        </p:attrNameLst>
                                      </p:cBhvr>
                                      <p:to>
                                        <p:strVal val="hidden"/>
                                      </p:to>
                                    </p:set>
                                  </p:childTnLst>
                                </p:cTn>
                              </p:par>
                              <p:par>
                                <p:cTn id="152" presetID="17" presetClass="exit" presetSubtype="2" fill="hold" grpId="3" nodeType="withEffect">
                                  <p:stCondLst>
                                    <p:cond delay="0"/>
                                  </p:stCondLst>
                                  <p:childTnLst>
                                    <p:anim calcmode="lin" valueType="num">
                                      <p:cBhvr>
                                        <p:cTn id="153" dur="2000"/>
                                        <p:tgtEl>
                                          <p:spTgt spid="7"/>
                                        </p:tgtEl>
                                        <p:attrNameLst>
                                          <p:attrName>ppt_x</p:attrName>
                                        </p:attrNameLst>
                                      </p:cBhvr>
                                      <p:tavLst>
                                        <p:tav tm="0">
                                          <p:val>
                                            <p:strVal val="ppt_x"/>
                                          </p:val>
                                        </p:tav>
                                        <p:tav tm="100000">
                                          <p:val>
                                            <p:strVal val="ppt_x+ppt_w/2"/>
                                          </p:val>
                                        </p:tav>
                                      </p:tavLst>
                                    </p:anim>
                                    <p:anim calcmode="lin" valueType="num">
                                      <p:cBhvr>
                                        <p:cTn id="154" dur="2000"/>
                                        <p:tgtEl>
                                          <p:spTgt spid="7"/>
                                        </p:tgtEl>
                                        <p:attrNameLst>
                                          <p:attrName>ppt_y</p:attrName>
                                        </p:attrNameLst>
                                      </p:cBhvr>
                                      <p:tavLst>
                                        <p:tav tm="0">
                                          <p:val>
                                            <p:strVal val="ppt_y"/>
                                          </p:val>
                                        </p:tav>
                                        <p:tav tm="100000">
                                          <p:val>
                                            <p:strVal val="ppt_y"/>
                                          </p:val>
                                        </p:tav>
                                      </p:tavLst>
                                    </p:anim>
                                    <p:anim calcmode="lin" valueType="num">
                                      <p:cBhvr>
                                        <p:cTn id="155" dur="2000"/>
                                        <p:tgtEl>
                                          <p:spTgt spid="7"/>
                                        </p:tgtEl>
                                        <p:attrNameLst>
                                          <p:attrName>ppt_w</p:attrName>
                                        </p:attrNameLst>
                                      </p:cBhvr>
                                      <p:tavLst>
                                        <p:tav tm="0">
                                          <p:val>
                                            <p:strVal val="ppt_w"/>
                                          </p:val>
                                        </p:tav>
                                        <p:tav tm="100000">
                                          <p:val>
                                            <p:fltVal val="0"/>
                                          </p:val>
                                        </p:tav>
                                      </p:tavLst>
                                    </p:anim>
                                    <p:anim calcmode="lin" valueType="num">
                                      <p:cBhvr>
                                        <p:cTn id="156" dur="2000"/>
                                        <p:tgtEl>
                                          <p:spTgt spid="7"/>
                                        </p:tgtEl>
                                        <p:attrNameLst>
                                          <p:attrName>ppt_h</p:attrName>
                                        </p:attrNameLst>
                                      </p:cBhvr>
                                      <p:tavLst>
                                        <p:tav tm="0">
                                          <p:val>
                                            <p:strVal val="ppt_h"/>
                                          </p:val>
                                        </p:tav>
                                        <p:tav tm="100000">
                                          <p:val>
                                            <p:strVal val="ppt_h"/>
                                          </p:val>
                                        </p:tav>
                                      </p:tavLst>
                                    </p:anim>
                                    <p:set>
                                      <p:cBhvr>
                                        <p:cTn id="157" dur="1" fill="hold">
                                          <p:stCondLst>
                                            <p:cond delay="1999"/>
                                          </p:stCondLst>
                                        </p:cTn>
                                        <p:tgtEl>
                                          <p:spTgt spid="7"/>
                                        </p:tgtEl>
                                        <p:attrNameLst>
                                          <p:attrName>style.visibility</p:attrName>
                                        </p:attrNameLst>
                                      </p:cBhvr>
                                      <p:to>
                                        <p:strVal val="hidden"/>
                                      </p:to>
                                    </p:set>
                                  </p:childTnLst>
                                </p:cTn>
                              </p:par>
                              <p:par>
                                <p:cTn id="158" presetID="17" presetClass="exit" presetSubtype="8" fill="hold" grpId="3" nodeType="withEffect">
                                  <p:stCondLst>
                                    <p:cond delay="0"/>
                                  </p:stCondLst>
                                  <p:childTnLst>
                                    <p:anim calcmode="lin" valueType="num">
                                      <p:cBhvr>
                                        <p:cTn id="159" dur="2000"/>
                                        <p:tgtEl>
                                          <p:spTgt spid="8"/>
                                        </p:tgtEl>
                                        <p:attrNameLst>
                                          <p:attrName>ppt_x</p:attrName>
                                        </p:attrNameLst>
                                      </p:cBhvr>
                                      <p:tavLst>
                                        <p:tav tm="0">
                                          <p:val>
                                            <p:strVal val="ppt_x"/>
                                          </p:val>
                                        </p:tav>
                                        <p:tav tm="100000">
                                          <p:val>
                                            <p:strVal val="ppt_x-ppt_w/2"/>
                                          </p:val>
                                        </p:tav>
                                      </p:tavLst>
                                    </p:anim>
                                    <p:anim calcmode="lin" valueType="num">
                                      <p:cBhvr>
                                        <p:cTn id="160" dur="2000"/>
                                        <p:tgtEl>
                                          <p:spTgt spid="8"/>
                                        </p:tgtEl>
                                        <p:attrNameLst>
                                          <p:attrName>ppt_y</p:attrName>
                                        </p:attrNameLst>
                                      </p:cBhvr>
                                      <p:tavLst>
                                        <p:tav tm="0">
                                          <p:val>
                                            <p:strVal val="ppt_y"/>
                                          </p:val>
                                        </p:tav>
                                        <p:tav tm="100000">
                                          <p:val>
                                            <p:strVal val="ppt_y"/>
                                          </p:val>
                                        </p:tav>
                                      </p:tavLst>
                                    </p:anim>
                                    <p:anim calcmode="lin" valueType="num">
                                      <p:cBhvr>
                                        <p:cTn id="161" dur="2000"/>
                                        <p:tgtEl>
                                          <p:spTgt spid="8"/>
                                        </p:tgtEl>
                                        <p:attrNameLst>
                                          <p:attrName>ppt_w</p:attrName>
                                        </p:attrNameLst>
                                      </p:cBhvr>
                                      <p:tavLst>
                                        <p:tav tm="0">
                                          <p:val>
                                            <p:strVal val="ppt_w"/>
                                          </p:val>
                                        </p:tav>
                                        <p:tav tm="100000">
                                          <p:val>
                                            <p:fltVal val="0"/>
                                          </p:val>
                                        </p:tav>
                                      </p:tavLst>
                                    </p:anim>
                                    <p:anim calcmode="lin" valueType="num">
                                      <p:cBhvr>
                                        <p:cTn id="162" dur="2000"/>
                                        <p:tgtEl>
                                          <p:spTgt spid="8"/>
                                        </p:tgtEl>
                                        <p:attrNameLst>
                                          <p:attrName>ppt_h</p:attrName>
                                        </p:attrNameLst>
                                      </p:cBhvr>
                                      <p:tavLst>
                                        <p:tav tm="0">
                                          <p:val>
                                            <p:strVal val="ppt_h"/>
                                          </p:val>
                                        </p:tav>
                                        <p:tav tm="100000">
                                          <p:val>
                                            <p:strVal val="ppt_h"/>
                                          </p:val>
                                        </p:tav>
                                      </p:tavLst>
                                    </p:anim>
                                    <p:set>
                                      <p:cBhvr>
                                        <p:cTn id="163" dur="1" fill="hold">
                                          <p:stCondLst>
                                            <p:cond delay="1999"/>
                                          </p:stCondLst>
                                        </p:cTn>
                                        <p:tgtEl>
                                          <p:spTgt spid="8"/>
                                        </p:tgtEl>
                                        <p:attrNameLst>
                                          <p:attrName>style.visibility</p:attrName>
                                        </p:attrNameLst>
                                      </p:cBhvr>
                                      <p:to>
                                        <p:strVal val="hidden"/>
                                      </p:to>
                                    </p:set>
                                  </p:childTnLst>
                                </p:cTn>
                              </p:par>
                              <p:par>
                                <p:cTn id="164" presetID="17" presetClass="exit" presetSubtype="2" fill="hold" grpId="3" nodeType="withEffect">
                                  <p:stCondLst>
                                    <p:cond delay="0"/>
                                  </p:stCondLst>
                                  <p:childTnLst>
                                    <p:anim calcmode="lin" valueType="num">
                                      <p:cBhvr>
                                        <p:cTn id="165" dur="2000"/>
                                        <p:tgtEl>
                                          <p:spTgt spid="9"/>
                                        </p:tgtEl>
                                        <p:attrNameLst>
                                          <p:attrName>ppt_x</p:attrName>
                                        </p:attrNameLst>
                                      </p:cBhvr>
                                      <p:tavLst>
                                        <p:tav tm="0">
                                          <p:val>
                                            <p:strVal val="ppt_x"/>
                                          </p:val>
                                        </p:tav>
                                        <p:tav tm="100000">
                                          <p:val>
                                            <p:strVal val="ppt_x+ppt_w/2"/>
                                          </p:val>
                                        </p:tav>
                                      </p:tavLst>
                                    </p:anim>
                                    <p:anim calcmode="lin" valueType="num">
                                      <p:cBhvr>
                                        <p:cTn id="166" dur="2000"/>
                                        <p:tgtEl>
                                          <p:spTgt spid="9"/>
                                        </p:tgtEl>
                                        <p:attrNameLst>
                                          <p:attrName>ppt_y</p:attrName>
                                        </p:attrNameLst>
                                      </p:cBhvr>
                                      <p:tavLst>
                                        <p:tav tm="0">
                                          <p:val>
                                            <p:strVal val="ppt_y"/>
                                          </p:val>
                                        </p:tav>
                                        <p:tav tm="100000">
                                          <p:val>
                                            <p:strVal val="ppt_y"/>
                                          </p:val>
                                        </p:tav>
                                      </p:tavLst>
                                    </p:anim>
                                    <p:anim calcmode="lin" valueType="num">
                                      <p:cBhvr>
                                        <p:cTn id="167" dur="2000"/>
                                        <p:tgtEl>
                                          <p:spTgt spid="9"/>
                                        </p:tgtEl>
                                        <p:attrNameLst>
                                          <p:attrName>ppt_w</p:attrName>
                                        </p:attrNameLst>
                                      </p:cBhvr>
                                      <p:tavLst>
                                        <p:tav tm="0">
                                          <p:val>
                                            <p:strVal val="ppt_w"/>
                                          </p:val>
                                        </p:tav>
                                        <p:tav tm="100000">
                                          <p:val>
                                            <p:fltVal val="0"/>
                                          </p:val>
                                        </p:tav>
                                      </p:tavLst>
                                    </p:anim>
                                    <p:anim calcmode="lin" valueType="num">
                                      <p:cBhvr>
                                        <p:cTn id="168" dur="2000"/>
                                        <p:tgtEl>
                                          <p:spTgt spid="9"/>
                                        </p:tgtEl>
                                        <p:attrNameLst>
                                          <p:attrName>ppt_h</p:attrName>
                                        </p:attrNameLst>
                                      </p:cBhvr>
                                      <p:tavLst>
                                        <p:tav tm="0">
                                          <p:val>
                                            <p:strVal val="ppt_h"/>
                                          </p:val>
                                        </p:tav>
                                        <p:tav tm="100000">
                                          <p:val>
                                            <p:strVal val="ppt_h"/>
                                          </p:val>
                                        </p:tav>
                                      </p:tavLst>
                                    </p:anim>
                                    <p:set>
                                      <p:cBhvr>
                                        <p:cTn id="169" dur="1" fill="hold">
                                          <p:stCondLst>
                                            <p:cond delay="1999"/>
                                          </p:stCondLst>
                                        </p:cTn>
                                        <p:tgtEl>
                                          <p:spTgt spid="9"/>
                                        </p:tgtEl>
                                        <p:attrNameLst>
                                          <p:attrName>style.visibility</p:attrName>
                                        </p:attrNameLst>
                                      </p:cBhvr>
                                      <p:to>
                                        <p:strVal val="hidden"/>
                                      </p:to>
                                    </p:set>
                                  </p:childTnLst>
                                </p:cTn>
                              </p:par>
                              <p:par>
                                <p:cTn id="170" presetID="17" presetClass="exit" presetSubtype="8" fill="hold" grpId="3" nodeType="withEffect">
                                  <p:stCondLst>
                                    <p:cond delay="0"/>
                                  </p:stCondLst>
                                  <p:childTnLst>
                                    <p:anim calcmode="lin" valueType="num">
                                      <p:cBhvr>
                                        <p:cTn id="171" dur="2000"/>
                                        <p:tgtEl>
                                          <p:spTgt spid="10"/>
                                        </p:tgtEl>
                                        <p:attrNameLst>
                                          <p:attrName>ppt_x</p:attrName>
                                        </p:attrNameLst>
                                      </p:cBhvr>
                                      <p:tavLst>
                                        <p:tav tm="0">
                                          <p:val>
                                            <p:strVal val="ppt_x"/>
                                          </p:val>
                                        </p:tav>
                                        <p:tav tm="100000">
                                          <p:val>
                                            <p:strVal val="ppt_x-ppt_w/2"/>
                                          </p:val>
                                        </p:tav>
                                      </p:tavLst>
                                    </p:anim>
                                    <p:anim calcmode="lin" valueType="num">
                                      <p:cBhvr>
                                        <p:cTn id="172" dur="2000"/>
                                        <p:tgtEl>
                                          <p:spTgt spid="10"/>
                                        </p:tgtEl>
                                        <p:attrNameLst>
                                          <p:attrName>ppt_y</p:attrName>
                                        </p:attrNameLst>
                                      </p:cBhvr>
                                      <p:tavLst>
                                        <p:tav tm="0">
                                          <p:val>
                                            <p:strVal val="ppt_y"/>
                                          </p:val>
                                        </p:tav>
                                        <p:tav tm="100000">
                                          <p:val>
                                            <p:strVal val="ppt_y"/>
                                          </p:val>
                                        </p:tav>
                                      </p:tavLst>
                                    </p:anim>
                                    <p:anim calcmode="lin" valueType="num">
                                      <p:cBhvr>
                                        <p:cTn id="173" dur="2000"/>
                                        <p:tgtEl>
                                          <p:spTgt spid="10"/>
                                        </p:tgtEl>
                                        <p:attrNameLst>
                                          <p:attrName>ppt_w</p:attrName>
                                        </p:attrNameLst>
                                      </p:cBhvr>
                                      <p:tavLst>
                                        <p:tav tm="0">
                                          <p:val>
                                            <p:strVal val="ppt_w"/>
                                          </p:val>
                                        </p:tav>
                                        <p:tav tm="100000">
                                          <p:val>
                                            <p:fltVal val="0"/>
                                          </p:val>
                                        </p:tav>
                                      </p:tavLst>
                                    </p:anim>
                                    <p:anim calcmode="lin" valueType="num">
                                      <p:cBhvr>
                                        <p:cTn id="174" dur="2000"/>
                                        <p:tgtEl>
                                          <p:spTgt spid="10"/>
                                        </p:tgtEl>
                                        <p:attrNameLst>
                                          <p:attrName>ppt_h</p:attrName>
                                        </p:attrNameLst>
                                      </p:cBhvr>
                                      <p:tavLst>
                                        <p:tav tm="0">
                                          <p:val>
                                            <p:strVal val="ppt_h"/>
                                          </p:val>
                                        </p:tav>
                                        <p:tav tm="100000">
                                          <p:val>
                                            <p:strVal val="ppt_h"/>
                                          </p:val>
                                        </p:tav>
                                      </p:tavLst>
                                    </p:anim>
                                    <p:set>
                                      <p:cBhvr>
                                        <p:cTn id="175" dur="1" fill="hold">
                                          <p:stCondLst>
                                            <p:cond delay="1999"/>
                                          </p:stCondLst>
                                        </p:cTn>
                                        <p:tgtEl>
                                          <p:spTgt spid="10"/>
                                        </p:tgtEl>
                                        <p:attrNameLst>
                                          <p:attrName>style.visibility</p:attrName>
                                        </p:attrNameLst>
                                      </p:cBhvr>
                                      <p:to>
                                        <p:strVal val="hidden"/>
                                      </p:to>
                                    </p:set>
                                  </p:childTnLst>
                                </p:cTn>
                              </p:par>
                              <p:par>
                                <p:cTn id="176" presetID="17" presetClass="exit" presetSubtype="2" fill="hold" grpId="3" nodeType="withEffect">
                                  <p:stCondLst>
                                    <p:cond delay="0"/>
                                  </p:stCondLst>
                                  <p:childTnLst>
                                    <p:anim calcmode="lin" valueType="num">
                                      <p:cBhvr>
                                        <p:cTn id="177" dur="2000"/>
                                        <p:tgtEl>
                                          <p:spTgt spid="11"/>
                                        </p:tgtEl>
                                        <p:attrNameLst>
                                          <p:attrName>ppt_x</p:attrName>
                                        </p:attrNameLst>
                                      </p:cBhvr>
                                      <p:tavLst>
                                        <p:tav tm="0">
                                          <p:val>
                                            <p:strVal val="ppt_x"/>
                                          </p:val>
                                        </p:tav>
                                        <p:tav tm="100000">
                                          <p:val>
                                            <p:strVal val="ppt_x+ppt_w/2"/>
                                          </p:val>
                                        </p:tav>
                                      </p:tavLst>
                                    </p:anim>
                                    <p:anim calcmode="lin" valueType="num">
                                      <p:cBhvr>
                                        <p:cTn id="178" dur="2000"/>
                                        <p:tgtEl>
                                          <p:spTgt spid="11"/>
                                        </p:tgtEl>
                                        <p:attrNameLst>
                                          <p:attrName>ppt_y</p:attrName>
                                        </p:attrNameLst>
                                      </p:cBhvr>
                                      <p:tavLst>
                                        <p:tav tm="0">
                                          <p:val>
                                            <p:strVal val="ppt_y"/>
                                          </p:val>
                                        </p:tav>
                                        <p:tav tm="100000">
                                          <p:val>
                                            <p:strVal val="ppt_y"/>
                                          </p:val>
                                        </p:tav>
                                      </p:tavLst>
                                    </p:anim>
                                    <p:anim calcmode="lin" valueType="num">
                                      <p:cBhvr>
                                        <p:cTn id="179" dur="2000"/>
                                        <p:tgtEl>
                                          <p:spTgt spid="11"/>
                                        </p:tgtEl>
                                        <p:attrNameLst>
                                          <p:attrName>ppt_w</p:attrName>
                                        </p:attrNameLst>
                                      </p:cBhvr>
                                      <p:tavLst>
                                        <p:tav tm="0">
                                          <p:val>
                                            <p:strVal val="ppt_w"/>
                                          </p:val>
                                        </p:tav>
                                        <p:tav tm="100000">
                                          <p:val>
                                            <p:fltVal val="0"/>
                                          </p:val>
                                        </p:tav>
                                      </p:tavLst>
                                    </p:anim>
                                    <p:anim calcmode="lin" valueType="num">
                                      <p:cBhvr>
                                        <p:cTn id="180" dur="2000"/>
                                        <p:tgtEl>
                                          <p:spTgt spid="11"/>
                                        </p:tgtEl>
                                        <p:attrNameLst>
                                          <p:attrName>ppt_h</p:attrName>
                                        </p:attrNameLst>
                                      </p:cBhvr>
                                      <p:tavLst>
                                        <p:tav tm="0">
                                          <p:val>
                                            <p:strVal val="ppt_h"/>
                                          </p:val>
                                        </p:tav>
                                        <p:tav tm="100000">
                                          <p:val>
                                            <p:strVal val="ppt_h"/>
                                          </p:val>
                                        </p:tav>
                                      </p:tavLst>
                                    </p:anim>
                                    <p:set>
                                      <p:cBhvr>
                                        <p:cTn id="181" dur="1" fill="hold">
                                          <p:stCondLst>
                                            <p:cond delay="1999"/>
                                          </p:stCondLst>
                                        </p:cTn>
                                        <p:tgtEl>
                                          <p:spTgt spid="11"/>
                                        </p:tgtEl>
                                        <p:attrNameLst>
                                          <p:attrName>style.visibility</p:attrName>
                                        </p:attrNameLst>
                                      </p:cBhvr>
                                      <p:to>
                                        <p:strVal val="hidden"/>
                                      </p:to>
                                    </p:set>
                                  </p:childTnLst>
                                </p:cTn>
                              </p:par>
                              <p:par>
                                <p:cTn id="182" presetID="17" presetClass="exit" presetSubtype="8" fill="hold" grpId="3" nodeType="withEffect">
                                  <p:stCondLst>
                                    <p:cond delay="0"/>
                                  </p:stCondLst>
                                  <p:childTnLst>
                                    <p:anim calcmode="lin" valueType="num">
                                      <p:cBhvr>
                                        <p:cTn id="183" dur="2000"/>
                                        <p:tgtEl>
                                          <p:spTgt spid="12"/>
                                        </p:tgtEl>
                                        <p:attrNameLst>
                                          <p:attrName>ppt_x</p:attrName>
                                        </p:attrNameLst>
                                      </p:cBhvr>
                                      <p:tavLst>
                                        <p:tav tm="0">
                                          <p:val>
                                            <p:strVal val="ppt_x"/>
                                          </p:val>
                                        </p:tav>
                                        <p:tav tm="100000">
                                          <p:val>
                                            <p:strVal val="ppt_x-ppt_w/2"/>
                                          </p:val>
                                        </p:tav>
                                      </p:tavLst>
                                    </p:anim>
                                    <p:anim calcmode="lin" valueType="num">
                                      <p:cBhvr>
                                        <p:cTn id="184" dur="2000"/>
                                        <p:tgtEl>
                                          <p:spTgt spid="12"/>
                                        </p:tgtEl>
                                        <p:attrNameLst>
                                          <p:attrName>ppt_y</p:attrName>
                                        </p:attrNameLst>
                                      </p:cBhvr>
                                      <p:tavLst>
                                        <p:tav tm="0">
                                          <p:val>
                                            <p:strVal val="ppt_y"/>
                                          </p:val>
                                        </p:tav>
                                        <p:tav tm="100000">
                                          <p:val>
                                            <p:strVal val="ppt_y"/>
                                          </p:val>
                                        </p:tav>
                                      </p:tavLst>
                                    </p:anim>
                                    <p:anim calcmode="lin" valueType="num">
                                      <p:cBhvr>
                                        <p:cTn id="185" dur="2000"/>
                                        <p:tgtEl>
                                          <p:spTgt spid="12"/>
                                        </p:tgtEl>
                                        <p:attrNameLst>
                                          <p:attrName>ppt_w</p:attrName>
                                        </p:attrNameLst>
                                      </p:cBhvr>
                                      <p:tavLst>
                                        <p:tav tm="0">
                                          <p:val>
                                            <p:strVal val="ppt_w"/>
                                          </p:val>
                                        </p:tav>
                                        <p:tav tm="100000">
                                          <p:val>
                                            <p:fltVal val="0"/>
                                          </p:val>
                                        </p:tav>
                                      </p:tavLst>
                                    </p:anim>
                                    <p:anim calcmode="lin" valueType="num">
                                      <p:cBhvr>
                                        <p:cTn id="186" dur="2000"/>
                                        <p:tgtEl>
                                          <p:spTgt spid="12"/>
                                        </p:tgtEl>
                                        <p:attrNameLst>
                                          <p:attrName>ppt_h</p:attrName>
                                        </p:attrNameLst>
                                      </p:cBhvr>
                                      <p:tavLst>
                                        <p:tav tm="0">
                                          <p:val>
                                            <p:strVal val="ppt_h"/>
                                          </p:val>
                                        </p:tav>
                                        <p:tav tm="100000">
                                          <p:val>
                                            <p:strVal val="ppt_h"/>
                                          </p:val>
                                        </p:tav>
                                      </p:tavLst>
                                    </p:anim>
                                    <p:set>
                                      <p:cBhvr>
                                        <p:cTn id="187" dur="1" fill="hold">
                                          <p:stCondLst>
                                            <p:cond delay="1999"/>
                                          </p:stCondLst>
                                        </p:cTn>
                                        <p:tgtEl>
                                          <p:spTgt spid="12"/>
                                        </p:tgtEl>
                                        <p:attrNameLst>
                                          <p:attrName>style.visibility</p:attrName>
                                        </p:attrNameLst>
                                      </p:cBhvr>
                                      <p:to>
                                        <p:strVal val="hidden"/>
                                      </p:to>
                                    </p:set>
                                  </p:childTnLst>
                                </p:cTn>
                              </p:par>
                              <p:par>
                                <p:cTn id="188" presetID="17" presetClass="entr" presetSubtype="10"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fltVal val="0"/>
                                          </p:val>
                                        </p:tav>
                                        <p:tav tm="100000">
                                          <p:val>
                                            <p:strVal val="#ppt_w"/>
                                          </p:val>
                                        </p:tav>
                                      </p:tavLst>
                                    </p:anim>
                                    <p:anim calcmode="lin" valueType="num">
                                      <p:cBhvr>
                                        <p:cTn id="19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2060"/>
            </a:gs>
            <a:gs pos="25000">
              <a:srgbClr val="21D6E0"/>
            </a:gs>
            <a:gs pos="75000">
              <a:srgbClr val="0087E6"/>
            </a:gs>
            <a:gs pos="100000">
              <a:srgbClr val="005CBF"/>
            </a:gs>
          </a:gsLst>
          <a:lin ang="16200000" scaled="0"/>
          <a:tileRect/>
        </a:gradFill>
        <a:effectLst/>
      </p:bgPr>
    </p:bg>
    <p:spTree>
      <p:nvGrpSpPr>
        <p:cNvPr id="1" name=""/>
        <p:cNvGrpSpPr/>
        <p:nvPr/>
      </p:nvGrpSpPr>
      <p:grpSpPr>
        <a:xfrm>
          <a:off x="0" y="0"/>
          <a:ext cx="0" cy="0"/>
          <a:chOff x="0" y="0"/>
          <a:chExt cx="0" cy="0"/>
        </a:xfrm>
      </p:grpSpPr>
      <p:pic>
        <p:nvPicPr>
          <p:cNvPr id="2" name="1 Imagen" descr="cadre_pour_video_9_by_kidpaddleetcie-d98z2tx.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1857356" y="2000246"/>
            <a:ext cx="5643602" cy="1631216"/>
          </a:xfrm>
          <a:prstGeom prst="rect">
            <a:avLst/>
          </a:prstGeom>
          <a:noFill/>
        </p:spPr>
        <p:txBody>
          <a:bodyPr wrap="square" rtlCol="0">
            <a:spAutoFit/>
          </a:bodyPr>
          <a:lstStyle/>
          <a:p>
            <a:pPr algn="ctr"/>
            <a:r>
              <a:rPr lang="es-PE" sz="2000" dirty="0" smtClean="0"/>
              <a:t>La única diferencia entre un buen y mal  día es tu actitud.</a:t>
            </a:r>
          </a:p>
          <a:p>
            <a:pPr algn="ctr"/>
            <a:r>
              <a:rPr lang="es-PE" sz="2000" dirty="0" smtClean="0"/>
              <a:t>Hoy es un nuevo comienzo, una nueva oportunidad para convertir tus fracasos en logros, y tus errores en lecciones.</a:t>
            </a:r>
          </a:p>
          <a:p>
            <a:pPr algn="ctr"/>
            <a:r>
              <a:rPr lang="es-PE" sz="2000" dirty="0" smtClean="0"/>
              <a:t>“Lo que haces marca la diferencia, y tienes que decidir que tipo de diferencia quieres marcar.”</a:t>
            </a:r>
            <a:endParaRPr lang="es-PE" sz="2000" dirty="0"/>
          </a:p>
        </p:txBody>
      </p:sp>
      <p:sp>
        <p:nvSpPr>
          <p:cNvPr id="5" name="4 Rectángulo"/>
          <p:cNvSpPr/>
          <p:nvPr/>
        </p:nvSpPr>
        <p:spPr>
          <a:xfrm>
            <a:off x="0" y="-214332"/>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002060"/>
            </a:gs>
            <a:gs pos="25000">
              <a:srgbClr val="21D6E0"/>
            </a:gs>
            <a:gs pos="75000">
              <a:srgbClr val="0087E6"/>
            </a:gs>
            <a:gs pos="100000">
              <a:srgbClr val="005CBF"/>
            </a:gs>
          </a:gsLst>
          <a:lin ang="0" scaled="1"/>
          <a:tileRect/>
        </a:gradFill>
        <a:effectLst/>
      </p:bgPr>
    </p:bg>
    <p:spTree>
      <p:nvGrpSpPr>
        <p:cNvPr id="1" name=""/>
        <p:cNvGrpSpPr/>
        <p:nvPr/>
      </p:nvGrpSpPr>
      <p:grpSpPr>
        <a:xfrm>
          <a:off x="0" y="0"/>
          <a:ext cx="0" cy="0"/>
          <a:chOff x="0" y="0"/>
          <a:chExt cx="0" cy="0"/>
        </a:xfrm>
      </p:grpSpPr>
      <p:pic>
        <p:nvPicPr>
          <p:cNvPr id="2" name="1 Imagen" descr="stock-photo-1565977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642910" y="714362"/>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928662" y="714362"/>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1357290" y="714362"/>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1714480" y="714362"/>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071670" y="714362"/>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42889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71461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14324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42899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85762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1481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92922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521494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564357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592932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35795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71514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07233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42955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71527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143900"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8429652" y="642924"/>
            <a:ext cx="714348" cy="3571900"/>
          </a:xfrm>
          <a:prstGeom prst="donut">
            <a:avLst/>
          </a:prstGeom>
          <a:blipFill>
            <a:blip r:embed="rId3">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6" name="25 Imagen" descr="cooltext303266063863994.png"/>
          <p:cNvPicPr>
            <a:picLocks noChangeAspect="1"/>
          </p:cNvPicPr>
          <p:nvPr/>
        </p:nvPicPr>
        <p:blipFill>
          <a:blip r:embed="rId4">
            <a:lum contrast="40000"/>
          </a:blip>
          <a:stretch>
            <a:fillRect/>
          </a:stretch>
        </p:blipFill>
        <p:spPr>
          <a:xfrm rot="20047270">
            <a:off x="1476049" y="2803607"/>
            <a:ext cx="2751939" cy="1831138"/>
          </a:xfrm>
          <a:prstGeom prst="rect">
            <a:avLst/>
          </a:prstGeom>
        </p:spPr>
      </p:pic>
      <p:sp>
        <p:nvSpPr>
          <p:cNvPr id="27" name="26 Rectángulo"/>
          <p:cNvSpPr/>
          <p:nvPr/>
        </p:nvSpPr>
        <p:spPr>
          <a:xfrm>
            <a:off x="-142908" y="-142894"/>
            <a:ext cx="9572692" cy="5715040"/>
          </a:xfrm>
          <a:prstGeom prst="rect">
            <a:avLst/>
          </a:prstGeom>
          <a:gradFill flip="none" rotWithShape="1">
            <a:gsLst>
              <a:gs pos="58000">
                <a:schemeClr val="tx1"/>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0-#ppt_w/2"/>
                                          </p:val>
                                        </p:tav>
                                        <p:tav tm="100000">
                                          <p:val>
                                            <p:strVal val="#ppt_x"/>
                                          </p:val>
                                        </p:tav>
                                      </p:tavLst>
                                    </p:anim>
                                    <p:anim calcmode="lin" valueType="num">
                                      <p:cBhvr additive="base">
                                        <p:cTn id="14" dur="3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0-#ppt_w/2"/>
                                          </p:val>
                                        </p:tav>
                                        <p:tav tm="100000">
                                          <p:val>
                                            <p:strVal val="#ppt_x"/>
                                          </p:val>
                                        </p:tav>
                                      </p:tavLst>
                                    </p:anim>
                                    <p:anim calcmode="lin" valueType="num">
                                      <p:cBhvr additive="base">
                                        <p:cTn id="30" dur="3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0-#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0-#ppt_w/2"/>
                                          </p:val>
                                        </p:tav>
                                        <p:tav tm="100000">
                                          <p:val>
                                            <p:strVal val="#ppt_x"/>
                                          </p:val>
                                        </p:tav>
                                      </p:tavLst>
                                    </p:anim>
                                    <p:anim calcmode="lin" valueType="num">
                                      <p:cBhvr additive="base">
                                        <p:cTn id="54" dur="3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0-#ppt_w/2"/>
                                          </p:val>
                                        </p:tav>
                                        <p:tav tm="100000">
                                          <p:val>
                                            <p:strVal val="#ppt_x"/>
                                          </p:val>
                                        </p:tav>
                                      </p:tavLst>
                                    </p:anim>
                                    <p:anim calcmode="lin" valueType="num">
                                      <p:cBhvr additive="base">
                                        <p:cTn id="58" dur="3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0-#ppt_w/2"/>
                                          </p:val>
                                        </p:tav>
                                        <p:tav tm="100000">
                                          <p:val>
                                            <p:strVal val="#ppt_x"/>
                                          </p:val>
                                        </p:tav>
                                      </p:tavLst>
                                    </p:anim>
                                    <p:anim calcmode="lin" valueType="num">
                                      <p:cBhvr additive="base">
                                        <p:cTn id="62" dur="3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0-#ppt_w/2"/>
                                          </p:val>
                                        </p:tav>
                                        <p:tav tm="100000">
                                          <p:val>
                                            <p:strVal val="#ppt_x"/>
                                          </p:val>
                                        </p:tav>
                                      </p:tavLst>
                                    </p:anim>
                                    <p:anim calcmode="lin" valueType="num">
                                      <p:cBhvr additive="base">
                                        <p:cTn id="66" dur="3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0-#ppt_w/2"/>
                                          </p:val>
                                        </p:tav>
                                        <p:tav tm="100000">
                                          <p:val>
                                            <p:strVal val="#ppt_x"/>
                                          </p:val>
                                        </p:tav>
                                      </p:tavLst>
                                    </p:anim>
                                    <p:anim calcmode="lin" valueType="num">
                                      <p:cBhvr additive="base">
                                        <p:cTn id="74" dur="3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0-#ppt_w/2"/>
                                          </p:val>
                                        </p:tav>
                                        <p:tav tm="100000">
                                          <p:val>
                                            <p:strVal val="#ppt_x"/>
                                          </p:val>
                                        </p:tav>
                                      </p:tavLst>
                                    </p:anim>
                                    <p:anim calcmode="lin" valueType="num">
                                      <p:cBhvr additive="base">
                                        <p:cTn id="78" dur="30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0-#ppt_w/2"/>
                                          </p:val>
                                        </p:tav>
                                        <p:tav tm="100000">
                                          <p:val>
                                            <p:strVal val="#ppt_x"/>
                                          </p:val>
                                        </p:tav>
                                      </p:tavLst>
                                    </p:anim>
                                    <p:anim calcmode="lin" valueType="num">
                                      <p:cBhvr additive="base">
                                        <p:cTn id="82" dur="3000" fill="hold"/>
                                        <p:tgtEl>
                                          <p:spTgt spid="21"/>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0-#ppt_w/2"/>
                                          </p:val>
                                        </p:tav>
                                        <p:tav tm="100000">
                                          <p:val>
                                            <p:strVal val="#ppt_x"/>
                                          </p:val>
                                        </p:tav>
                                      </p:tavLst>
                                    </p:anim>
                                    <p:anim calcmode="lin" valueType="num">
                                      <p:cBhvr additive="base">
                                        <p:cTn id="86" dur="3000" fill="hold"/>
                                        <p:tgtEl>
                                          <p:spTgt spid="22"/>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0-#ppt_w/2"/>
                                          </p:val>
                                        </p:tav>
                                        <p:tav tm="100000">
                                          <p:val>
                                            <p:strVal val="#ppt_x"/>
                                          </p:val>
                                        </p:tav>
                                      </p:tavLst>
                                    </p:anim>
                                    <p:anim calcmode="lin" valueType="num">
                                      <p:cBhvr additive="base">
                                        <p:cTn id="90" dur="3000" fill="hold"/>
                                        <p:tgtEl>
                                          <p:spTgt spid="23"/>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0-#ppt_w/2"/>
                                          </p:val>
                                        </p:tav>
                                        <p:tav tm="100000">
                                          <p:val>
                                            <p:strVal val="#ppt_x"/>
                                          </p:val>
                                        </p:tav>
                                      </p:tavLst>
                                    </p:anim>
                                    <p:anim calcmode="lin" valueType="num">
                                      <p:cBhvr additive="base">
                                        <p:cTn id="94" dur="3000" fill="hold"/>
                                        <p:tgtEl>
                                          <p:spTgt spid="24"/>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0-#ppt_w/2"/>
                                          </p:val>
                                        </p:tav>
                                        <p:tav tm="100000">
                                          <p:val>
                                            <p:strVal val="#ppt_x"/>
                                          </p:val>
                                        </p:tav>
                                      </p:tavLst>
                                    </p:anim>
                                    <p:anim calcmode="lin" valueType="num">
                                      <p:cBhvr additive="base">
                                        <p:cTn id="98" dur="3000" fill="hold"/>
                                        <p:tgtEl>
                                          <p:spTgt spid="25"/>
                                        </p:tgtEl>
                                        <p:attrNameLst>
                                          <p:attrName>ppt_y</p:attrName>
                                        </p:attrNameLst>
                                      </p:cBhvr>
                                      <p:tavLst>
                                        <p:tav tm="0">
                                          <p:val>
                                            <p:strVal val="#ppt_y"/>
                                          </p:val>
                                        </p:tav>
                                        <p:tav tm="100000">
                                          <p:val>
                                            <p:strVal val="#ppt_y"/>
                                          </p:val>
                                        </p:tav>
                                      </p:tavLst>
                                    </p:anim>
                                  </p:childTnLst>
                                </p:cTn>
                              </p:par>
                              <p:par>
                                <p:cTn id="99" presetID="8" presetClass="emph" presetSubtype="0" fill="hold" grpId="1" nodeType="withEffect">
                                  <p:stCondLst>
                                    <p:cond delay="0"/>
                                  </p:stCondLst>
                                  <p:childTnLst>
                                    <p:animRot by="21600000">
                                      <p:cBhvr>
                                        <p:cTn id="100" dur="3000" fill="hold"/>
                                        <p:tgtEl>
                                          <p:spTgt spid="3"/>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5"/>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6"/>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7"/>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8"/>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9"/>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10"/>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11"/>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12"/>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13"/>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14"/>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15"/>
                                        </p:tgtEl>
                                        <p:attrNameLst>
                                          <p:attrName>r</p:attrName>
                                        </p:attrNameLst>
                                      </p:cBhvr>
                                    </p:animRot>
                                  </p:childTnLst>
                                </p:cTn>
                              </p:par>
                              <p:par>
                                <p:cTn id="125" presetID="8" presetClass="emph" presetSubtype="0" fill="hold" grpId="1" nodeType="withEffect">
                                  <p:stCondLst>
                                    <p:cond delay="0"/>
                                  </p:stCondLst>
                                  <p:childTnLst>
                                    <p:animRot by="-21600000">
                                      <p:cBhvr>
                                        <p:cTn id="126" dur="3000" fill="hold"/>
                                        <p:tgtEl>
                                          <p:spTgt spid="16"/>
                                        </p:tgtEl>
                                        <p:attrNameLst>
                                          <p:attrName>r</p:attrName>
                                        </p:attrNameLst>
                                      </p:cBhvr>
                                    </p:animRot>
                                  </p:childTnLst>
                                </p:cTn>
                              </p:par>
                              <p:par>
                                <p:cTn id="127" presetID="8" presetClass="emph" presetSubtype="0" fill="hold" grpId="1" nodeType="withEffect">
                                  <p:stCondLst>
                                    <p:cond delay="0"/>
                                  </p:stCondLst>
                                  <p:childTnLst>
                                    <p:animRot by="21600000">
                                      <p:cBhvr>
                                        <p:cTn id="128" dur="3000" fill="hold"/>
                                        <p:tgtEl>
                                          <p:spTgt spid="17"/>
                                        </p:tgtEl>
                                        <p:attrNameLst>
                                          <p:attrName>r</p:attrName>
                                        </p:attrNameLst>
                                      </p:cBhvr>
                                    </p:animRot>
                                  </p:childTnLst>
                                </p:cTn>
                              </p:par>
                              <p:par>
                                <p:cTn id="129" presetID="8" presetClass="emph" presetSubtype="0" fill="hold" grpId="1" nodeType="withEffect">
                                  <p:stCondLst>
                                    <p:cond delay="0"/>
                                  </p:stCondLst>
                                  <p:childTnLst>
                                    <p:animRot by="-21600000">
                                      <p:cBhvr>
                                        <p:cTn id="130" dur="3000" fill="hold"/>
                                        <p:tgtEl>
                                          <p:spTgt spid="18"/>
                                        </p:tgtEl>
                                        <p:attrNameLst>
                                          <p:attrName>r</p:attrName>
                                        </p:attrNameLst>
                                      </p:cBhvr>
                                    </p:animRot>
                                  </p:childTnLst>
                                </p:cTn>
                              </p:par>
                              <p:par>
                                <p:cTn id="131" presetID="8" presetClass="emph" presetSubtype="0" fill="hold" grpId="1" nodeType="withEffect">
                                  <p:stCondLst>
                                    <p:cond delay="0"/>
                                  </p:stCondLst>
                                  <p:childTnLst>
                                    <p:animRot by="21600000">
                                      <p:cBhvr>
                                        <p:cTn id="132" dur="3000" fill="hold"/>
                                        <p:tgtEl>
                                          <p:spTgt spid="19"/>
                                        </p:tgtEl>
                                        <p:attrNameLst>
                                          <p:attrName>r</p:attrName>
                                        </p:attrNameLst>
                                      </p:cBhvr>
                                    </p:animRot>
                                  </p:childTnLst>
                                </p:cTn>
                              </p:par>
                              <p:par>
                                <p:cTn id="133" presetID="8" presetClass="emph" presetSubtype="0" fill="hold" grpId="1" nodeType="withEffect">
                                  <p:stCondLst>
                                    <p:cond delay="0"/>
                                  </p:stCondLst>
                                  <p:childTnLst>
                                    <p:animRot by="-21600000">
                                      <p:cBhvr>
                                        <p:cTn id="134" dur="3000" fill="hold"/>
                                        <p:tgtEl>
                                          <p:spTgt spid="20"/>
                                        </p:tgtEl>
                                        <p:attrNameLst>
                                          <p:attrName>r</p:attrName>
                                        </p:attrNameLst>
                                      </p:cBhvr>
                                    </p:animRot>
                                  </p:childTnLst>
                                </p:cTn>
                              </p:par>
                              <p:par>
                                <p:cTn id="135" presetID="8" presetClass="emph" presetSubtype="0" fill="hold" grpId="1" nodeType="withEffect">
                                  <p:stCondLst>
                                    <p:cond delay="0"/>
                                  </p:stCondLst>
                                  <p:childTnLst>
                                    <p:animRot by="21600000">
                                      <p:cBhvr>
                                        <p:cTn id="136" dur="3000" fill="hold"/>
                                        <p:tgtEl>
                                          <p:spTgt spid="21"/>
                                        </p:tgtEl>
                                        <p:attrNameLst>
                                          <p:attrName>r</p:attrName>
                                        </p:attrNameLst>
                                      </p:cBhvr>
                                    </p:animRot>
                                  </p:childTnLst>
                                </p:cTn>
                              </p:par>
                              <p:par>
                                <p:cTn id="137" presetID="8" presetClass="emph" presetSubtype="0" fill="hold" grpId="1" nodeType="withEffect">
                                  <p:stCondLst>
                                    <p:cond delay="0"/>
                                  </p:stCondLst>
                                  <p:childTnLst>
                                    <p:animRot by="-21600000">
                                      <p:cBhvr>
                                        <p:cTn id="138" dur="3000" fill="hold"/>
                                        <p:tgtEl>
                                          <p:spTgt spid="22"/>
                                        </p:tgtEl>
                                        <p:attrNameLst>
                                          <p:attrName>r</p:attrName>
                                        </p:attrNameLst>
                                      </p:cBhvr>
                                    </p:animRot>
                                  </p:childTnLst>
                                </p:cTn>
                              </p:par>
                              <p:par>
                                <p:cTn id="139" presetID="8" presetClass="emph" presetSubtype="0" fill="hold" grpId="1" nodeType="withEffect">
                                  <p:stCondLst>
                                    <p:cond delay="0"/>
                                  </p:stCondLst>
                                  <p:childTnLst>
                                    <p:animRot by="21600000">
                                      <p:cBhvr>
                                        <p:cTn id="140" dur="3000" fill="hold"/>
                                        <p:tgtEl>
                                          <p:spTgt spid="23"/>
                                        </p:tgtEl>
                                        <p:attrNameLst>
                                          <p:attrName>r</p:attrName>
                                        </p:attrNameLst>
                                      </p:cBhvr>
                                    </p:animRot>
                                  </p:childTnLst>
                                </p:cTn>
                              </p:par>
                              <p:par>
                                <p:cTn id="141" presetID="8" presetClass="emph" presetSubtype="0" fill="hold" grpId="1" nodeType="withEffect">
                                  <p:stCondLst>
                                    <p:cond delay="0"/>
                                  </p:stCondLst>
                                  <p:childTnLst>
                                    <p:animRot by="-21600000">
                                      <p:cBhvr>
                                        <p:cTn id="142" dur="3000" fill="hold"/>
                                        <p:tgtEl>
                                          <p:spTgt spid="24"/>
                                        </p:tgtEl>
                                        <p:attrNameLst>
                                          <p:attrName>r</p:attrName>
                                        </p:attrNameLst>
                                      </p:cBhvr>
                                    </p:animRot>
                                  </p:childTnLst>
                                </p:cTn>
                              </p:par>
                              <p:par>
                                <p:cTn id="143" presetID="8" presetClass="emph" presetSubtype="0" fill="hold" grpId="1" nodeType="withEffect">
                                  <p:stCondLst>
                                    <p:cond delay="0"/>
                                  </p:stCondLst>
                                  <p:childTnLst>
                                    <p:animRot by="21600000">
                                      <p:cBhvr>
                                        <p:cTn id="144" dur="3000" fill="hold"/>
                                        <p:tgtEl>
                                          <p:spTgt spid="25"/>
                                        </p:tgtEl>
                                        <p:attrNameLst>
                                          <p:attrName>r</p:attrName>
                                        </p:attrNameLst>
                                      </p:cBhvr>
                                    </p:animRot>
                                  </p:childTnLst>
                                </p:cTn>
                              </p:par>
                              <p:par>
                                <p:cTn id="145" presetID="3" presetClass="entr" presetSubtype="10" fill="hold" grpId="2" nodeType="withEffect">
                                  <p:stCondLst>
                                    <p:cond delay="0"/>
                                  </p:stCondLst>
                                  <p:childTnLst>
                                    <p:set>
                                      <p:cBhvr>
                                        <p:cTn id="146" dur="1" fill="hold">
                                          <p:stCondLst>
                                            <p:cond delay="0"/>
                                          </p:stCondLst>
                                        </p:cTn>
                                        <p:tgtEl>
                                          <p:spTgt spid="3"/>
                                        </p:tgtEl>
                                        <p:attrNameLst>
                                          <p:attrName>style.visibility</p:attrName>
                                        </p:attrNameLst>
                                      </p:cBhvr>
                                      <p:to>
                                        <p:strVal val="visible"/>
                                      </p:to>
                                    </p:set>
                                    <p:animEffect transition="in" filter="blinds(horizontal)">
                                      <p:cBhvr>
                                        <p:cTn id="147" dur="3000"/>
                                        <p:tgtEl>
                                          <p:spTgt spid="3"/>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blinds(horizontal)">
                                      <p:cBhvr>
                                        <p:cTn id="150" dur="3000"/>
                                        <p:tgtEl>
                                          <p:spTgt spid="4"/>
                                        </p:tgtEl>
                                      </p:cBhvr>
                                    </p:animEffect>
                                  </p:childTnLst>
                                </p:cTn>
                              </p:par>
                              <p:par>
                                <p:cTn id="151" presetID="3" presetClass="entr" presetSubtype="10" fill="hold" grpId="2" nodeType="withEffect">
                                  <p:stCondLst>
                                    <p:cond delay="0"/>
                                  </p:stCondLst>
                                  <p:childTnLst>
                                    <p:set>
                                      <p:cBhvr>
                                        <p:cTn id="152" dur="1" fill="hold">
                                          <p:stCondLst>
                                            <p:cond delay="0"/>
                                          </p:stCondLst>
                                        </p:cTn>
                                        <p:tgtEl>
                                          <p:spTgt spid="5"/>
                                        </p:tgtEl>
                                        <p:attrNameLst>
                                          <p:attrName>style.visibility</p:attrName>
                                        </p:attrNameLst>
                                      </p:cBhvr>
                                      <p:to>
                                        <p:strVal val="visible"/>
                                      </p:to>
                                    </p:set>
                                    <p:animEffect transition="in" filter="blinds(horizontal)">
                                      <p:cBhvr>
                                        <p:cTn id="153" dur="3000"/>
                                        <p:tgtEl>
                                          <p:spTgt spid="5"/>
                                        </p:tgtEl>
                                      </p:cBhvr>
                                    </p:animEffect>
                                  </p:childTnLst>
                                </p:cTn>
                              </p:par>
                              <p:par>
                                <p:cTn id="154" presetID="3" presetClass="entr" presetSubtype="10" fill="hold" grpId="2" nodeType="withEffect">
                                  <p:stCondLst>
                                    <p:cond delay="0"/>
                                  </p:stCondLst>
                                  <p:childTnLst>
                                    <p:set>
                                      <p:cBhvr>
                                        <p:cTn id="155" dur="1" fill="hold">
                                          <p:stCondLst>
                                            <p:cond delay="0"/>
                                          </p:stCondLst>
                                        </p:cTn>
                                        <p:tgtEl>
                                          <p:spTgt spid="6"/>
                                        </p:tgtEl>
                                        <p:attrNameLst>
                                          <p:attrName>style.visibility</p:attrName>
                                        </p:attrNameLst>
                                      </p:cBhvr>
                                      <p:to>
                                        <p:strVal val="visible"/>
                                      </p:to>
                                    </p:set>
                                    <p:animEffect transition="in" filter="blinds(horizontal)">
                                      <p:cBhvr>
                                        <p:cTn id="156" dur="3000"/>
                                        <p:tgtEl>
                                          <p:spTgt spid="6"/>
                                        </p:tgtEl>
                                      </p:cBhvr>
                                    </p:animEffect>
                                  </p:childTnLst>
                                </p:cTn>
                              </p:par>
                              <p:par>
                                <p:cTn id="157" presetID="3" presetClass="entr" presetSubtype="10" fill="hold" grpId="2" nodeType="withEffect">
                                  <p:stCondLst>
                                    <p:cond delay="0"/>
                                  </p:stCondLst>
                                  <p:childTnLst>
                                    <p:set>
                                      <p:cBhvr>
                                        <p:cTn id="158" dur="1" fill="hold">
                                          <p:stCondLst>
                                            <p:cond delay="0"/>
                                          </p:stCondLst>
                                        </p:cTn>
                                        <p:tgtEl>
                                          <p:spTgt spid="7"/>
                                        </p:tgtEl>
                                        <p:attrNameLst>
                                          <p:attrName>style.visibility</p:attrName>
                                        </p:attrNameLst>
                                      </p:cBhvr>
                                      <p:to>
                                        <p:strVal val="visible"/>
                                      </p:to>
                                    </p:set>
                                    <p:animEffect transition="in" filter="blinds(horizontal)">
                                      <p:cBhvr>
                                        <p:cTn id="159" dur="3000"/>
                                        <p:tgtEl>
                                          <p:spTgt spid="7"/>
                                        </p:tgtEl>
                                      </p:cBhvr>
                                    </p:animEffect>
                                  </p:childTnLst>
                                </p:cTn>
                              </p:par>
                              <p:par>
                                <p:cTn id="160" presetID="3" presetClass="entr" presetSubtype="10" fill="hold" grpId="2" nodeType="withEffect">
                                  <p:stCondLst>
                                    <p:cond delay="0"/>
                                  </p:stCondLst>
                                  <p:childTnLst>
                                    <p:set>
                                      <p:cBhvr>
                                        <p:cTn id="161" dur="1" fill="hold">
                                          <p:stCondLst>
                                            <p:cond delay="0"/>
                                          </p:stCondLst>
                                        </p:cTn>
                                        <p:tgtEl>
                                          <p:spTgt spid="8"/>
                                        </p:tgtEl>
                                        <p:attrNameLst>
                                          <p:attrName>style.visibility</p:attrName>
                                        </p:attrNameLst>
                                      </p:cBhvr>
                                      <p:to>
                                        <p:strVal val="visible"/>
                                      </p:to>
                                    </p:set>
                                    <p:animEffect transition="in" filter="blinds(horizontal)">
                                      <p:cBhvr>
                                        <p:cTn id="162" dur="3000"/>
                                        <p:tgtEl>
                                          <p:spTgt spid="8"/>
                                        </p:tgtEl>
                                      </p:cBhvr>
                                    </p:animEffect>
                                  </p:childTnLst>
                                </p:cTn>
                              </p:par>
                              <p:par>
                                <p:cTn id="163" presetID="3" presetClass="entr" presetSubtype="10" fill="hold" grpId="2" nodeType="withEffect">
                                  <p:stCondLst>
                                    <p:cond delay="0"/>
                                  </p:stCondLst>
                                  <p:childTnLst>
                                    <p:set>
                                      <p:cBhvr>
                                        <p:cTn id="164" dur="1" fill="hold">
                                          <p:stCondLst>
                                            <p:cond delay="0"/>
                                          </p:stCondLst>
                                        </p:cTn>
                                        <p:tgtEl>
                                          <p:spTgt spid="9"/>
                                        </p:tgtEl>
                                        <p:attrNameLst>
                                          <p:attrName>style.visibility</p:attrName>
                                        </p:attrNameLst>
                                      </p:cBhvr>
                                      <p:to>
                                        <p:strVal val="visible"/>
                                      </p:to>
                                    </p:set>
                                    <p:animEffect transition="in" filter="blinds(horizontal)">
                                      <p:cBhvr>
                                        <p:cTn id="165" dur="3000"/>
                                        <p:tgtEl>
                                          <p:spTgt spid="9"/>
                                        </p:tgtEl>
                                      </p:cBhvr>
                                    </p:animEffect>
                                  </p:childTnLst>
                                </p:cTn>
                              </p:par>
                              <p:par>
                                <p:cTn id="166" presetID="3" presetClass="entr" presetSubtype="10" fill="hold" grpId="2" nodeType="withEffect">
                                  <p:stCondLst>
                                    <p:cond delay="0"/>
                                  </p:stCondLst>
                                  <p:childTnLst>
                                    <p:set>
                                      <p:cBhvr>
                                        <p:cTn id="167" dur="1" fill="hold">
                                          <p:stCondLst>
                                            <p:cond delay="0"/>
                                          </p:stCondLst>
                                        </p:cTn>
                                        <p:tgtEl>
                                          <p:spTgt spid="10"/>
                                        </p:tgtEl>
                                        <p:attrNameLst>
                                          <p:attrName>style.visibility</p:attrName>
                                        </p:attrNameLst>
                                      </p:cBhvr>
                                      <p:to>
                                        <p:strVal val="visible"/>
                                      </p:to>
                                    </p:set>
                                    <p:animEffect transition="in" filter="blinds(horizontal)">
                                      <p:cBhvr>
                                        <p:cTn id="168" dur="3000"/>
                                        <p:tgtEl>
                                          <p:spTgt spid="10"/>
                                        </p:tgtEl>
                                      </p:cBhvr>
                                    </p:animEffect>
                                  </p:childTnLst>
                                </p:cTn>
                              </p:par>
                              <p:par>
                                <p:cTn id="169" presetID="3" presetClass="entr" presetSubtype="10" fill="hold" grpId="2" nodeType="withEffect">
                                  <p:stCondLst>
                                    <p:cond delay="0"/>
                                  </p:stCondLst>
                                  <p:childTnLst>
                                    <p:set>
                                      <p:cBhvr>
                                        <p:cTn id="170" dur="1" fill="hold">
                                          <p:stCondLst>
                                            <p:cond delay="0"/>
                                          </p:stCondLst>
                                        </p:cTn>
                                        <p:tgtEl>
                                          <p:spTgt spid="11"/>
                                        </p:tgtEl>
                                        <p:attrNameLst>
                                          <p:attrName>style.visibility</p:attrName>
                                        </p:attrNameLst>
                                      </p:cBhvr>
                                      <p:to>
                                        <p:strVal val="visible"/>
                                      </p:to>
                                    </p:set>
                                    <p:animEffect transition="in" filter="blinds(horizontal)">
                                      <p:cBhvr>
                                        <p:cTn id="171" dur="3000"/>
                                        <p:tgtEl>
                                          <p:spTgt spid="11"/>
                                        </p:tgtEl>
                                      </p:cBhvr>
                                    </p:animEffect>
                                  </p:childTnLst>
                                </p:cTn>
                              </p:par>
                              <p:par>
                                <p:cTn id="172" presetID="3" presetClass="entr" presetSubtype="10" fill="hold" grpId="2" nodeType="withEffect">
                                  <p:stCondLst>
                                    <p:cond delay="0"/>
                                  </p:stCondLst>
                                  <p:childTnLst>
                                    <p:set>
                                      <p:cBhvr>
                                        <p:cTn id="173" dur="1" fill="hold">
                                          <p:stCondLst>
                                            <p:cond delay="0"/>
                                          </p:stCondLst>
                                        </p:cTn>
                                        <p:tgtEl>
                                          <p:spTgt spid="12"/>
                                        </p:tgtEl>
                                        <p:attrNameLst>
                                          <p:attrName>style.visibility</p:attrName>
                                        </p:attrNameLst>
                                      </p:cBhvr>
                                      <p:to>
                                        <p:strVal val="visible"/>
                                      </p:to>
                                    </p:set>
                                    <p:animEffect transition="in" filter="blinds(horizontal)">
                                      <p:cBhvr>
                                        <p:cTn id="174" dur="3000"/>
                                        <p:tgtEl>
                                          <p:spTgt spid="12"/>
                                        </p:tgtEl>
                                      </p:cBhvr>
                                    </p:animEffect>
                                  </p:childTnLst>
                                </p:cTn>
                              </p:par>
                              <p:par>
                                <p:cTn id="175" presetID="3" presetClass="entr" presetSubtype="10" fill="hold" grpId="2" nodeType="withEffect">
                                  <p:stCondLst>
                                    <p:cond delay="0"/>
                                  </p:stCondLst>
                                  <p:childTnLst>
                                    <p:set>
                                      <p:cBhvr>
                                        <p:cTn id="176" dur="1" fill="hold">
                                          <p:stCondLst>
                                            <p:cond delay="0"/>
                                          </p:stCondLst>
                                        </p:cTn>
                                        <p:tgtEl>
                                          <p:spTgt spid="13"/>
                                        </p:tgtEl>
                                        <p:attrNameLst>
                                          <p:attrName>style.visibility</p:attrName>
                                        </p:attrNameLst>
                                      </p:cBhvr>
                                      <p:to>
                                        <p:strVal val="visible"/>
                                      </p:to>
                                    </p:set>
                                    <p:animEffect transition="in" filter="blinds(horizontal)">
                                      <p:cBhvr>
                                        <p:cTn id="177" dur="3000"/>
                                        <p:tgtEl>
                                          <p:spTgt spid="13"/>
                                        </p:tgtEl>
                                      </p:cBhvr>
                                    </p:animEffect>
                                  </p:childTnLst>
                                </p:cTn>
                              </p:par>
                              <p:par>
                                <p:cTn id="178" presetID="3" presetClass="entr" presetSubtype="10" fill="hold" grpId="2" nodeType="withEffect">
                                  <p:stCondLst>
                                    <p:cond delay="0"/>
                                  </p:stCondLst>
                                  <p:childTnLst>
                                    <p:set>
                                      <p:cBhvr>
                                        <p:cTn id="179" dur="1" fill="hold">
                                          <p:stCondLst>
                                            <p:cond delay="0"/>
                                          </p:stCondLst>
                                        </p:cTn>
                                        <p:tgtEl>
                                          <p:spTgt spid="14"/>
                                        </p:tgtEl>
                                        <p:attrNameLst>
                                          <p:attrName>style.visibility</p:attrName>
                                        </p:attrNameLst>
                                      </p:cBhvr>
                                      <p:to>
                                        <p:strVal val="visible"/>
                                      </p:to>
                                    </p:set>
                                    <p:animEffect transition="in" filter="blinds(horizontal)">
                                      <p:cBhvr>
                                        <p:cTn id="180" dur="3000"/>
                                        <p:tgtEl>
                                          <p:spTgt spid="14"/>
                                        </p:tgtEl>
                                      </p:cBhvr>
                                    </p:animEffect>
                                  </p:childTnLst>
                                </p:cTn>
                              </p:par>
                              <p:par>
                                <p:cTn id="181" presetID="3" presetClass="entr" presetSubtype="10" fill="hold" grpId="2" nodeType="withEffect">
                                  <p:stCondLst>
                                    <p:cond delay="0"/>
                                  </p:stCondLst>
                                  <p:childTnLst>
                                    <p:set>
                                      <p:cBhvr>
                                        <p:cTn id="182" dur="1" fill="hold">
                                          <p:stCondLst>
                                            <p:cond delay="0"/>
                                          </p:stCondLst>
                                        </p:cTn>
                                        <p:tgtEl>
                                          <p:spTgt spid="15"/>
                                        </p:tgtEl>
                                        <p:attrNameLst>
                                          <p:attrName>style.visibility</p:attrName>
                                        </p:attrNameLst>
                                      </p:cBhvr>
                                      <p:to>
                                        <p:strVal val="visible"/>
                                      </p:to>
                                    </p:set>
                                    <p:animEffect transition="in" filter="blinds(horizontal)">
                                      <p:cBhvr>
                                        <p:cTn id="183" dur="3000"/>
                                        <p:tgtEl>
                                          <p:spTgt spid="15"/>
                                        </p:tgtEl>
                                      </p:cBhvr>
                                    </p:animEffect>
                                  </p:childTnLst>
                                </p:cTn>
                              </p:par>
                              <p:par>
                                <p:cTn id="184" presetID="3" presetClass="entr" presetSubtype="10" fill="hold" grpId="2" nodeType="withEffect">
                                  <p:stCondLst>
                                    <p:cond delay="0"/>
                                  </p:stCondLst>
                                  <p:childTnLst>
                                    <p:set>
                                      <p:cBhvr>
                                        <p:cTn id="185" dur="1" fill="hold">
                                          <p:stCondLst>
                                            <p:cond delay="0"/>
                                          </p:stCondLst>
                                        </p:cTn>
                                        <p:tgtEl>
                                          <p:spTgt spid="16"/>
                                        </p:tgtEl>
                                        <p:attrNameLst>
                                          <p:attrName>style.visibility</p:attrName>
                                        </p:attrNameLst>
                                      </p:cBhvr>
                                      <p:to>
                                        <p:strVal val="visible"/>
                                      </p:to>
                                    </p:set>
                                    <p:animEffect transition="in" filter="blinds(horizontal)">
                                      <p:cBhvr>
                                        <p:cTn id="186" dur="3000"/>
                                        <p:tgtEl>
                                          <p:spTgt spid="16"/>
                                        </p:tgtEl>
                                      </p:cBhvr>
                                    </p:animEffect>
                                  </p:childTnLst>
                                </p:cTn>
                              </p:par>
                              <p:par>
                                <p:cTn id="187" presetID="3" presetClass="entr" presetSubtype="10" fill="hold" grpId="2" nodeType="withEffect">
                                  <p:stCondLst>
                                    <p:cond delay="0"/>
                                  </p:stCondLst>
                                  <p:childTnLst>
                                    <p:set>
                                      <p:cBhvr>
                                        <p:cTn id="188" dur="1" fill="hold">
                                          <p:stCondLst>
                                            <p:cond delay="0"/>
                                          </p:stCondLst>
                                        </p:cTn>
                                        <p:tgtEl>
                                          <p:spTgt spid="17"/>
                                        </p:tgtEl>
                                        <p:attrNameLst>
                                          <p:attrName>style.visibility</p:attrName>
                                        </p:attrNameLst>
                                      </p:cBhvr>
                                      <p:to>
                                        <p:strVal val="visible"/>
                                      </p:to>
                                    </p:set>
                                    <p:animEffect transition="in" filter="blinds(horizontal)">
                                      <p:cBhvr>
                                        <p:cTn id="189" dur="3000"/>
                                        <p:tgtEl>
                                          <p:spTgt spid="17"/>
                                        </p:tgtEl>
                                      </p:cBhvr>
                                    </p:animEffect>
                                  </p:childTnLst>
                                </p:cTn>
                              </p:par>
                              <p:par>
                                <p:cTn id="190" presetID="3" presetClass="entr" presetSubtype="10" fill="hold" grpId="2" nodeType="withEffect">
                                  <p:stCondLst>
                                    <p:cond delay="0"/>
                                  </p:stCondLst>
                                  <p:childTnLst>
                                    <p:set>
                                      <p:cBhvr>
                                        <p:cTn id="191" dur="1" fill="hold">
                                          <p:stCondLst>
                                            <p:cond delay="0"/>
                                          </p:stCondLst>
                                        </p:cTn>
                                        <p:tgtEl>
                                          <p:spTgt spid="18"/>
                                        </p:tgtEl>
                                        <p:attrNameLst>
                                          <p:attrName>style.visibility</p:attrName>
                                        </p:attrNameLst>
                                      </p:cBhvr>
                                      <p:to>
                                        <p:strVal val="visible"/>
                                      </p:to>
                                    </p:set>
                                    <p:animEffect transition="in" filter="blinds(horizontal)">
                                      <p:cBhvr>
                                        <p:cTn id="192" dur="3000"/>
                                        <p:tgtEl>
                                          <p:spTgt spid="18"/>
                                        </p:tgtEl>
                                      </p:cBhvr>
                                    </p:animEffect>
                                  </p:childTnLst>
                                </p:cTn>
                              </p:par>
                              <p:par>
                                <p:cTn id="193" presetID="3" presetClass="entr" presetSubtype="10" fill="hold" grpId="2" nodeType="withEffect">
                                  <p:stCondLst>
                                    <p:cond delay="0"/>
                                  </p:stCondLst>
                                  <p:childTnLst>
                                    <p:set>
                                      <p:cBhvr>
                                        <p:cTn id="194" dur="1" fill="hold">
                                          <p:stCondLst>
                                            <p:cond delay="0"/>
                                          </p:stCondLst>
                                        </p:cTn>
                                        <p:tgtEl>
                                          <p:spTgt spid="19"/>
                                        </p:tgtEl>
                                        <p:attrNameLst>
                                          <p:attrName>style.visibility</p:attrName>
                                        </p:attrNameLst>
                                      </p:cBhvr>
                                      <p:to>
                                        <p:strVal val="visible"/>
                                      </p:to>
                                    </p:set>
                                    <p:animEffect transition="in" filter="blinds(horizontal)">
                                      <p:cBhvr>
                                        <p:cTn id="195" dur="3000"/>
                                        <p:tgtEl>
                                          <p:spTgt spid="19"/>
                                        </p:tgtEl>
                                      </p:cBhvr>
                                    </p:animEffect>
                                  </p:childTnLst>
                                </p:cTn>
                              </p:par>
                              <p:par>
                                <p:cTn id="196" presetID="3" presetClass="entr" presetSubtype="10" fill="hold" grpId="2" nodeType="withEffect">
                                  <p:stCondLst>
                                    <p:cond delay="0"/>
                                  </p:stCondLst>
                                  <p:childTnLst>
                                    <p:set>
                                      <p:cBhvr>
                                        <p:cTn id="197" dur="1" fill="hold">
                                          <p:stCondLst>
                                            <p:cond delay="0"/>
                                          </p:stCondLst>
                                        </p:cTn>
                                        <p:tgtEl>
                                          <p:spTgt spid="20"/>
                                        </p:tgtEl>
                                        <p:attrNameLst>
                                          <p:attrName>style.visibility</p:attrName>
                                        </p:attrNameLst>
                                      </p:cBhvr>
                                      <p:to>
                                        <p:strVal val="visible"/>
                                      </p:to>
                                    </p:set>
                                    <p:animEffect transition="in" filter="blinds(horizontal)">
                                      <p:cBhvr>
                                        <p:cTn id="198" dur="3000"/>
                                        <p:tgtEl>
                                          <p:spTgt spid="20"/>
                                        </p:tgtEl>
                                      </p:cBhvr>
                                    </p:animEffect>
                                  </p:childTnLst>
                                </p:cTn>
                              </p:par>
                              <p:par>
                                <p:cTn id="199" presetID="3" presetClass="entr" presetSubtype="10" fill="hold" grpId="2" nodeType="withEffect">
                                  <p:stCondLst>
                                    <p:cond delay="0"/>
                                  </p:stCondLst>
                                  <p:childTnLst>
                                    <p:set>
                                      <p:cBhvr>
                                        <p:cTn id="200" dur="1" fill="hold">
                                          <p:stCondLst>
                                            <p:cond delay="0"/>
                                          </p:stCondLst>
                                        </p:cTn>
                                        <p:tgtEl>
                                          <p:spTgt spid="21"/>
                                        </p:tgtEl>
                                        <p:attrNameLst>
                                          <p:attrName>style.visibility</p:attrName>
                                        </p:attrNameLst>
                                      </p:cBhvr>
                                      <p:to>
                                        <p:strVal val="visible"/>
                                      </p:to>
                                    </p:set>
                                    <p:animEffect transition="in" filter="blinds(horizontal)">
                                      <p:cBhvr>
                                        <p:cTn id="201" dur="3000"/>
                                        <p:tgtEl>
                                          <p:spTgt spid="21"/>
                                        </p:tgtEl>
                                      </p:cBhvr>
                                    </p:animEffect>
                                  </p:childTnLst>
                                </p:cTn>
                              </p:par>
                              <p:par>
                                <p:cTn id="202" presetID="3" presetClass="entr" presetSubtype="10" fill="hold" grpId="2" nodeType="withEffect">
                                  <p:stCondLst>
                                    <p:cond delay="0"/>
                                  </p:stCondLst>
                                  <p:childTnLst>
                                    <p:set>
                                      <p:cBhvr>
                                        <p:cTn id="203" dur="1" fill="hold">
                                          <p:stCondLst>
                                            <p:cond delay="0"/>
                                          </p:stCondLst>
                                        </p:cTn>
                                        <p:tgtEl>
                                          <p:spTgt spid="22"/>
                                        </p:tgtEl>
                                        <p:attrNameLst>
                                          <p:attrName>style.visibility</p:attrName>
                                        </p:attrNameLst>
                                      </p:cBhvr>
                                      <p:to>
                                        <p:strVal val="visible"/>
                                      </p:to>
                                    </p:set>
                                    <p:animEffect transition="in" filter="blinds(horizontal)">
                                      <p:cBhvr>
                                        <p:cTn id="204" dur="3000"/>
                                        <p:tgtEl>
                                          <p:spTgt spid="22"/>
                                        </p:tgtEl>
                                      </p:cBhvr>
                                    </p:animEffect>
                                  </p:childTnLst>
                                </p:cTn>
                              </p:par>
                              <p:par>
                                <p:cTn id="205" presetID="3" presetClass="entr" presetSubtype="10" fill="hold" grpId="2" nodeType="withEffect">
                                  <p:stCondLst>
                                    <p:cond delay="0"/>
                                  </p:stCondLst>
                                  <p:childTnLst>
                                    <p:set>
                                      <p:cBhvr>
                                        <p:cTn id="206" dur="1" fill="hold">
                                          <p:stCondLst>
                                            <p:cond delay="0"/>
                                          </p:stCondLst>
                                        </p:cTn>
                                        <p:tgtEl>
                                          <p:spTgt spid="23"/>
                                        </p:tgtEl>
                                        <p:attrNameLst>
                                          <p:attrName>style.visibility</p:attrName>
                                        </p:attrNameLst>
                                      </p:cBhvr>
                                      <p:to>
                                        <p:strVal val="visible"/>
                                      </p:to>
                                    </p:set>
                                    <p:animEffect transition="in" filter="blinds(horizontal)">
                                      <p:cBhvr>
                                        <p:cTn id="207" dur="3000"/>
                                        <p:tgtEl>
                                          <p:spTgt spid="23"/>
                                        </p:tgtEl>
                                      </p:cBhvr>
                                    </p:animEffect>
                                  </p:childTnLst>
                                </p:cTn>
                              </p:par>
                              <p:par>
                                <p:cTn id="208" presetID="3" presetClass="entr" presetSubtype="10" fill="hold" grpId="2" nodeType="withEffect">
                                  <p:stCondLst>
                                    <p:cond delay="0"/>
                                  </p:stCondLst>
                                  <p:childTnLst>
                                    <p:set>
                                      <p:cBhvr>
                                        <p:cTn id="209" dur="1" fill="hold">
                                          <p:stCondLst>
                                            <p:cond delay="0"/>
                                          </p:stCondLst>
                                        </p:cTn>
                                        <p:tgtEl>
                                          <p:spTgt spid="24"/>
                                        </p:tgtEl>
                                        <p:attrNameLst>
                                          <p:attrName>style.visibility</p:attrName>
                                        </p:attrNameLst>
                                      </p:cBhvr>
                                      <p:to>
                                        <p:strVal val="visible"/>
                                      </p:to>
                                    </p:set>
                                    <p:animEffect transition="in" filter="blinds(horizontal)">
                                      <p:cBhvr>
                                        <p:cTn id="210" dur="3000"/>
                                        <p:tgtEl>
                                          <p:spTgt spid="24"/>
                                        </p:tgtEl>
                                      </p:cBhvr>
                                    </p:animEffect>
                                  </p:childTnLst>
                                </p:cTn>
                              </p:par>
                              <p:par>
                                <p:cTn id="211" presetID="3" presetClass="entr" presetSubtype="10" fill="hold" grpId="2" nodeType="withEffect">
                                  <p:stCondLst>
                                    <p:cond delay="0"/>
                                  </p:stCondLst>
                                  <p:childTnLst>
                                    <p:set>
                                      <p:cBhvr>
                                        <p:cTn id="212" dur="1" fill="hold">
                                          <p:stCondLst>
                                            <p:cond delay="0"/>
                                          </p:stCondLst>
                                        </p:cTn>
                                        <p:tgtEl>
                                          <p:spTgt spid="25"/>
                                        </p:tgtEl>
                                        <p:attrNameLst>
                                          <p:attrName>style.visibility</p:attrName>
                                        </p:attrNameLst>
                                      </p:cBhvr>
                                      <p:to>
                                        <p:strVal val="visible"/>
                                      </p:to>
                                    </p:set>
                                    <p:animEffect transition="in" filter="blinds(horizontal)">
                                      <p:cBhvr>
                                        <p:cTn id="213" dur="3000"/>
                                        <p:tgtEl>
                                          <p:spTgt spid="25"/>
                                        </p:tgtEl>
                                      </p:cBhvr>
                                    </p:animEffect>
                                  </p:childTnLst>
                                </p:cTn>
                              </p:par>
                              <p:par>
                                <p:cTn id="214" presetID="2" presetClass="exit" presetSubtype="8" fill="hold" grpId="3" nodeType="withEffect">
                                  <p:stCondLst>
                                    <p:cond delay="0"/>
                                  </p:stCondLst>
                                  <p:childTnLst>
                                    <p:anim calcmode="lin" valueType="num">
                                      <p:cBhvr additive="base">
                                        <p:cTn id="215" dur="3000"/>
                                        <p:tgtEl>
                                          <p:spTgt spid="3"/>
                                        </p:tgtEl>
                                        <p:attrNameLst>
                                          <p:attrName>ppt_x</p:attrName>
                                        </p:attrNameLst>
                                      </p:cBhvr>
                                      <p:tavLst>
                                        <p:tav tm="0">
                                          <p:val>
                                            <p:strVal val="ppt_x"/>
                                          </p:val>
                                        </p:tav>
                                        <p:tav tm="100000">
                                          <p:val>
                                            <p:strVal val="0-ppt_w/2"/>
                                          </p:val>
                                        </p:tav>
                                      </p:tavLst>
                                    </p:anim>
                                    <p:anim calcmode="lin" valueType="num">
                                      <p:cBhvr additive="base">
                                        <p:cTn id="216" dur="3000"/>
                                        <p:tgtEl>
                                          <p:spTgt spid="3"/>
                                        </p:tgtEl>
                                        <p:attrNameLst>
                                          <p:attrName>ppt_y</p:attrName>
                                        </p:attrNameLst>
                                      </p:cBhvr>
                                      <p:tavLst>
                                        <p:tav tm="0">
                                          <p:val>
                                            <p:strVal val="ppt_y"/>
                                          </p:val>
                                        </p:tav>
                                        <p:tav tm="100000">
                                          <p:val>
                                            <p:strVal val="ppt_y"/>
                                          </p:val>
                                        </p:tav>
                                      </p:tavLst>
                                    </p:anim>
                                    <p:set>
                                      <p:cBhvr>
                                        <p:cTn id="217" dur="1" fill="hold">
                                          <p:stCondLst>
                                            <p:cond delay="2999"/>
                                          </p:stCondLst>
                                        </p:cTn>
                                        <p:tgtEl>
                                          <p:spTgt spid="3"/>
                                        </p:tgtEl>
                                        <p:attrNameLst>
                                          <p:attrName>style.visibility</p:attrName>
                                        </p:attrNameLst>
                                      </p:cBhvr>
                                      <p:to>
                                        <p:strVal val="hidden"/>
                                      </p:to>
                                    </p:set>
                                  </p:childTnLst>
                                </p:cTn>
                              </p:par>
                              <p:par>
                                <p:cTn id="218" presetID="2" presetClass="exit" presetSubtype="8" fill="hold" grpId="3" nodeType="withEffect">
                                  <p:stCondLst>
                                    <p:cond delay="0"/>
                                  </p:stCondLst>
                                  <p:childTnLst>
                                    <p:anim calcmode="lin" valueType="num">
                                      <p:cBhvr additive="base">
                                        <p:cTn id="219" dur="3000"/>
                                        <p:tgtEl>
                                          <p:spTgt spid="4"/>
                                        </p:tgtEl>
                                        <p:attrNameLst>
                                          <p:attrName>ppt_x</p:attrName>
                                        </p:attrNameLst>
                                      </p:cBhvr>
                                      <p:tavLst>
                                        <p:tav tm="0">
                                          <p:val>
                                            <p:strVal val="ppt_x"/>
                                          </p:val>
                                        </p:tav>
                                        <p:tav tm="100000">
                                          <p:val>
                                            <p:strVal val="0-ppt_w/2"/>
                                          </p:val>
                                        </p:tav>
                                      </p:tavLst>
                                    </p:anim>
                                    <p:anim calcmode="lin" valueType="num">
                                      <p:cBhvr additive="base">
                                        <p:cTn id="220" dur="3000"/>
                                        <p:tgtEl>
                                          <p:spTgt spid="4"/>
                                        </p:tgtEl>
                                        <p:attrNameLst>
                                          <p:attrName>ppt_y</p:attrName>
                                        </p:attrNameLst>
                                      </p:cBhvr>
                                      <p:tavLst>
                                        <p:tav tm="0">
                                          <p:val>
                                            <p:strVal val="ppt_y"/>
                                          </p:val>
                                        </p:tav>
                                        <p:tav tm="100000">
                                          <p:val>
                                            <p:strVal val="ppt_y"/>
                                          </p:val>
                                        </p:tav>
                                      </p:tavLst>
                                    </p:anim>
                                    <p:set>
                                      <p:cBhvr>
                                        <p:cTn id="221" dur="1" fill="hold">
                                          <p:stCondLst>
                                            <p:cond delay="2999"/>
                                          </p:stCondLst>
                                        </p:cTn>
                                        <p:tgtEl>
                                          <p:spTgt spid="4"/>
                                        </p:tgtEl>
                                        <p:attrNameLst>
                                          <p:attrName>style.visibility</p:attrName>
                                        </p:attrNameLst>
                                      </p:cBhvr>
                                      <p:to>
                                        <p:strVal val="hidden"/>
                                      </p:to>
                                    </p:set>
                                  </p:childTnLst>
                                </p:cTn>
                              </p:par>
                              <p:par>
                                <p:cTn id="222" presetID="2" presetClass="exit" presetSubtype="8" fill="hold" grpId="3" nodeType="withEffect">
                                  <p:stCondLst>
                                    <p:cond delay="0"/>
                                  </p:stCondLst>
                                  <p:childTnLst>
                                    <p:anim calcmode="lin" valueType="num">
                                      <p:cBhvr additive="base">
                                        <p:cTn id="223" dur="3000"/>
                                        <p:tgtEl>
                                          <p:spTgt spid="5"/>
                                        </p:tgtEl>
                                        <p:attrNameLst>
                                          <p:attrName>ppt_x</p:attrName>
                                        </p:attrNameLst>
                                      </p:cBhvr>
                                      <p:tavLst>
                                        <p:tav tm="0">
                                          <p:val>
                                            <p:strVal val="ppt_x"/>
                                          </p:val>
                                        </p:tav>
                                        <p:tav tm="100000">
                                          <p:val>
                                            <p:strVal val="0-ppt_w/2"/>
                                          </p:val>
                                        </p:tav>
                                      </p:tavLst>
                                    </p:anim>
                                    <p:anim calcmode="lin" valueType="num">
                                      <p:cBhvr additive="base">
                                        <p:cTn id="224" dur="3000"/>
                                        <p:tgtEl>
                                          <p:spTgt spid="5"/>
                                        </p:tgtEl>
                                        <p:attrNameLst>
                                          <p:attrName>ppt_y</p:attrName>
                                        </p:attrNameLst>
                                      </p:cBhvr>
                                      <p:tavLst>
                                        <p:tav tm="0">
                                          <p:val>
                                            <p:strVal val="ppt_y"/>
                                          </p:val>
                                        </p:tav>
                                        <p:tav tm="100000">
                                          <p:val>
                                            <p:strVal val="ppt_y"/>
                                          </p:val>
                                        </p:tav>
                                      </p:tavLst>
                                    </p:anim>
                                    <p:set>
                                      <p:cBhvr>
                                        <p:cTn id="225" dur="1" fill="hold">
                                          <p:stCondLst>
                                            <p:cond delay="2999"/>
                                          </p:stCondLst>
                                        </p:cTn>
                                        <p:tgtEl>
                                          <p:spTgt spid="5"/>
                                        </p:tgtEl>
                                        <p:attrNameLst>
                                          <p:attrName>style.visibility</p:attrName>
                                        </p:attrNameLst>
                                      </p:cBhvr>
                                      <p:to>
                                        <p:strVal val="hidden"/>
                                      </p:to>
                                    </p:set>
                                  </p:childTnLst>
                                </p:cTn>
                              </p:par>
                              <p:par>
                                <p:cTn id="226" presetID="2" presetClass="exit" presetSubtype="8" fill="hold" grpId="3" nodeType="withEffect">
                                  <p:stCondLst>
                                    <p:cond delay="0"/>
                                  </p:stCondLst>
                                  <p:childTnLst>
                                    <p:anim calcmode="lin" valueType="num">
                                      <p:cBhvr additive="base">
                                        <p:cTn id="227" dur="3000"/>
                                        <p:tgtEl>
                                          <p:spTgt spid="6"/>
                                        </p:tgtEl>
                                        <p:attrNameLst>
                                          <p:attrName>ppt_x</p:attrName>
                                        </p:attrNameLst>
                                      </p:cBhvr>
                                      <p:tavLst>
                                        <p:tav tm="0">
                                          <p:val>
                                            <p:strVal val="ppt_x"/>
                                          </p:val>
                                        </p:tav>
                                        <p:tav tm="100000">
                                          <p:val>
                                            <p:strVal val="0-ppt_w/2"/>
                                          </p:val>
                                        </p:tav>
                                      </p:tavLst>
                                    </p:anim>
                                    <p:anim calcmode="lin" valueType="num">
                                      <p:cBhvr additive="base">
                                        <p:cTn id="228" dur="3000"/>
                                        <p:tgtEl>
                                          <p:spTgt spid="6"/>
                                        </p:tgtEl>
                                        <p:attrNameLst>
                                          <p:attrName>ppt_y</p:attrName>
                                        </p:attrNameLst>
                                      </p:cBhvr>
                                      <p:tavLst>
                                        <p:tav tm="0">
                                          <p:val>
                                            <p:strVal val="ppt_y"/>
                                          </p:val>
                                        </p:tav>
                                        <p:tav tm="100000">
                                          <p:val>
                                            <p:strVal val="ppt_y"/>
                                          </p:val>
                                        </p:tav>
                                      </p:tavLst>
                                    </p:anim>
                                    <p:set>
                                      <p:cBhvr>
                                        <p:cTn id="229" dur="1" fill="hold">
                                          <p:stCondLst>
                                            <p:cond delay="2999"/>
                                          </p:stCondLst>
                                        </p:cTn>
                                        <p:tgtEl>
                                          <p:spTgt spid="6"/>
                                        </p:tgtEl>
                                        <p:attrNameLst>
                                          <p:attrName>style.visibility</p:attrName>
                                        </p:attrNameLst>
                                      </p:cBhvr>
                                      <p:to>
                                        <p:strVal val="hidden"/>
                                      </p:to>
                                    </p:set>
                                  </p:childTnLst>
                                </p:cTn>
                              </p:par>
                              <p:par>
                                <p:cTn id="230" presetID="2" presetClass="exit" presetSubtype="8" fill="hold" grpId="3" nodeType="withEffect">
                                  <p:stCondLst>
                                    <p:cond delay="0"/>
                                  </p:stCondLst>
                                  <p:childTnLst>
                                    <p:anim calcmode="lin" valueType="num">
                                      <p:cBhvr additive="base">
                                        <p:cTn id="231" dur="3000"/>
                                        <p:tgtEl>
                                          <p:spTgt spid="7"/>
                                        </p:tgtEl>
                                        <p:attrNameLst>
                                          <p:attrName>ppt_x</p:attrName>
                                        </p:attrNameLst>
                                      </p:cBhvr>
                                      <p:tavLst>
                                        <p:tav tm="0">
                                          <p:val>
                                            <p:strVal val="ppt_x"/>
                                          </p:val>
                                        </p:tav>
                                        <p:tav tm="100000">
                                          <p:val>
                                            <p:strVal val="0-ppt_w/2"/>
                                          </p:val>
                                        </p:tav>
                                      </p:tavLst>
                                    </p:anim>
                                    <p:anim calcmode="lin" valueType="num">
                                      <p:cBhvr additive="base">
                                        <p:cTn id="232" dur="3000"/>
                                        <p:tgtEl>
                                          <p:spTgt spid="7"/>
                                        </p:tgtEl>
                                        <p:attrNameLst>
                                          <p:attrName>ppt_y</p:attrName>
                                        </p:attrNameLst>
                                      </p:cBhvr>
                                      <p:tavLst>
                                        <p:tav tm="0">
                                          <p:val>
                                            <p:strVal val="ppt_y"/>
                                          </p:val>
                                        </p:tav>
                                        <p:tav tm="100000">
                                          <p:val>
                                            <p:strVal val="ppt_y"/>
                                          </p:val>
                                        </p:tav>
                                      </p:tavLst>
                                    </p:anim>
                                    <p:set>
                                      <p:cBhvr>
                                        <p:cTn id="233" dur="1" fill="hold">
                                          <p:stCondLst>
                                            <p:cond delay="2999"/>
                                          </p:stCondLst>
                                        </p:cTn>
                                        <p:tgtEl>
                                          <p:spTgt spid="7"/>
                                        </p:tgtEl>
                                        <p:attrNameLst>
                                          <p:attrName>style.visibility</p:attrName>
                                        </p:attrNameLst>
                                      </p:cBhvr>
                                      <p:to>
                                        <p:strVal val="hidden"/>
                                      </p:to>
                                    </p:set>
                                  </p:childTnLst>
                                </p:cTn>
                              </p:par>
                              <p:par>
                                <p:cTn id="234" presetID="2" presetClass="exit" presetSubtype="8" fill="hold" grpId="3" nodeType="withEffect">
                                  <p:stCondLst>
                                    <p:cond delay="0"/>
                                  </p:stCondLst>
                                  <p:childTnLst>
                                    <p:anim calcmode="lin" valueType="num">
                                      <p:cBhvr additive="base">
                                        <p:cTn id="235" dur="3000"/>
                                        <p:tgtEl>
                                          <p:spTgt spid="8"/>
                                        </p:tgtEl>
                                        <p:attrNameLst>
                                          <p:attrName>ppt_x</p:attrName>
                                        </p:attrNameLst>
                                      </p:cBhvr>
                                      <p:tavLst>
                                        <p:tav tm="0">
                                          <p:val>
                                            <p:strVal val="ppt_x"/>
                                          </p:val>
                                        </p:tav>
                                        <p:tav tm="100000">
                                          <p:val>
                                            <p:strVal val="0-ppt_w/2"/>
                                          </p:val>
                                        </p:tav>
                                      </p:tavLst>
                                    </p:anim>
                                    <p:anim calcmode="lin" valueType="num">
                                      <p:cBhvr additive="base">
                                        <p:cTn id="236" dur="3000"/>
                                        <p:tgtEl>
                                          <p:spTgt spid="8"/>
                                        </p:tgtEl>
                                        <p:attrNameLst>
                                          <p:attrName>ppt_y</p:attrName>
                                        </p:attrNameLst>
                                      </p:cBhvr>
                                      <p:tavLst>
                                        <p:tav tm="0">
                                          <p:val>
                                            <p:strVal val="ppt_y"/>
                                          </p:val>
                                        </p:tav>
                                        <p:tav tm="100000">
                                          <p:val>
                                            <p:strVal val="ppt_y"/>
                                          </p:val>
                                        </p:tav>
                                      </p:tavLst>
                                    </p:anim>
                                    <p:set>
                                      <p:cBhvr>
                                        <p:cTn id="237" dur="1" fill="hold">
                                          <p:stCondLst>
                                            <p:cond delay="2999"/>
                                          </p:stCondLst>
                                        </p:cTn>
                                        <p:tgtEl>
                                          <p:spTgt spid="8"/>
                                        </p:tgtEl>
                                        <p:attrNameLst>
                                          <p:attrName>style.visibility</p:attrName>
                                        </p:attrNameLst>
                                      </p:cBhvr>
                                      <p:to>
                                        <p:strVal val="hidden"/>
                                      </p:to>
                                    </p:set>
                                  </p:childTnLst>
                                </p:cTn>
                              </p:par>
                              <p:par>
                                <p:cTn id="238" presetID="2" presetClass="exit" presetSubtype="8" fill="hold" grpId="3" nodeType="withEffect">
                                  <p:stCondLst>
                                    <p:cond delay="0"/>
                                  </p:stCondLst>
                                  <p:childTnLst>
                                    <p:anim calcmode="lin" valueType="num">
                                      <p:cBhvr additive="base">
                                        <p:cTn id="239" dur="3000"/>
                                        <p:tgtEl>
                                          <p:spTgt spid="9"/>
                                        </p:tgtEl>
                                        <p:attrNameLst>
                                          <p:attrName>ppt_x</p:attrName>
                                        </p:attrNameLst>
                                      </p:cBhvr>
                                      <p:tavLst>
                                        <p:tav tm="0">
                                          <p:val>
                                            <p:strVal val="ppt_x"/>
                                          </p:val>
                                        </p:tav>
                                        <p:tav tm="100000">
                                          <p:val>
                                            <p:strVal val="0-ppt_w/2"/>
                                          </p:val>
                                        </p:tav>
                                      </p:tavLst>
                                    </p:anim>
                                    <p:anim calcmode="lin" valueType="num">
                                      <p:cBhvr additive="base">
                                        <p:cTn id="240" dur="3000"/>
                                        <p:tgtEl>
                                          <p:spTgt spid="9"/>
                                        </p:tgtEl>
                                        <p:attrNameLst>
                                          <p:attrName>ppt_y</p:attrName>
                                        </p:attrNameLst>
                                      </p:cBhvr>
                                      <p:tavLst>
                                        <p:tav tm="0">
                                          <p:val>
                                            <p:strVal val="ppt_y"/>
                                          </p:val>
                                        </p:tav>
                                        <p:tav tm="100000">
                                          <p:val>
                                            <p:strVal val="ppt_y"/>
                                          </p:val>
                                        </p:tav>
                                      </p:tavLst>
                                    </p:anim>
                                    <p:set>
                                      <p:cBhvr>
                                        <p:cTn id="241" dur="1" fill="hold">
                                          <p:stCondLst>
                                            <p:cond delay="2999"/>
                                          </p:stCondLst>
                                        </p:cTn>
                                        <p:tgtEl>
                                          <p:spTgt spid="9"/>
                                        </p:tgtEl>
                                        <p:attrNameLst>
                                          <p:attrName>style.visibility</p:attrName>
                                        </p:attrNameLst>
                                      </p:cBhvr>
                                      <p:to>
                                        <p:strVal val="hidden"/>
                                      </p:to>
                                    </p:set>
                                  </p:childTnLst>
                                </p:cTn>
                              </p:par>
                              <p:par>
                                <p:cTn id="242" presetID="2" presetClass="exit" presetSubtype="8" fill="hold" grpId="3" nodeType="withEffect">
                                  <p:stCondLst>
                                    <p:cond delay="0"/>
                                  </p:stCondLst>
                                  <p:childTnLst>
                                    <p:anim calcmode="lin" valueType="num">
                                      <p:cBhvr additive="base">
                                        <p:cTn id="243" dur="3000"/>
                                        <p:tgtEl>
                                          <p:spTgt spid="10"/>
                                        </p:tgtEl>
                                        <p:attrNameLst>
                                          <p:attrName>ppt_x</p:attrName>
                                        </p:attrNameLst>
                                      </p:cBhvr>
                                      <p:tavLst>
                                        <p:tav tm="0">
                                          <p:val>
                                            <p:strVal val="ppt_x"/>
                                          </p:val>
                                        </p:tav>
                                        <p:tav tm="100000">
                                          <p:val>
                                            <p:strVal val="0-ppt_w/2"/>
                                          </p:val>
                                        </p:tav>
                                      </p:tavLst>
                                    </p:anim>
                                    <p:anim calcmode="lin" valueType="num">
                                      <p:cBhvr additive="base">
                                        <p:cTn id="244" dur="3000"/>
                                        <p:tgtEl>
                                          <p:spTgt spid="10"/>
                                        </p:tgtEl>
                                        <p:attrNameLst>
                                          <p:attrName>ppt_y</p:attrName>
                                        </p:attrNameLst>
                                      </p:cBhvr>
                                      <p:tavLst>
                                        <p:tav tm="0">
                                          <p:val>
                                            <p:strVal val="ppt_y"/>
                                          </p:val>
                                        </p:tav>
                                        <p:tav tm="100000">
                                          <p:val>
                                            <p:strVal val="ppt_y"/>
                                          </p:val>
                                        </p:tav>
                                      </p:tavLst>
                                    </p:anim>
                                    <p:set>
                                      <p:cBhvr>
                                        <p:cTn id="245" dur="1" fill="hold">
                                          <p:stCondLst>
                                            <p:cond delay="2999"/>
                                          </p:stCondLst>
                                        </p:cTn>
                                        <p:tgtEl>
                                          <p:spTgt spid="10"/>
                                        </p:tgtEl>
                                        <p:attrNameLst>
                                          <p:attrName>style.visibility</p:attrName>
                                        </p:attrNameLst>
                                      </p:cBhvr>
                                      <p:to>
                                        <p:strVal val="hidden"/>
                                      </p:to>
                                    </p:set>
                                  </p:childTnLst>
                                </p:cTn>
                              </p:par>
                              <p:par>
                                <p:cTn id="246" presetID="2" presetClass="exit" presetSubtype="8" fill="hold" grpId="3" nodeType="withEffect">
                                  <p:stCondLst>
                                    <p:cond delay="0"/>
                                  </p:stCondLst>
                                  <p:childTnLst>
                                    <p:anim calcmode="lin" valueType="num">
                                      <p:cBhvr additive="base">
                                        <p:cTn id="247" dur="3000"/>
                                        <p:tgtEl>
                                          <p:spTgt spid="11"/>
                                        </p:tgtEl>
                                        <p:attrNameLst>
                                          <p:attrName>ppt_x</p:attrName>
                                        </p:attrNameLst>
                                      </p:cBhvr>
                                      <p:tavLst>
                                        <p:tav tm="0">
                                          <p:val>
                                            <p:strVal val="ppt_x"/>
                                          </p:val>
                                        </p:tav>
                                        <p:tav tm="100000">
                                          <p:val>
                                            <p:strVal val="0-ppt_w/2"/>
                                          </p:val>
                                        </p:tav>
                                      </p:tavLst>
                                    </p:anim>
                                    <p:anim calcmode="lin" valueType="num">
                                      <p:cBhvr additive="base">
                                        <p:cTn id="248" dur="3000"/>
                                        <p:tgtEl>
                                          <p:spTgt spid="11"/>
                                        </p:tgtEl>
                                        <p:attrNameLst>
                                          <p:attrName>ppt_y</p:attrName>
                                        </p:attrNameLst>
                                      </p:cBhvr>
                                      <p:tavLst>
                                        <p:tav tm="0">
                                          <p:val>
                                            <p:strVal val="ppt_y"/>
                                          </p:val>
                                        </p:tav>
                                        <p:tav tm="100000">
                                          <p:val>
                                            <p:strVal val="ppt_y"/>
                                          </p:val>
                                        </p:tav>
                                      </p:tavLst>
                                    </p:anim>
                                    <p:set>
                                      <p:cBhvr>
                                        <p:cTn id="249" dur="1" fill="hold">
                                          <p:stCondLst>
                                            <p:cond delay="2999"/>
                                          </p:stCondLst>
                                        </p:cTn>
                                        <p:tgtEl>
                                          <p:spTgt spid="11"/>
                                        </p:tgtEl>
                                        <p:attrNameLst>
                                          <p:attrName>style.visibility</p:attrName>
                                        </p:attrNameLst>
                                      </p:cBhvr>
                                      <p:to>
                                        <p:strVal val="hidden"/>
                                      </p:to>
                                    </p:set>
                                  </p:childTnLst>
                                </p:cTn>
                              </p:par>
                              <p:par>
                                <p:cTn id="250" presetID="2" presetClass="exit" presetSubtype="8" fill="hold" grpId="3" nodeType="withEffect">
                                  <p:stCondLst>
                                    <p:cond delay="0"/>
                                  </p:stCondLst>
                                  <p:childTnLst>
                                    <p:anim calcmode="lin" valueType="num">
                                      <p:cBhvr additive="base">
                                        <p:cTn id="251" dur="3000"/>
                                        <p:tgtEl>
                                          <p:spTgt spid="12"/>
                                        </p:tgtEl>
                                        <p:attrNameLst>
                                          <p:attrName>ppt_x</p:attrName>
                                        </p:attrNameLst>
                                      </p:cBhvr>
                                      <p:tavLst>
                                        <p:tav tm="0">
                                          <p:val>
                                            <p:strVal val="ppt_x"/>
                                          </p:val>
                                        </p:tav>
                                        <p:tav tm="100000">
                                          <p:val>
                                            <p:strVal val="0-ppt_w/2"/>
                                          </p:val>
                                        </p:tav>
                                      </p:tavLst>
                                    </p:anim>
                                    <p:anim calcmode="lin" valueType="num">
                                      <p:cBhvr additive="base">
                                        <p:cTn id="252" dur="3000"/>
                                        <p:tgtEl>
                                          <p:spTgt spid="12"/>
                                        </p:tgtEl>
                                        <p:attrNameLst>
                                          <p:attrName>ppt_y</p:attrName>
                                        </p:attrNameLst>
                                      </p:cBhvr>
                                      <p:tavLst>
                                        <p:tav tm="0">
                                          <p:val>
                                            <p:strVal val="ppt_y"/>
                                          </p:val>
                                        </p:tav>
                                        <p:tav tm="100000">
                                          <p:val>
                                            <p:strVal val="ppt_y"/>
                                          </p:val>
                                        </p:tav>
                                      </p:tavLst>
                                    </p:anim>
                                    <p:set>
                                      <p:cBhvr>
                                        <p:cTn id="253" dur="1" fill="hold">
                                          <p:stCondLst>
                                            <p:cond delay="2999"/>
                                          </p:stCondLst>
                                        </p:cTn>
                                        <p:tgtEl>
                                          <p:spTgt spid="12"/>
                                        </p:tgtEl>
                                        <p:attrNameLst>
                                          <p:attrName>style.visibility</p:attrName>
                                        </p:attrNameLst>
                                      </p:cBhvr>
                                      <p:to>
                                        <p:strVal val="hidden"/>
                                      </p:to>
                                    </p:set>
                                  </p:childTnLst>
                                </p:cTn>
                              </p:par>
                              <p:par>
                                <p:cTn id="254" presetID="2" presetClass="exit" presetSubtype="8" fill="hold" grpId="3" nodeType="withEffect">
                                  <p:stCondLst>
                                    <p:cond delay="0"/>
                                  </p:stCondLst>
                                  <p:childTnLst>
                                    <p:anim calcmode="lin" valueType="num">
                                      <p:cBhvr additive="base">
                                        <p:cTn id="255" dur="3000"/>
                                        <p:tgtEl>
                                          <p:spTgt spid="13"/>
                                        </p:tgtEl>
                                        <p:attrNameLst>
                                          <p:attrName>ppt_x</p:attrName>
                                        </p:attrNameLst>
                                      </p:cBhvr>
                                      <p:tavLst>
                                        <p:tav tm="0">
                                          <p:val>
                                            <p:strVal val="ppt_x"/>
                                          </p:val>
                                        </p:tav>
                                        <p:tav tm="100000">
                                          <p:val>
                                            <p:strVal val="0-ppt_w/2"/>
                                          </p:val>
                                        </p:tav>
                                      </p:tavLst>
                                    </p:anim>
                                    <p:anim calcmode="lin" valueType="num">
                                      <p:cBhvr additive="base">
                                        <p:cTn id="256" dur="3000"/>
                                        <p:tgtEl>
                                          <p:spTgt spid="13"/>
                                        </p:tgtEl>
                                        <p:attrNameLst>
                                          <p:attrName>ppt_y</p:attrName>
                                        </p:attrNameLst>
                                      </p:cBhvr>
                                      <p:tavLst>
                                        <p:tav tm="0">
                                          <p:val>
                                            <p:strVal val="ppt_y"/>
                                          </p:val>
                                        </p:tav>
                                        <p:tav tm="100000">
                                          <p:val>
                                            <p:strVal val="ppt_y"/>
                                          </p:val>
                                        </p:tav>
                                      </p:tavLst>
                                    </p:anim>
                                    <p:set>
                                      <p:cBhvr>
                                        <p:cTn id="257" dur="1" fill="hold">
                                          <p:stCondLst>
                                            <p:cond delay="2999"/>
                                          </p:stCondLst>
                                        </p:cTn>
                                        <p:tgtEl>
                                          <p:spTgt spid="13"/>
                                        </p:tgtEl>
                                        <p:attrNameLst>
                                          <p:attrName>style.visibility</p:attrName>
                                        </p:attrNameLst>
                                      </p:cBhvr>
                                      <p:to>
                                        <p:strVal val="hidden"/>
                                      </p:to>
                                    </p:set>
                                  </p:childTnLst>
                                </p:cTn>
                              </p:par>
                              <p:par>
                                <p:cTn id="258" presetID="2" presetClass="exit" presetSubtype="8" fill="hold" grpId="3" nodeType="withEffect">
                                  <p:stCondLst>
                                    <p:cond delay="0"/>
                                  </p:stCondLst>
                                  <p:childTnLst>
                                    <p:anim calcmode="lin" valueType="num">
                                      <p:cBhvr additive="base">
                                        <p:cTn id="259" dur="3000"/>
                                        <p:tgtEl>
                                          <p:spTgt spid="14"/>
                                        </p:tgtEl>
                                        <p:attrNameLst>
                                          <p:attrName>ppt_x</p:attrName>
                                        </p:attrNameLst>
                                      </p:cBhvr>
                                      <p:tavLst>
                                        <p:tav tm="0">
                                          <p:val>
                                            <p:strVal val="ppt_x"/>
                                          </p:val>
                                        </p:tav>
                                        <p:tav tm="100000">
                                          <p:val>
                                            <p:strVal val="0-ppt_w/2"/>
                                          </p:val>
                                        </p:tav>
                                      </p:tavLst>
                                    </p:anim>
                                    <p:anim calcmode="lin" valueType="num">
                                      <p:cBhvr additive="base">
                                        <p:cTn id="260" dur="3000"/>
                                        <p:tgtEl>
                                          <p:spTgt spid="14"/>
                                        </p:tgtEl>
                                        <p:attrNameLst>
                                          <p:attrName>ppt_y</p:attrName>
                                        </p:attrNameLst>
                                      </p:cBhvr>
                                      <p:tavLst>
                                        <p:tav tm="0">
                                          <p:val>
                                            <p:strVal val="ppt_y"/>
                                          </p:val>
                                        </p:tav>
                                        <p:tav tm="100000">
                                          <p:val>
                                            <p:strVal val="ppt_y"/>
                                          </p:val>
                                        </p:tav>
                                      </p:tavLst>
                                    </p:anim>
                                    <p:set>
                                      <p:cBhvr>
                                        <p:cTn id="261" dur="1" fill="hold">
                                          <p:stCondLst>
                                            <p:cond delay="2999"/>
                                          </p:stCondLst>
                                        </p:cTn>
                                        <p:tgtEl>
                                          <p:spTgt spid="14"/>
                                        </p:tgtEl>
                                        <p:attrNameLst>
                                          <p:attrName>style.visibility</p:attrName>
                                        </p:attrNameLst>
                                      </p:cBhvr>
                                      <p:to>
                                        <p:strVal val="hidden"/>
                                      </p:to>
                                    </p:set>
                                  </p:childTnLst>
                                </p:cTn>
                              </p:par>
                              <p:par>
                                <p:cTn id="262" presetID="2" presetClass="exit" presetSubtype="8" fill="hold" grpId="3" nodeType="withEffect">
                                  <p:stCondLst>
                                    <p:cond delay="0"/>
                                  </p:stCondLst>
                                  <p:childTnLst>
                                    <p:anim calcmode="lin" valueType="num">
                                      <p:cBhvr additive="base">
                                        <p:cTn id="263" dur="3000"/>
                                        <p:tgtEl>
                                          <p:spTgt spid="15"/>
                                        </p:tgtEl>
                                        <p:attrNameLst>
                                          <p:attrName>ppt_x</p:attrName>
                                        </p:attrNameLst>
                                      </p:cBhvr>
                                      <p:tavLst>
                                        <p:tav tm="0">
                                          <p:val>
                                            <p:strVal val="ppt_x"/>
                                          </p:val>
                                        </p:tav>
                                        <p:tav tm="100000">
                                          <p:val>
                                            <p:strVal val="0-ppt_w/2"/>
                                          </p:val>
                                        </p:tav>
                                      </p:tavLst>
                                    </p:anim>
                                    <p:anim calcmode="lin" valueType="num">
                                      <p:cBhvr additive="base">
                                        <p:cTn id="264" dur="3000"/>
                                        <p:tgtEl>
                                          <p:spTgt spid="15"/>
                                        </p:tgtEl>
                                        <p:attrNameLst>
                                          <p:attrName>ppt_y</p:attrName>
                                        </p:attrNameLst>
                                      </p:cBhvr>
                                      <p:tavLst>
                                        <p:tav tm="0">
                                          <p:val>
                                            <p:strVal val="ppt_y"/>
                                          </p:val>
                                        </p:tav>
                                        <p:tav tm="100000">
                                          <p:val>
                                            <p:strVal val="ppt_y"/>
                                          </p:val>
                                        </p:tav>
                                      </p:tavLst>
                                    </p:anim>
                                    <p:set>
                                      <p:cBhvr>
                                        <p:cTn id="265" dur="1" fill="hold">
                                          <p:stCondLst>
                                            <p:cond delay="2999"/>
                                          </p:stCondLst>
                                        </p:cTn>
                                        <p:tgtEl>
                                          <p:spTgt spid="15"/>
                                        </p:tgtEl>
                                        <p:attrNameLst>
                                          <p:attrName>style.visibility</p:attrName>
                                        </p:attrNameLst>
                                      </p:cBhvr>
                                      <p:to>
                                        <p:strVal val="hidden"/>
                                      </p:to>
                                    </p:set>
                                  </p:childTnLst>
                                </p:cTn>
                              </p:par>
                              <p:par>
                                <p:cTn id="266" presetID="2" presetClass="exit" presetSubtype="8" fill="hold" grpId="3" nodeType="withEffect">
                                  <p:stCondLst>
                                    <p:cond delay="0"/>
                                  </p:stCondLst>
                                  <p:childTnLst>
                                    <p:anim calcmode="lin" valueType="num">
                                      <p:cBhvr additive="base">
                                        <p:cTn id="267" dur="3000"/>
                                        <p:tgtEl>
                                          <p:spTgt spid="16"/>
                                        </p:tgtEl>
                                        <p:attrNameLst>
                                          <p:attrName>ppt_x</p:attrName>
                                        </p:attrNameLst>
                                      </p:cBhvr>
                                      <p:tavLst>
                                        <p:tav tm="0">
                                          <p:val>
                                            <p:strVal val="ppt_x"/>
                                          </p:val>
                                        </p:tav>
                                        <p:tav tm="100000">
                                          <p:val>
                                            <p:strVal val="0-ppt_w/2"/>
                                          </p:val>
                                        </p:tav>
                                      </p:tavLst>
                                    </p:anim>
                                    <p:anim calcmode="lin" valueType="num">
                                      <p:cBhvr additive="base">
                                        <p:cTn id="268" dur="3000"/>
                                        <p:tgtEl>
                                          <p:spTgt spid="16"/>
                                        </p:tgtEl>
                                        <p:attrNameLst>
                                          <p:attrName>ppt_y</p:attrName>
                                        </p:attrNameLst>
                                      </p:cBhvr>
                                      <p:tavLst>
                                        <p:tav tm="0">
                                          <p:val>
                                            <p:strVal val="ppt_y"/>
                                          </p:val>
                                        </p:tav>
                                        <p:tav tm="100000">
                                          <p:val>
                                            <p:strVal val="ppt_y"/>
                                          </p:val>
                                        </p:tav>
                                      </p:tavLst>
                                    </p:anim>
                                    <p:set>
                                      <p:cBhvr>
                                        <p:cTn id="269" dur="1" fill="hold">
                                          <p:stCondLst>
                                            <p:cond delay="2999"/>
                                          </p:stCondLst>
                                        </p:cTn>
                                        <p:tgtEl>
                                          <p:spTgt spid="16"/>
                                        </p:tgtEl>
                                        <p:attrNameLst>
                                          <p:attrName>style.visibility</p:attrName>
                                        </p:attrNameLst>
                                      </p:cBhvr>
                                      <p:to>
                                        <p:strVal val="hidden"/>
                                      </p:to>
                                    </p:set>
                                  </p:childTnLst>
                                </p:cTn>
                              </p:par>
                              <p:par>
                                <p:cTn id="270" presetID="2" presetClass="exit" presetSubtype="8" fill="hold" grpId="3" nodeType="withEffect">
                                  <p:stCondLst>
                                    <p:cond delay="0"/>
                                  </p:stCondLst>
                                  <p:childTnLst>
                                    <p:anim calcmode="lin" valueType="num">
                                      <p:cBhvr additive="base">
                                        <p:cTn id="271" dur="3000"/>
                                        <p:tgtEl>
                                          <p:spTgt spid="17"/>
                                        </p:tgtEl>
                                        <p:attrNameLst>
                                          <p:attrName>ppt_x</p:attrName>
                                        </p:attrNameLst>
                                      </p:cBhvr>
                                      <p:tavLst>
                                        <p:tav tm="0">
                                          <p:val>
                                            <p:strVal val="ppt_x"/>
                                          </p:val>
                                        </p:tav>
                                        <p:tav tm="100000">
                                          <p:val>
                                            <p:strVal val="0-ppt_w/2"/>
                                          </p:val>
                                        </p:tav>
                                      </p:tavLst>
                                    </p:anim>
                                    <p:anim calcmode="lin" valueType="num">
                                      <p:cBhvr additive="base">
                                        <p:cTn id="272" dur="3000"/>
                                        <p:tgtEl>
                                          <p:spTgt spid="17"/>
                                        </p:tgtEl>
                                        <p:attrNameLst>
                                          <p:attrName>ppt_y</p:attrName>
                                        </p:attrNameLst>
                                      </p:cBhvr>
                                      <p:tavLst>
                                        <p:tav tm="0">
                                          <p:val>
                                            <p:strVal val="ppt_y"/>
                                          </p:val>
                                        </p:tav>
                                        <p:tav tm="100000">
                                          <p:val>
                                            <p:strVal val="ppt_y"/>
                                          </p:val>
                                        </p:tav>
                                      </p:tavLst>
                                    </p:anim>
                                    <p:set>
                                      <p:cBhvr>
                                        <p:cTn id="273" dur="1" fill="hold">
                                          <p:stCondLst>
                                            <p:cond delay="2999"/>
                                          </p:stCondLst>
                                        </p:cTn>
                                        <p:tgtEl>
                                          <p:spTgt spid="17"/>
                                        </p:tgtEl>
                                        <p:attrNameLst>
                                          <p:attrName>style.visibility</p:attrName>
                                        </p:attrNameLst>
                                      </p:cBhvr>
                                      <p:to>
                                        <p:strVal val="hidden"/>
                                      </p:to>
                                    </p:set>
                                  </p:childTnLst>
                                </p:cTn>
                              </p:par>
                              <p:par>
                                <p:cTn id="274" presetID="2" presetClass="exit" presetSubtype="8" fill="hold" grpId="3" nodeType="withEffect">
                                  <p:stCondLst>
                                    <p:cond delay="0"/>
                                  </p:stCondLst>
                                  <p:childTnLst>
                                    <p:anim calcmode="lin" valueType="num">
                                      <p:cBhvr additive="base">
                                        <p:cTn id="275" dur="3000"/>
                                        <p:tgtEl>
                                          <p:spTgt spid="18"/>
                                        </p:tgtEl>
                                        <p:attrNameLst>
                                          <p:attrName>ppt_x</p:attrName>
                                        </p:attrNameLst>
                                      </p:cBhvr>
                                      <p:tavLst>
                                        <p:tav tm="0">
                                          <p:val>
                                            <p:strVal val="ppt_x"/>
                                          </p:val>
                                        </p:tav>
                                        <p:tav tm="100000">
                                          <p:val>
                                            <p:strVal val="0-ppt_w/2"/>
                                          </p:val>
                                        </p:tav>
                                      </p:tavLst>
                                    </p:anim>
                                    <p:anim calcmode="lin" valueType="num">
                                      <p:cBhvr additive="base">
                                        <p:cTn id="276" dur="3000"/>
                                        <p:tgtEl>
                                          <p:spTgt spid="18"/>
                                        </p:tgtEl>
                                        <p:attrNameLst>
                                          <p:attrName>ppt_y</p:attrName>
                                        </p:attrNameLst>
                                      </p:cBhvr>
                                      <p:tavLst>
                                        <p:tav tm="0">
                                          <p:val>
                                            <p:strVal val="ppt_y"/>
                                          </p:val>
                                        </p:tav>
                                        <p:tav tm="100000">
                                          <p:val>
                                            <p:strVal val="ppt_y"/>
                                          </p:val>
                                        </p:tav>
                                      </p:tavLst>
                                    </p:anim>
                                    <p:set>
                                      <p:cBhvr>
                                        <p:cTn id="277" dur="1" fill="hold">
                                          <p:stCondLst>
                                            <p:cond delay="2999"/>
                                          </p:stCondLst>
                                        </p:cTn>
                                        <p:tgtEl>
                                          <p:spTgt spid="18"/>
                                        </p:tgtEl>
                                        <p:attrNameLst>
                                          <p:attrName>style.visibility</p:attrName>
                                        </p:attrNameLst>
                                      </p:cBhvr>
                                      <p:to>
                                        <p:strVal val="hidden"/>
                                      </p:to>
                                    </p:set>
                                  </p:childTnLst>
                                </p:cTn>
                              </p:par>
                              <p:par>
                                <p:cTn id="278" presetID="2" presetClass="exit" presetSubtype="8" fill="hold" grpId="3" nodeType="withEffect">
                                  <p:stCondLst>
                                    <p:cond delay="0"/>
                                  </p:stCondLst>
                                  <p:childTnLst>
                                    <p:anim calcmode="lin" valueType="num">
                                      <p:cBhvr additive="base">
                                        <p:cTn id="279" dur="3000"/>
                                        <p:tgtEl>
                                          <p:spTgt spid="19"/>
                                        </p:tgtEl>
                                        <p:attrNameLst>
                                          <p:attrName>ppt_x</p:attrName>
                                        </p:attrNameLst>
                                      </p:cBhvr>
                                      <p:tavLst>
                                        <p:tav tm="0">
                                          <p:val>
                                            <p:strVal val="ppt_x"/>
                                          </p:val>
                                        </p:tav>
                                        <p:tav tm="100000">
                                          <p:val>
                                            <p:strVal val="0-ppt_w/2"/>
                                          </p:val>
                                        </p:tav>
                                      </p:tavLst>
                                    </p:anim>
                                    <p:anim calcmode="lin" valueType="num">
                                      <p:cBhvr additive="base">
                                        <p:cTn id="280" dur="3000"/>
                                        <p:tgtEl>
                                          <p:spTgt spid="19"/>
                                        </p:tgtEl>
                                        <p:attrNameLst>
                                          <p:attrName>ppt_y</p:attrName>
                                        </p:attrNameLst>
                                      </p:cBhvr>
                                      <p:tavLst>
                                        <p:tav tm="0">
                                          <p:val>
                                            <p:strVal val="ppt_y"/>
                                          </p:val>
                                        </p:tav>
                                        <p:tav tm="100000">
                                          <p:val>
                                            <p:strVal val="ppt_y"/>
                                          </p:val>
                                        </p:tav>
                                      </p:tavLst>
                                    </p:anim>
                                    <p:set>
                                      <p:cBhvr>
                                        <p:cTn id="281" dur="1" fill="hold">
                                          <p:stCondLst>
                                            <p:cond delay="2999"/>
                                          </p:stCondLst>
                                        </p:cTn>
                                        <p:tgtEl>
                                          <p:spTgt spid="19"/>
                                        </p:tgtEl>
                                        <p:attrNameLst>
                                          <p:attrName>style.visibility</p:attrName>
                                        </p:attrNameLst>
                                      </p:cBhvr>
                                      <p:to>
                                        <p:strVal val="hidden"/>
                                      </p:to>
                                    </p:set>
                                  </p:childTnLst>
                                </p:cTn>
                              </p:par>
                              <p:par>
                                <p:cTn id="282" presetID="2" presetClass="exit" presetSubtype="8" fill="hold" grpId="3" nodeType="withEffect">
                                  <p:stCondLst>
                                    <p:cond delay="0"/>
                                  </p:stCondLst>
                                  <p:childTnLst>
                                    <p:anim calcmode="lin" valueType="num">
                                      <p:cBhvr additive="base">
                                        <p:cTn id="283" dur="3000"/>
                                        <p:tgtEl>
                                          <p:spTgt spid="20"/>
                                        </p:tgtEl>
                                        <p:attrNameLst>
                                          <p:attrName>ppt_x</p:attrName>
                                        </p:attrNameLst>
                                      </p:cBhvr>
                                      <p:tavLst>
                                        <p:tav tm="0">
                                          <p:val>
                                            <p:strVal val="ppt_x"/>
                                          </p:val>
                                        </p:tav>
                                        <p:tav tm="100000">
                                          <p:val>
                                            <p:strVal val="0-ppt_w/2"/>
                                          </p:val>
                                        </p:tav>
                                      </p:tavLst>
                                    </p:anim>
                                    <p:anim calcmode="lin" valueType="num">
                                      <p:cBhvr additive="base">
                                        <p:cTn id="284" dur="3000"/>
                                        <p:tgtEl>
                                          <p:spTgt spid="20"/>
                                        </p:tgtEl>
                                        <p:attrNameLst>
                                          <p:attrName>ppt_y</p:attrName>
                                        </p:attrNameLst>
                                      </p:cBhvr>
                                      <p:tavLst>
                                        <p:tav tm="0">
                                          <p:val>
                                            <p:strVal val="ppt_y"/>
                                          </p:val>
                                        </p:tav>
                                        <p:tav tm="100000">
                                          <p:val>
                                            <p:strVal val="ppt_y"/>
                                          </p:val>
                                        </p:tav>
                                      </p:tavLst>
                                    </p:anim>
                                    <p:set>
                                      <p:cBhvr>
                                        <p:cTn id="285" dur="1" fill="hold">
                                          <p:stCondLst>
                                            <p:cond delay="2999"/>
                                          </p:stCondLst>
                                        </p:cTn>
                                        <p:tgtEl>
                                          <p:spTgt spid="20"/>
                                        </p:tgtEl>
                                        <p:attrNameLst>
                                          <p:attrName>style.visibility</p:attrName>
                                        </p:attrNameLst>
                                      </p:cBhvr>
                                      <p:to>
                                        <p:strVal val="hidden"/>
                                      </p:to>
                                    </p:set>
                                  </p:childTnLst>
                                </p:cTn>
                              </p:par>
                              <p:par>
                                <p:cTn id="286" presetID="2" presetClass="exit" presetSubtype="8" fill="hold" grpId="3" nodeType="withEffect">
                                  <p:stCondLst>
                                    <p:cond delay="0"/>
                                  </p:stCondLst>
                                  <p:childTnLst>
                                    <p:anim calcmode="lin" valueType="num">
                                      <p:cBhvr additive="base">
                                        <p:cTn id="287" dur="3000"/>
                                        <p:tgtEl>
                                          <p:spTgt spid="21"/>
                                        </p:tgtEl>
                                        <p:attrNameLst>
                                          <p:attrName>ppt_x</p:attrName>
                                        </p:attrNameLst>
                                      </p:cBhvr>
                                      <p:tavLst>
                                        <p:tav tm="0">
                                          <p:val>
                                            <p:strVal val="ppt_x"/>
                                          </p:val>
                                        </p:tav>
                                        <p:tav tm="100000">
                                          <p:val>
                                            <p:strVal val="0-ppt_w/2"/>
                                          </p:val>
                                        </p:tav>
                                      </p:tavLst>
                                    </p:anim>
                                    <p:anim calcmode="lin" valueType="num">
                                      <p:cBhvr additive="base">
                                        <p:cTn id="288" dur="3000"/>
                                        <p:tgtEl>
                                          <p:spTgt spid="21"/>
                                        </p:tgtEl>
                                        <p:attrNameLst>
                                          <p:attrName>ppt_y</p:attrName>
                                        </p:attrNameLst>
                                      </p:cBhvr>
                                      <p:tavLst>
                                        <p:tav tm="0">
                                          <p:val>
                                            <p:strVal val="ppt_y"/>
                                          </p:val>
                                        </p:tav>
                                        <p:tav tm="100000">
                                          <p:val>
                                            <p:strVal val="ppt_y"/>
                                          </p:val>
                                        </p:tav>
                                      </p:tavLst>
                                    </p:anim>
                                    <p:set>
                                      <p:cBhvr>
                                        <p:cTn id="289" dur="1" fill="hold">
                                          <p:stCondLst>
                                            <p:cond delay="2999"/>
                                          </p:stCondLst>
                                        </p:cTn>
                                        <p:tgtEl>
                                          <p:spTgt spid="21"/>
                                        </p:tgtEl>
                                        <p:attrNameLst>
                                          <p:attrName>style.visibility</p:attrName>
                                        </p:attrNameLst>
                                      </p:cBhvr>
                                      <p:to>
                                        <p:strVal val="hidden"/>
                                      </p:to>
                                    </p:set>
                                  </p:childTnLst>
                                </p:cTn>
                              </p:par>
                              <p:par>
                                <p:cTn id="290" presetID="2" presetClass="exit" presetSubtype="8" fill="hold" grpId="3" nodeType="withEffect">
                                  <p:stCondLst>
                                    <p:cond delay="0"/>
                                  </p:stCondLst>
                                  <p:childTnLst>
                                    <p:anim calcmode="lin" valueType="num">
                                      <p:cBhvr additive="base">
                                        <p:cTn id="291" dur="3000"/>
                                        <p:tgtEl>
                                          <p:spTgt spid="22"/>
                                        </p:tgtEl>
                                        <p:attrNameLst>
                                          <p:attrName>ppt_x</p:attrName>
                                        </p:attrNameLst>
                                      </p:cBhvr>
                                      <p:tavLst>
                                        <p:tav tm="0">
                                          <p:val>
                                            <p:strVal val="ppt_x"/>
                                          </p:val>
                                        </p:tav>
                                        <p:tav tm="100000">
                                          <p:val>
                                            <p:strVal val="0-ppt_w/2"/>
                                          </p:val>
                                        </p:tav>
                                      </p:tavLst>
                                    </p:anim>
                                    <p:anim calcmode="lin" valueType="num">
                                      <p:cBhvr additive="base">
                                        <p:cTn id="292" dur="3000"/>
                                        <p:tgtEl>
                                          <p:spTgt spid="22"/>
                                        </p:tgtEl>
                                        <p:attrNameLst>
                                          <p:attrName>ppt_y</p:attrName>
                                        </p:attrNameLst>
                                      </p:cBhvr>
                                      <p:tavLst>
                                        <p:tav tm="0">
                                          <p:val>
                                            <p:strVal val="ppt_y"/>
                                          </p:val>
                                        </p:tav>
                                        <p:tav tm="100000">
                                          <p:val>
                                            <p:strVal val="ppt_y"/>
                                          </p:val>
                                        </p:tav>
                                      </p:tavLst>
                                    </p:anim>
                                    <p:set>
                                      <p:cBhvr>
                                        <p:cTn id="293" dur="1" fill="hold">
                                          <p:stCondLst>
                                            <p:cond delay="2999"/>
                                          </p:stCondLst>
                                        </p:cTn>
                                        <p:tgtEl>
                                          <p:spTgt spid="22"/>
                                        </p:tgtEl>
                                        <p:attrNameLst>
                                          <p:attrName>style.visibility</p:attrName>
                                        </p:attrNameLst>
                                      </p:cBhvr>
                                      <p:to>
                                        <p:strVal val="hidden"/>
                                      </p:to>
                                    </p:set>
                                  </p:childTnLst>
                                </p:cTn>
                              </p:par>
                              <p:par>
                                <p:cTn id="294" presetID="2" presetClass="exit" presetSubtype="8" fill="hold" grpId="3" nodeType="withEffect">
                                  <p:stCondLst>
                                    <p:cond delay="0"/>
                                  </p:stCondLst>
                                  <p:childTnLst>
                                    <p:anim calcmode="lin" valueType="num">
                                      <p:cBhvr additive="base">
                                        <p:cTn id="295" dur="3000"/>
                                        <p:tgtEl>
                                          <p:spTgt spid="23"/>
                                        </p:tgtEl>
                                        <p:attrNameLst>
                                          <p:attrName>ppt_x</p:attrName>
                                        </p:attrNameLst>
                                      </p:cBhvr>
                                      <p:tavLst>
                                        <p:tav tm="0">
                                          <p:val>
                                            <p:strVal val="ppt_x"/>
                                          </p:val>
                                        </p:tav>
                                        <p:tav tm="100000">
                                          <p:val>
                                            <p:strVal val="0-ppt_w/2"/>
                                          </p:val>
                                        </p:tav>
                                      </p:tavLst>
                                    </p:anim>
                                    <p:anim calcmode="lin" valueType="num">
                                      <p:cBhvr additive="base">
                                        <p:cTn id="296" dur="3000"/>
                                        <p:tgtEl>
                                          <p:spTgt spid="23"/>
                                        </p:tgtEl>
                                        <p:attrNameLst>
                                          <p:attrName>ppt_y</p:attrName>
                                        </p:attrNameLst>
                                      </p:cBhvr>
                                      <p:tavLst>
                                        <p:tav tm="0">
                                          <p:val>
                                            <p:strVal val="ppt_y"/>
                                          </p:val>
                                        </p:tav>
                                        <p:tav tm="100000">
                                          <p:val>
                                            <p:strVal val="ppt_y"/>
                                          </p:val>
                                        </p:tav>
                                      </p:tavLst>
                                    </p:anim>
                                    <p:set>
                                      <p:cBhvr>
                                        <p:cTn id="297" dur="1" fill="hold">
                                          <p:stCondLst>
                                            <p:cond delay="2999"/>
                                          </p:stCondLst>
                                        </p:cTn>
                                        <p:tgtEl>
                                          <p:spTgt spid="23"/>
                                        </p:tgtEl>
                                        <p:attrNameLst>
                                          <p:attrName>style.visibility</p:attrName>
                                        </p:attrNameLst>
                                      </p:cBhvr>
                                      <p:to>
                                        <p:strVal val="hidden"/>
                                      </p:to>
                                    </p:set>
                                  </p:childTnLst>
                                </p:cTn>
                              </p:par>
                              <p:par>
                                <p:cTn id="298" presetID="2" presetClass="exit" presetSubtype="8" fill="hold" grpId="3" nodeType="withEffect">
                                  <p:stCondLst>
                                    <p:cond delay="0"/>
                                  </p:stCondLst>
                                  <p:childTnLst>
                                    <p:anim calcmode="lin" valueType="num">
                                      <p:cBhvr additive="base">
                                        <p:cTn id="299" dur="3000"/>
                                        <p:tgtEl>
                                          <p:spTgt spid="24"/>
                                        </p:tgtEl>
                                        <p:attrNameLst>
                                          <p:attrName>ppt_x</p:attrName>
                                        </p:attrNameLst>
                                      </p:cBhvr>
                                      <p:tavLst>
                                        <p:tav tm="0">
                                          <p:val>
                                            <p:strVal val="ppt_x"/>
                                          </p:val>
                                        </p:tav>
                                        <p:tav tm="100000">
                                          <p:val>
                                            <p:strVal val="0-ppt_w/2"/>
                                          </p:val>
                                        </p:tav>
                                      </p:tavLst>
                                    </p:anim>
                                    <p:anim calcmode="lin" valueType="num">
                                      <p:cBhvr additive="base">
                                        <p:cTn id="300" dur="3000"/>
                                        <p:tgtEl>
                                          <p:spTgt spid="24"/>
                                        </p:tgtEl>
                                        <p:attrNameLst>
                                          <p:attrName>ppt_y</p:attrName>
                                        </p:attrNameLst>
                                      </p:cBhvr>
                                      <p:tavLst>
                                        <p:tav tm="0">
                                          <p:val>
                                            <p:strVal val="ppt_y"/>
                                          </p:val>
                                        </p:tav>
                                        <p:tav tm="100000">
                                          <p:val>
                                            <p:strVal val="ppt_y"/>
                                          </p:val>
                                        </p:tav>
                                      </p:tavLst>
                                    </p:anim>
                                    <p:set>
                                      <p:cBhvr>
                                        <p:cTn id="301" dur="1" fill="hold">
                                          <p:stCondLst>
                                            <p:cond delay="2999"/>
                                          </p:stCondLst>
                                        </p:cTn>
                                        <p:tgtEl>
                                          <p:spTgt spid="24"/>
                                        </p:tgtEl>
                                        <p:attrNameLst>
                                          <p:attrName>style.visibility</p:attrName>
                                        </p:attrNameLst>
                                      </p:cBhvr>
                                      <p:to>
                                        <p:strVal val="hidden"/>
                                      </p:to>
                                    </p:set>
                                  </p:childTnLst>
                                </p:cTn>
                              </p:par>
                              <p:par>
                                <p:cTn id="302" presetID="2" presetClass="exit" presetSubtype="8" fill="hold" grpId="3" nodeType="withEffect">
                                  <p:stCondLst>
                                    <p:cond delay="0"/>
                                  </p:stCondLst>
                                  <p:childTnLst>
                                    <p:anim calcmode="lin" valueType="num">
                                      <p:cBhvr additive="base">
                                        <p:cTn id="303" dur="3000"/>
                                        <p:tgtEl>
                                          <p:spTgt spid="25"/>
                                        </p:tgtEl>
                                        <p:attrNameLst>
                                          <p:attrName>ppt_x</p:attrName>
                                        </p:attrNameLst>
                                      </p:cBhvr>
                                      <p:tavLst>
                                        <p:tav tm="0">
                                          <p:val>
                                            <p:strVal val="ppt_x"/>
                                          </p:val>
                                        </p:tav>
                                        <p:tav tm="100000">
                                          <p:val>
                                            <p:strVal val="0-ppt_w/2"/>
                                          </p:val>
                                        </p:tav>
                                      </p:tavLst>
                                    </p:anim>
                                    <p:anim calcmode="lin" valueType="num">
                                      <p:cBhvr additive="base">
                                        <p:cTn id="304" dur="3000"/>
                                        <p:tgtEl>
                                          <p:spTgt spid="25"/>
                                        </p:tgtEl>
                                        <p:attrNameLst>
                                          <p:attrName>ppt_y</p:attrName>
                                        </p:attrNameLst>
                                      </p:cBhvr>
                                      <p:tavLst>
                                        <p:tav tm="0">
                                          <p:val>
                                            <p:strVal val="ppt_y"/>
                                          </p:val>
                                        </p:tav>
                                        <p:tav tm="100000">
                                          <p:val>
                                            <p:strVal val="ppt_y"/>
                                          </p:val>
                                        </p:tav>
                                      </p:tavLst>
                                    </p:anim>
                                    <p:set>
                                      <p:cBhvr>
                                        <p:cTn id="305" dur="1" fill="hold">
                                          <p:stCondLst>
                                            <p:cond delay="2999"/>
                                          </p:stCondLst>
                                        </p:cTn>
                                        <p:tgtEl>
                                          <p:spTgt spid="25"/>
                                        </p:tgtEl>
                                        <p:attrNameLst>
                                          <p:attrName>style.visibility</p:attrName>
                                        </p:attrNameLst>
                                      </p:cBhvr>
                                      <p:to>
                                        <p:strVal val="hidden"/>
                                      </p:to>
                                    </p:set>
                                  </p:childTnLst>
                                </p:cTn>
                              </p:par>
                              <p:par>
                                <p:cTn id="306" presetID="3" presetClass="exit" presetSubtype="10" fill="hold" grpId="4" nodeType="withEffect">
                                  <p:stCondLst>
                                    <p:cond delay="0"/>
                                  </p:stCondLst>
                                  <p:childTnLst>
                                    <p:animEffect transition="out" filter="blinds(horizontal)">
                                      <p:cBhvr>
                                        <p:cTn id="307" dur="3000"/>
                                        <p:tgtEl>
                                          <p:spTgt spid="3"/>
                                        </p:tgtEl>
                                      </p:cBhvr>
                                    </p:animEffect>
                                    <p:set>
                                      <p:cBhvr>
                                        <p:cTn id="308" dur="1" fill="hold">
                                          <p:stCondLst>
                                            <p:cond delay="2999"/>
                                          </p:stCondLst>
                                        </p:cTn>
                                        <p:tgtEl>
                                          <p:spTgt spid="3"/>
                                        </p:tgtEl>
                                        <p:attrNameLst>
                                          <p:attrName>style.visibility</p:attrName>
                                        </p:attrNameLst>
                                      </p:cBhvr>
                                      <p:to>
                                        <p:strVal val="hidden"/>
                                      </p:to>
                                    </p:set>
                                  </p:childTnLst>
                                </p:cTn>
                              </p:par>
                              <p:par>
                                <p:cTn id="309" presetID="3" presetClass="exit" presetSubtype="10" fill="hold" grpId="4" nodeType="withEffect">
                                  <p:stCondLst>
                                    <p:cond delay="0"/>
                                  </p:stCondLst>
                                  <p:childTnLst>
                                    <p:animEffect transition="out" filter="blinds(horizontal)">
                                      <p:cBhvr>
                                        <p:cTn id="310" dur="3000"/>
                                        <p:tgtEl>
                                          <p:spTgt spid="4"/>
                                        </p:tgtEl>
                                      </p:cBhvr>
                                    </p:animEffect>
                                    <p:set>
                                      <p:cBhvr>
                                        <p:cTn id="311" dur="1" fill="hold">
                                          <p:stCondLst>
                                            <p:cond delay="2999"/>
                                          </p:stCondLst>
                                        </p:cTn>
                                        <p:tgtEl>
                                          <p:spTgt spid="4"/>
                                        </p:tgtEl>
                                        <p:attrNameLst>
                                          <p:attrName>style.visibility</p:attrName>
                                        </p:attrNameLst>
                                      </p:cBhvr>
                                      <p:to>
                                        <p:strVal val="hidden"/>
                                      </p:to>
                                    </p:set>
                                  </p:childTnLst>
                                </p:cTn>
                              </p:par>
                              <p:par>
                                <p:cTn id="312" presetID="3" presetClass="exit" presetSubtype="10" fill="hold" grpId="4" nodeType="withEffect">
                                  <p:stCondLst>
                                    <p:cond delay="0"/>
                                  </p:stCondLst>
                                  <p:childTnLst>
                                    <p:animEffect transition="out" filter="blinds(horizontal)">
                                      <p:cBhvr>
                                        <p:cTn id="313" dur="3000"/>
                                        <p:tgtEl>
                                          <p:spTgt spid="5"/>
                                        </p:tgtEl>
                                      </p:cBhvr>
                                    </p:animEffect>
                                    <p:set>
                                      <p:cBhvr>
                                        <p:cTn id="314" dur="1" fill="hold">
                                          <p:stCondLst>
                                            <p:cond delay="2999"/>
                                          </p:stCondLst>
                                        </p:cTn>
                                        <p:tgtEl>
                                          <p:spTgt spid="5"/>
                                        </p:tgtEl>
                                        <p:attrNameLst>
                                          <p:attrName>style.visibility</p:attrName>
                                        </p:attrNameLst>
                                      </p:cBhvr>
                                      <p:to>
                                        <p:strVal val="hidden"/>
                                      </p:to>
                                    </p:set>
                                  </p:childTnLst>
                                </p:cTn>
                              </p:par>
                              <p:par>
                                <p:cTn id="315" presetID="3" presetClass="exit" presetSubtype="10" fill="hold" grpId="4" nodeType="withEffect">
                                  <p:stCondLst>
                                    <p:cond delay="0"/>
                                  </p:stCondLst>
                                  <p:childTnLst>
                                    <p:animEffect transition="out" filter="blinds(horizontal)">
                                      <p:cBhvr>
                                        <p:cTn id="316" dur="3000"/>
                                        <p:tgtEl>
                                          <p:spTgt spid="6"/>
                                        </p:tgtEl>
                                      </p:cBhvr>
                                    </p:animEffect>
                                    <p:set>
                                      <p:cBhvr>
                                        <p:cTn id="317" dur="1" fill="hold">
                                          <p:stCondLst>
                                            <p:cond delay="2999"/>
                                          </p:stCondLst>
                                        </p:cTn>
                                        <p:tgtEl>
                                          <p:spTgt spid="6"/>
                                        </p:tgtEl>
                                        <p:attrNameLst>
                                          <p:attrName>style.visibility</p:attrName>
                                        </p:attrNameLst>
                                      </p:cBhvr>
                                      <p:to>
                                        <p:strVal val="hidden"/>
                                      </p:to>
                                    </p:set>
                                  </p:childTnLst>
                                </p:cTn>
                              </p:par>
                              <p:par>
                                <p:cTn id="318" presetID="3" presetClass="exit" presetSubtype="10" fill="hold" grpId="4" nodeType="withEffect">
                                  <p:stCondLst>
                                    <p:cond delay="0"/>
                                  </p:stCondLst>
                                  <p:childTnLst>
                                    <p:animEffect transition="out" filter="blinds(horizontal)">
                                      <p:cBhvr>
                                        <p:cTn id="319" dur="3000"/>
                                        <p:tgtEl>
                                          <p:spTgt spid="7"/>
                                        </p:tgtEl>
                                      </p:cBhvr>
                                    </p:animEffect>
                                    <p:set>
                                      <p:cBhvr>
                                        <p:cTn id="320" dur="1" fill="hold">
                                          <p:stCondLst>
                                            <p:cond delay="2999"/>
                                          </p:stCondLst>
                                        </p:cTn>
                                        <p:tgtEl>
                                          <p:spTgt spid="7"/>
                                        </p:tgtEl>
                                        <p:attrNameLst>
                                          <p:attrName>style.visibility</p:attrName>
                                        </p:attrNameLst>
                                      </p:cBhvr>
                                      <p:to>
                                        <p:strVal val="hidden"/>
                                      </p:to>
                                    </p:set>
                                  </p:childTnLst>
                                </p:cTn>
                              </p:par>
                              <p:par>
                                <p:cTn id="321" presetID="3" presetClass="exit" presetSubtype="10" fill="hold" grpId="4" nodeType="withEffect">
                                  <p:stCondLst>
                                    <p:cond delay="0"/>
                                  </p:stCondLst>
                                  <p:childTnLst>
                                    <p:animEffect transition="out" filter="blinds(horizontal)">
                                      <p:cBhvr>
                                        <p:cTn id="322" dur="3000"/>
                                        <p:tgtEl>
                                          <p:spTgt spid="8"/>
                                        </p:tgtEl>
                                      </p:cBhvr>
                                    </p:animEffect>
                                    <p:set>
                                      <p:cBhvr>
                                        <p:cTn id="323" dur="1" fill="hold">
                                          <p:stCondLst>
                                            <p:cond delay="2999"/>
                                          </p:stCondLst>
                                        </p:cTn>
                                        <p:tgtEl>
                                          <p:spTgt spid="8"/>
                                        </p:tgtEl>
                                        <p:attrNameLst>
                                          <p:attrName>style.visibility</p:attrName>
                                        </p:attrNameLst>
                                      </p:cBhvr>
                                      <p:to>
                                        <p:strVal val="hidden"/>
                                      </p:to>
                                    </p:set>
                                  </p:childTnLst>
                                </p:cTn>
                              </p:par>
                              <p:par>
                                <p:cTn id="324" presetID="3" presetClass="exit" presetSubtype="10" fill="hold" grpId="4" nodeType="withEffect">
                                  <p:stCondLst>
                                    <p:cond delay="0"/>
                                  </p:stCondLst>
                                  <p:childTnLst>
                                    <p:animEffect transition="out" filter="blinds(horizontal)">
                                      <p:cBhvr>
                                        <p:cTn id="325" dur="3000"/>
                                        <p:tgtEl>
                                          <p:spTgt spid="9"/>
                                        </p:tgtEl>
                                      </p:cBhvr>
                                    </p:animEffect>
                                    <p:set>
                                      <p:cBhvr>
                                        <p:cTn id="326" dur="1" fill="hold">
                                          <p:stCondLst>
                                            <p:cond delay="2999"/>
                                          </p:stCondLst>
                                        </p:cTn>
                                        <p:tgtEl>
                                          <p:spTgt spid="9"/>
                                        </p:tgtEl>
                                        <p:attrNameLst>
                                          <p:attrName>style.visibility</p:attrName>
                                        </p:attrNameLst>
                                      </p:cBhvr>
                                      <p:to>
                                        <p:strVal val="hidden"/>
                                      </p:to>
                                    </p:set>
                                  </p:childTnLst>
                                </p:cTn>
                              </p:par>
                              <p:par>
                                <p:cTn id="327" presetID="3" presetClass="exit" presetSubtype="10" fill="hold" grpId="4" nodeType="withEffect">
                                  <p:stCondLst>
                                    <p:cond delay="0"/>
                                  </p:stCondLst>
                                  <p:childTnLst>
                                    <p:animEffect transition="out" filter="blinds(horizontal)">
                                      <p:cBhvr>
                                        <p:cTn id="328" dur="3000"/>
                                        <p:tgtEl>
                                          <p:spTgt spid="10"/>
                                        </p:tgtEl>
                                      </p:cBhvr>
                                    </p:animEffect>
                                    <p:set>
                                      <p:cBhvr>
                                        <p:cTn id="329" dur="1" fill="hold">
                                          <p:stCondLst>
                                            <p:cond delay="2999"/>
                                          </p:stCondLst>
                                        </p:cTn>
                                        <p:tgtEl>
                                          <p:spTgt spid="10"/>
                                        </p:tgtEl>
                                        <p:attrNameLst>
                                          <p:attrName>style.visibility</p:attrName>
                                        </p:attrNameLst>
                                      </p:cBhvr>
                                      <p:to>
                                        <p:strVal val="hidden"/>
                                      </p:to>
                                    </p:set>
                                  </p:childTnLst>
                                </p:cTn>
                              </p:par>
                              <p:par>
                                <p:cTn id="330" presetID="3" presetClass="exit" presetSubtype="10" fill="hold" grpId="4" nodeType="withEffect">
                                  <p:stCondLst>
                                    <p:cond delay="0"/>
                                  </p:stCondLst>
                                  <p:childTnLst>
                                    <p:animEffect transition="out" filter="blinds(horizontal)">
                                      <p:cBhvr>
                                        <p:cTn id="331" dur="3000"/>
                                        <p:tgtEl>
                                          <p:spTgt spid="11"/>
                                        </p:tgtEl>
                                      </p:cBhvr>
                                    </p:animEffect>
                                    <p:set>
                                      <p:cBhvr>
                                        <p:cTn id="332" dur="1" fill="hold">
                                          <p:stCondLst>
                                            <p:cond delay="2999"/>
                                          </p:stCondLst>
                                        </p:cTn>
                                        <p:tgtEl>
                                          <p:spTgt spid="11"/>
                                        </p:tgtEl>
                                        <p:attrNameLst>
                                          <p:attrName>style.visibility</p:attrName>
                                        </p:attrNameLst>
                                      </p:cBhvr>
                                      <p:to>
                                        <p:strVal val="hidden"/>
                                      </p:to>
                                    </p:set>
                                  </p:childTnLst>
                                </p:cTn>
                              </p:par>
                              <p:par>
                                <p:cTn id="333" presetID="3" presetClass="exit" presetSubtype="10" fill="hold" grpId="4" nodeType="withEffect">
                                  <p:stCondLst>
                                    <p:cond delay="0"/>
                                  </p:stCondLst>
                                  <p:childTnLst>
                                    <p:animEffect transition="out" filter="blinds(horizontal)">
                                      <p:cBhvr>
                                        <p:cTn id="334" dur="3000"/>
                                        <p:tgtEl>
                                          <p:spTgt spid="12"/>
                                        </p:tgtEl>
                                      </p:cBhvr>
                                    </p:animEffect>
                                    <p:set>
                                      <p:cBhvr>
                                        <p:cTn id="335" dur="1" fill="hold">
                                          <p:stCondLst>
                                            <p:cond delay="2999"/>
                                          </p:stCondLst>
                                        </p:cTn>
                                        <p:tgtEl>
                                          <p:spTgt spid="12"/>
                                        </p:tgtEl>
                                        <p:attrNameLst>
                                          <p:attrName>style.visibility</p:attrName>
                                        </p:attrNameLst>
                                      </p:cBhvr>
                                      <p:to>
                                        <p:strVal val="hidden"/>
                                      </p:to>
                                    </p:set>
                                  </p:childTnLst>
                                </p:cTn>
                              </p:par>
                              <p:par>
                                <p:cTn id="336" presetID="3" presetClass="exit" presetSubtype="10" fill="hold" grpId="4" nodeType="withEffect">
                                  <p:stCondLst>
                                    <p:cond delay="0"/>
                                  </p:stCondLst>
                                  <p:childTnLst>
                                    <p:animEffect transition="out" filter="blinds(horizontal)">
                                      <p:cBhvr>
                                        <p:cTn id="337" dur="3000"/>
                                        <p:tgtEl>
                                          <p:spTgt spid="13"/>
                                        </p:tgtEl>
                                      </p:cBhvr>
                                    </p:animEffect>
                                    <p:set>
                                      <p:cBhvr>
                                        <p:cTn id="338" dur="1" fill="hold">
                                          <p:stCondLst>
                                            <p:cond delay="2999"/>
                                          </p:stCondLst>
                                        </p:cTn>
                                        <p:tgtEl>
                                          <p:spTgt spid="13"/>
                                        </p:tgtEl>
                                        <p:attrNameLst>
                                          <p:attrName>style.visibility</p:attrName>
                                        </p:attrNameLst>
                                      </p:cBhvr>
                                      <p:to>
                                        <p:strVal val="hidden"/>
                                      </p:to>
                                    </p:set>
                                  </p:childTnLst>
                                </p:cTn>
                              </p:par>
                              <p:par>
                                <p:cTn id="339" presetID="3" presetClass="exit" presetSubtype="10" fill="hold" grpId="4" nodeType="withEffect">
                                  <p:stCondLst>
                                    <p:cond delay="0"/>
                                  </p:stCondLst>
                                  <p:childTnLst>
                                    <p:animEffect transition="out" filter="blinds(horizontal)">
                                      <p:cBhvr>
                                        <p:cTn id="340" dur="3000"/>
                                        <p:tgtEl>
                                          <p:spTgt spid="14"/>
                                        </p:tgtEl>
                                      </p:cBhvr>
                                    </p:animEffect>
                                    <p:set>
                                      <p:cBhvr>
                                        <p:cTn id="341" dur="1" fill="hold">
                                          <p:stCondLst>
                                            <p:cond delay="2999"/>
                                          </p:stCondLst>
                                        </p:cTn>
                                        <p:tgtEl>
                                          <p:spTgt spid="14"/>
                                        </p:tgtEl>
                                        <p:attrNameLst>
                                          <p:attrName>style.visibility</p:attrName>
                                        </p:attrNameLst>
                                      </p:cBhvr>
                                      <p:to>
                                        <p:strVal val="hidden"/>
                                      </p:to>
                                    </p:set>
                                  </p:childTnLst>
                                </p:cTn>
                              </p:par>
                              <p:par>
                                <p:cTn id="342" presetID="3" presetClass="exit" presetSubtype="10" fill="hold" grpId="4" nodeType="withEffect">
                                  <p:stCondLst>
                                    <p:cond delay="0"/>
                                  </p:stCondLst>
                                  <p:childTnLst>
                                    <p:animEffect transition="out" filter="blinds(horizontal)">
                                      <p:cBhvr>
                                        <p:cTn id="343" dur="3000"/>
                                        <p:tgtEl>
                                          <p:spTgt spid="15"/>
                                        </p:tgtEl>
                                      </p:cBhvr>
                                    </p:animEffect>
                                    <p:set>
                                      <p:cBhvr>
                                        <p:cTn id="344" dur="1" fill="hold">
                                          <p:stCondLst>
                                            <p:cond delay="2999"/>
                                          </p:stCondLst>
                                        </p:cTn>
                                        <p:tgtEl>
                                          <p:spTgt spid="15"/>
                                        </p:tgtEl>
                                        <p:attrNameLst>
                                          <p:attrName>style.visibility</p:attrName>
                                        </p:attrNameLst>
                                      </p:cBhvr>
                                      <p:to>
                                        <p:strVal val="hidden"/>
                                      </p:to>
                                    </p:set>
                                  </p:childTnLst>
                                </p:cTn>
                              </p:par>
                              <p:par>
                                <p:cTn id="345" presetID="3" presetClass="exit" presetSubtype="10" fill="hold" grpId="4" nodeType="withEffect">
                                  <p:stCondLst>
                                    <p:cond delay="0"/>
                                  </p:stCondLst>
                                  <p:childTnLst>
                                    <p:animEffect transition="out" filter="blinds(horizontal)">
                                      <p:cBhvr>
                                        <p:cTn id="346" dur="3000"/>
                                        <p:tgtEl>
                                          <p:spTgt spid="16"/>
                                        </p:tgtEl>
                                      </p:cBhvr>
                                    </p:animEffect>
                                    <p:set>
                                      <p:cBhvr>
                                        <p:cTn id="347" dur="1" fill="hold">
                                          <p:stCondLst>
                                            <p:cond delay="2999"/>
                                          </p:stCondLst>
                                        </p:cTn>
                                        <p:tgtEl>
                                          <p:spTgt spid="16"/>
                                        </p:tgtEl>
                                        <p:attrNameLst>
                                          <p:attrName>style.visibility</p:attrName>
                                        </p:attrNameLst>
                                      </p:cBhvr>
                                      <p:to>
                                        <p:strVal val="hidden"/>
                                      </p:to>
                                    </p:set>
                                  </p:childTnLst>
                                </p:cTn>
                              </p:par>
                              <p:par>
                                <p:cTn id="348" presetID="3" presetClass="exit" presetSubtype="10" fill="hold" grpId="4" nodeType="withEffect">
                                  <p:stCondLst>
                                    <p:cond delay="0"/>
                                  </p:stCondLst>
                                  <p:childTnLst>
                                    <p:animEffect transition="out" filter="blinds(horizontal)">
                                      <p:cBhvr>
                                        <p:cTn id="349" dur="3000"/>
                                        <p:tgtEl>
                                          <p:spTgt spid="17"/>
                                        </p:tgtEl>
                                      </p:cBhvr>
                                    </p:animEffect>
                                    <p:set>
                                      <p:cBhvr>
                                        <p:cTn id="350" dur="1" fill="hold">
                                          <p:stCondLst>
                                            <p:cond delay="2999"/>
                                          </p:stCondLst>
                                        </p:cTn>
                                        <p:tgtEl>
                                          <p:spTgt spid="17"/>
                                        </p:tgtEl>
                                        <p:attrNameLst>
                                          <p:attrName>style.visibility</p:attrName>
                                        </p:attrNameLst>
                                      </p:cBhvr>
                                      <p:to>
                                        <p:strVal val="hidden"/>
                                      </p:to>
                                    </p:set>
                                  </p:childTnLst>
                                </p:cTn>
                              </p:par>
                              <p:par>
                                <p:cTn id="351" presetID="3" presetClass="exit" presetSubtype="10" fill="hold" grpId="4" nodeType="withEffect">
                                  <p:stCondLst>
                                    <p:cond delay="0"/>
                                  </p:stCondLst>
                                  <p:childTnLst>
                                    <p:animEffect transition="out" filter="blinds(horizontal)">
                                      <p:cBhvr>
                                        <p:cTn id="352" dur="3000"/>
                                        <p:tgtEl>
                                          <p:spTgt spid="18"/>
                                        </p:tgtEl>
                                      </p:cBhvr>
                                    </p:animEffect>
                                    <p:set>
                                      <p:cBhvr>
                                        <p:cTn id="353" dur="1" fill="hold">
                                          <p:stCondLst>
                                            <p:cond delay="2999"/>
                                          </p:stCondLst>
                                        </p:cTn>
                                        <p:tgtEl>
                                          <p:spTgt spid="18"/>
                                        </p:tgtEl>
                                        <p:attrNameLst>
                                          <p:attrName>style.visibility</p:attrName>
                                        </p:attrNameLst>
                                      </p:cBhvr>
                                      <p:to>
                                        <p:strVal val="hidden"/>
                                      </p:to>
                                    </p:set>
                                  </p:childTnLst>
                                </p:cTn>
                              </p:par>
                              <p:par>
                                <p:cTn id="354" presetID="3" presetClass="exit" presetSubtype="10" fill="hold" grpId="4" nodeType="withEffect">
                                  <p:stCondLst>
                                    <p:cond delay="0"/>
                                  </p:stCondLst>
                                  <p:childTnLst>
                                    <p:animEffect transition="out" filter="blinds(horizontal)">
                                      <p:cBhvr>
                                        <p:cTn id="355" dur="3000"/>
                                        <p:tgtEl>
                                          <p:spTgt spid="19"/>
                                        </p:tgtEl>
                                      </p:cBhvr>
                                    </p:animEffect>
                                    <p:set>
                                      <p:cBhvr>
                                        <p:cTn id="356" dur="1" fill="hold">
                                          <p:stCondLst>
                                            <p:cond delay="2999"/>
                                          </p:stCondLst>
                                        </p:cTn>
                                        <p:tgtEl>
                                          <p:spTgt spid="19"/>
                                        </p:tgtEl>
                                        <p:attrNameLst>
                                          <p:attrName>style.visibility</p:attrName>
                                        </p:attrNameLst>
                                      </p:cBhvr>
                                      <p:to>
                                        <p:strVal val="hidden"/>
                                      </p:to>
                                    </p:set>
                                  </p:childTnLst>
                                </p:cTn>
                              </p:par>
                              <p:par>
                                <p:cTn id="357" presetID="3" presetClass="exit" presetSubtype="10" fill="hold" grpId="4" nodeType="withEffect">
                                  <p:stCondLst>
                                    <p:cond delay="0"/>
                                  </p:stCondLst>
                                  <p:childTnLst>
                                    <p:animEffect transition="out" filter="blinds(horizontal)">
                                      <p:cBhvr>
                                        <p:cTn id="358" dur="3000"/>
                                        <p:tgtEl>
                                          <p:spTgt spid="20"/>
                                        </p:tgtEl>
                                      </p:cBhvr>
                                    </p:animEffect>
                                    <p:set>
                                      <p:cBhvr>
                                        <p:cTn id="359" dur="1" fill="hold">
                                          <p:stCondLst>
                                            <p:cond delay="2999"/>
                                          </p:stCondLst>
                                        </p:cTn>
                                        <p:tgtEl>
                                          <p:spTgt spid="20"/>
                                        </p:tgtEl>
                                        <p:attrNameLst>
                                          <p:attrName>style.visibility</p:attrName>
                                        </p:attrNameLst>
                                      </p:cBhvr>
                                      <p:to>
                                        <p:strVal val="hidden"/>
                                      </p:to>
                                    </p:set>
                                  </p:childTnLst>
                                </p:cTn>
                              </p:par>
                              <p:par>
                                <p:cTn id="360" presetID="3" presetClass="exit" presetSubtype="10" fill="hold" grpId="4" nodeType="withEffect">
                                  <p:stCondLst>
                                    <p:cond delay="0"/>
                                  </p:stCondLst>
                                  <p:childTnLst>
                                    <p:animEffect transition="out" filter="blinds(horizontal)">
                                      <p:cBhvr>
                                        <p:cTn id="361" dur="3000"/>
                                        <p:tgtEl>
                                          <p:spTgt spid="21"/>
                                        </p:tgtEl>
                                      </p:cBhvr>
                                    </p:animEffect>
                                    <p:set>
                                      <p:cBhvr>
                                        <p:cTn id="362" dur="1" fill="hold">
                                          <p:stCondLst>
                                            <p:cond delay="2999"/>
                                          </p:stCondLst>
                                        </p:cTn>
                                        <p:tgtEl>
                                          <p:spTgt spid="21"/>
                                        </p:tgtEl>
                                        <p:attrNameLst>
                                          <p:attrName>style.visibility</p:attrName>
                                        </p:attrNameLst>
                                      </p:cBhvr>
                                      <p:to>
                                        <p:strVal val="hidden"/>
                                      </p:to>
                                    </p:set>
                                  </p:childTnLst>
                                </p:cTn>
                              </p:par>
                              <p:par>
                                <p:cTn id="363" presetID="3" presetClass="exit" presetSubtype="10" fill="hold" grpId="4" nodeType="withEffect">
                                  <p:stCondLst>
                                    <p:cond delay="0"/>
                                  </p:stCondLst>
                                  <p:childTnLst>
                                    <p:animEffect transition="out" filter="blinds(horizontal)">
                                      <p:cBhvr>
                                        <p:cTn id="364" dur="3000"/>
                                        <p:tgtEl>
                                          <p:spTgt spid="22"/>
                                        </p:tgtEl>
                                      </p:cBhvr>
                                    </p:animEffect>
                                    <p:set>
                                      <p:cBhvr>
                                        <p:cTn id="365" dur="1" fill="hold">
                                          <p:stCondLst>
                                            <p:cond delay="2999"/>
                                          </p:stCondLst>
                                        </p:cTn>
                                        <p:tgtEl>
                                          <p:spTgt spid="22"/>
                                        </p:tgtEl>
                                        <p:attrNameLst>
                                          <p:attrName>style.visibility</p:attrName>
                                        </p:attrNameLst>
                                      </p:cBhvr>
                                      <p:to>
                                        <p:strVal val="hidden"/>
                                      </p:to>
                                    </p:set>
                                  </p:childTnLst>
                                </p:cTn>
                              </p:par>
                              <p:par>
                                <p:cTn id="366" presetID="3" presetClass="exit" presetSubtype="10" fill="hold" grpId="4" nodeType="withEffect">
                                  <p:stCondLst>
                                    <p:cond delay="0"/>
                                  </p:stCondLst>
                                  <p:childTnLst>
                                    <p:animEffect transition="out" filter="blinds(horizontal)">
                                      <p:cBhvr>
                                        <p:cTn id="367" dur="3000"/>
                                        <p:tgtEl>
                                          <p:spTgt spid="23"/>
                                        </p:tgtEl>
                                      </p:cBhvr>
                                    </p:animEffect>
                                    <p:set>
                                      <p:cBhvr>
                                        <p:cTn id="368" dur="1" fill="hold">
                                          <p:stCondLst>
                                            <p:cond delay="2999"/>
                                          </p:stCondLst>
                                        </p:cTn>
                                        <p:tgtEl>
                                          <p:spTgt spid="23"/>
                                        </p:tgtEl>
                                        <p:attrNameLst>
                                          <p:attrName>style.visibility</p:attrName>
                                        </p:attrNameLst>
                                      </p:cBhvr>
                                      <p:to>
                                        <p:strVal val="hidden"/>
                                      </p:to>
                                    </p:set>
                                  </p:childTnLst>
                                </p:cTn>
                              </p:par>
                              <p:par>
                                <p:cTn id="369" presetID="3" presetClass="exit" presetSubtype="10" fill="hold" grpId="4" nodeType="withEffect">
                                  <p:stCondLst>
                                    <p:cond delay="0"/>
                                  </p:stCondLst>
                                  <p:childTnLst>
                                    <p:animEffect transition="out" filter="blinds(horizontal)">
                                      <p:cBhvr>
                                        <p:cTn id="370" dur="3000"/>
                                        <p:tgtEl>
                                          <p:spTgt spid="24"/>
                                        </p:tgtEl>
                                      </p:cBhvr>
                                    </p:animEffect>
                                    <p:set>
                                      <p:cBhvr>
                                        <p:cTn id="371" dur="1" fill="hold">
                                          <p:stCondLst>
                                            <p:cond delay="2999"/>
                                          </p:stCondLst>
                                        </p:cTn>
                                        <p:tgtEl>
                                          <p:spTgt spid="24"/>
                                        </p:tgtEl>
                                        <p:attrNameLst>
                                          <p:attrName>style.visibility</p:attrName>
                                        </p:attrNameLst>
                                      </p:cBhvr>
                                      <p:to>
                                        <p:strVal val="hidden"/>
                                      </p:to>
                                    </p:set>
                                  </p:childTnLst>
                                </p:cTn>
                              </p:par>
                              <p:par>
                                <p:cTn id="372" presetID="3" presetClass="exit" presetSubtype="10" fill="hold" grpId="4" nodeType="withEffect">
                                  <p:stCondLst>
                                    <p:cond delay="0"/>
                                  </p:stCondLst>
                                  <p:childTnLst>
                                    <p:animEffect transition="out" filter="blinds(horizontal)">
                                      <p:cBhvr>
                                        <p:cTn id="373" dur="3000"/>
                                        <p:tgtEl>
                                          <p:spTgt spid="25"/>
                                        </p:tgtEl>
                                      </p:cBhvr>
                                    </p:animEffect>
                                    <p:set>
                                      <p:cBhvr>
                                        <p:cTn id="374" dur="1" fill="hold">
                                          <p:stCondLst>
                                            <p:cond delay="2999"/>
                                          </p:stCondLst>
                                        </p:cTn>
                                        <p:tgtEl>
                                          <p:spTgt spid="25"/>
                                        </p:tgtEl>
                                        <p:attrNameLst>
                                          <p:attrName>style.visibility</p:attrName>
                                        </p:attrNameLst>
                                      </p:cBhvr>
                                      <p:to>
                                        <p:strVal val="hidden"/>
                                      </p:to>
                                    </p:set>
                                  </p:childTnLst>
                                </p:cTn>
                              </p:par>
                              <p:par>
                                <p:cTn id="375" presetID="8" presetClass="emph" presetSubtype="0" fill="hold" grpId="5" nodeType="withEffect">
                                  <p:stCondLst>
                                    <p:cond delay="0"/>
                                  </p:stCondLst>
                                  <p:childTnLst>
                                    <p:animRot by="21600000">
                                      <p:cBhvr>
                                        <p:cTn id="376" dur="3000" fill="hold"/>
                                        <p:tgtEl>
                                          <p:spTgt spid="3"/>
                                        </p:tgtEl>
                                        <p:attrNameLst>
                                          <p:attrName>r</p:attrName>
                                        </p:attrNameLst>
                                      </p:cBhvr>
                                    </p:animRot>
                                  </p:childTnLst>
                                </p:cTn>
                              </p:par>
                              <p:par>
                                <p:cTn id="377" presetID="8" presetClass="emph" presetSubtype="0" fill="hold" grpId="5" nodeType="withEffect">
                                  <p:stCondLst>
                                    <p:cond delay="0"/>
                                  </p:stCondLst>
                                  <p:childTnLst>
                                    <p:animRot by="-21600000">
                                      <p:cBhvr>
                                        <p:cTn id="378" dur="3000" fill="hold"/>
                                        <p:tgtEl>
                                          <p:spTgt spid="4"/>
                                        </p:tgtEl>
                                        <p:attrNameLst>
                                          <p:attrName>r</p:attrName>
                                        </p:attrNameLst>
                                      </p:cBhvr>
                                    </p:animRot>
                                  </p:childTnLst>
                                </p:cTn>
                              </p:par>
                              <p:par>
                                <p:cTn id="379" presetID="8" presetClass="emph" presetSubtype="0" fill="hold" grpId="5" nodeType="withEffect">
                                  <p:stCondLst>
                                    <p:cond delay="0"/>
                                  </p:stCondLst>
                                  <p:childTnLst>
                                    <p:animRot by="21600000">
                                      <p:cBhvr>
                                        <p:cTn id="380" dur="3000" fill="hold"/>
                                        <p:tgtEl>
                                          <p:spTgt spid="5"/>
                                        </p:tgtEl>
                                        <p:attrNameLst>
                                          <p:attrName>r</p:attrName>
                                        </p:attrNameLst>
                                      </p:cBhvr>
                                    </p:animRot>
                                  </p:childTnLst>
                                </p:cTn>
                              </p:par>
                              <p:par>
                                <p:cTn id="381" presetID="8" presetClass="emph" presetSubtype="0" fill="hold" grpId="5" nodeType="withEffect">
                                  <p:stCondLst>
                                    <p:cond delay="0"/>
                                  </p:stCondLst>
                                  <p:childTnLst>
                                    <p:animRot by="-21600000">
                                      <p:cBhvr>
                                        <p:cTn id="382" dur="3000" fill="hold"/>
                                        <p:tgtEl>
                                          <p:spTgt spid="6"/>
                                        </p:tgtEl>
                                        <p:attrNameLst>
                                          <p:attrName>r</p:attrName>
                                        </p:attrNameLst>
                                      </p:cBhvr>
                                    </p:animRot>
                                  </p:childTnLst>
                                </p:cTn>
                              </p:par>
                              <p:par>
                                <p:cTn id="383" presetID="8" presetClass="emph" presetSubtype="0" fill="hold" grpId="5" nodeType="withEffect">
                                  <p:stCondLst>
                                    <p:cond delay="0"/>
                                  </p:stCondLst>
                                  <p:childTnLst>
                                    <p:animRot by="21600000">
                                      <p:cBhvr>
                                        <p:cTn id="384" dur="3000" fill="hold"/>
                                        <p:tgtEl>
                                          <p:spTgt spid="7"/>
                                        </p:tgtEl>
                                        <p:attrNameLst>
                                          <p:attrName>r</p:attrName>
                                        </p:attrNameLst>
                                      </p:cBhvr>
                                    </p:animRot>
                                  </p:childTnLst>
                                </p:cTn>
                              </p:par>
                              <p:par>
                                <p:cTn id="385" presetID="8" presetClass="emph" presetSubtype="0" fill="hold" grpId="5" nodeType="withEffect">
                                  <p:stCondLst>
                                    <p:cond delay="0"/>
                                  </p:stCondLst>
                                  <p:childTnLst>
                                    <p:animRot by="-21600000">
                                      <p:cBhvr>
                                        <p:cTn id="386" dur="3000" fill="hold"/>
                                        <p:tgtEl>
                                          <p:spTgt spid="8"/>
                                        </p:tgtEl>
                                        <p:attrNameLst>
                                          <p:attrName>r</p:attrName>
                                        </p:attrNameLst>
                                      </p:cBhvr>
                                    </p:animRot>
                                  </p:childTnLst>
                                </p:cTn>
                              </p:par>
                              <p:par>
                                <p:cTn id="387" presetID="8" presetClass="emph" presetSubtype="0" fill="hold" grpId="5" nodeType="withEffect">
                                  <p:stCondLst>
                                    <p:cond delay="0"/>
                                  </p:stCondLst>
                                  <p:childTnLst>
                                    <p:animRot by="21600000">
                                      <p:cBhvr>
                                        <p:cTn id="388" dur="3000" fill="hold"/>
                                        <p:tgtEl>
                                          <p:spTgt spid="9"/>
                                        </p:tgtEl>
                                        <p:attrNameLst>
                                          <p:attrName>r</p:attrName>
                                        </p:attrNameLst>
                                      </p:cBhvr>
                                    </p:animRot>
                                  </p:childTnLst>
                                </p:cTn>
                              </p:par>
                              <p:par>
                                <p:cTn id="389" presetID="8" presetClass="emph" presetSubtype="0" fill="hold" grpId="5" nodeType="withEffect">
                                  <p:stCondLst>
                                    <p:cond delay="0"/>
                                  </p:stCondLst>
                                  <p:childTnLst>
                                    <p:animRot by="-21600000">
                                      <p:cBhvr>
                                        <p:cTn id="390" dur="3000" fill="hold"/>
                                        <p:tgtEl>
                                          <p:spTgt spid="10"/>
                                        </p:tgtEl>
                                        <p:attrNameLst>
                                          <p:attrName>r</p:attrName>
                                        </p:attrNameLst>
                                      </p:cBhvr>
                                    </p:animRot>
                                  </p:childTnLst>
                                </p:cTn>
                              </p:par>
                              <p:par>
                                <p:cTn id="391" presetID="8" presetClass="emph" presetSubtype="0" fill="hold" grpId="5" nodeType="withEffect">
                                  <p:stCondLst>
                                    <p:cond delay="0"/>
                                  </p:stCondLst>
                                  <p:childTnLst>
                                    <p:animRot by="21600000">
                                      <p:cBhvr>
                                        <p:cTn id="392" dur="3000" fill="hold"/>
                                        <p:tgtEl>
                                          <p:spTgt spid="11"/>
                                        </p:tgtEl>
                                        <p:attrNameLst>
                                          <p:attrName>r</p:attrName>
                                        </p:attrNameLst>
                                      </p:cBhvr>
                                    </p:animRot>
                                  </p:childTnLst>
                                </p:cTn>
                              </p:par>
                              <p:par>
                                <p:cTn id="393" presetID="8" presetClass="emph" presetSubtype="0" fill="hold" grpId="5" nodeType="withEffect">
                                  <p:stCondLst>
                                    <p:cond delay="0"/>
                                  </p:stCondLst>
                                  <p:childTnLst>
                                    <p:animRot by="-21600000">
                                      <p:cBhvr>
                                        <p:cTn id="394" dur="3000" fill="hold"/>
                                        <p:tgtEl>
                                          <p:spTgt spid="12"/>
                                        </p:tgtEl>
                                        <p:attrNameLst>
                                          <p:attrName>r</p:attrName>
                                        </p:attrNameLst>
                                      </p:cBhvr>
                                    </p:animRot>
                                  </p:childTnLst>
                                </p:cTn>
                              </p:par>
                              <p:par>
                                <p:cTn id="395" presetID="8" presetClass="emph" presetSubtype="0" fill="hold" grpId="5" nodeType="withEffect">
                                  <p:stCondLst>
                                    <p:cond delay="0"/>
                                  </p:stCondLst>
                                  <p:childTnLst>
                                    <p:animRot by="21600000">
                                      <p:cBhvr>
                                        <p:cTn id="396" dur="3000" fill="hold"/>
                                        <p:tgtEl>
                                          <p:spTgt spid="13"/>
                                        </p:tgtEl>
                                        <p:attrNameLst>
                                          <p:attrName>r</p:attrName>
                                        </p:attrNameLst>
                                      </p:cBhvr>
                                    </p:animRot>
                                  </p:childTnLst>
                                </p:cTn>
                              </p:par>
                              <p:par>
                                <p:cTn id="397" presetID="8" presetClass="emph" presetSubtype="0" fill="hold" grpId="5" nodeType="withEffect">
                                  <p:stCondLst>
                                    <p:cond delay="0"/>
                                  </p:stCondLst>
                                  <p:childTnLst>
                                    <p:animRot by="-21600000">
                                      <p:cBhvr>
                                        <p:cTn id="398" dur="3000" fill="hold"/>
                                        <p:tgtEl>
                                          <p:spTgt spid="14"/>
                                        </p:tgtEl>
                                        <p:attrNameLst>
                                          <p:attrName>r</p:attrName>
                                        </p:attrNameLst>
                                      </p:cBhvr>
                                    </p:animRot>
                                  </p:childTnLst>
                                </p:cTn>
                              </p:par>
                              <p:par>
                                <p:cTn id="399" presetID="8" presetClass="emph" presetSubtype="0" fill="hold" grpId="5" nodeType="withEffect">
                                  <p:stCondLst>
                                    <p:cond delay="0"/>
                                  </p:stCondLst>
                                  <p:childTnLst>
                                    <p:animRot by="21600000">
                                      <p:cBhvr>
                                        <p:cTn id="400" dur="3000" fill="hold"/>
                                        <p:tgtEl>
                                          <p:spTgt spid="15"/>
                                        </p:tgtEl>
                                        <p:attrNameLst>
                                          <p:attrName>r</p:attrName>
                                        </p:attrNameLst>
                                      </p:cBhvr>
                                    </p:animRot>
                                  </p:childTnLst>
                                </p:cTn>
                              </p:par>
                              <p:par>
                                <p:cTn id="401" presetID="8" presetClass="emph" presetSubtype="0" fill="hold" grpId="5" nodeType="withEffect">
                                  <p:stCondLst>
                                    <p:cond delay="0"/>
                                  </p:stCondLst>
                                  <p:childTnLst>
                                    <p:animRot by="-21600000">
                                      <p:cBhvr>
                                        <p:cTn id="402" dur="3000" fill="hold"/>
                                        <p:tgtEl>
                                          <p:spTgt spid="16"/>
                                        </p:tgtEl>
                                        <p:attrNameLst>
                                          <p:attrName>r</p:attrName>
                                        </p:attrNameLst>
                                      </p:cBhvr>
                                    </p:animRot>
                                  </p:childTnLst>
                                </p:cTn>
                              </p:par>
                              <p:par>
                                <p:cTn id="403" presetID="8" presetClass="emph" presetSubtype="0" fill="hold" grpId="5" nodeType="withEffect">
                                  <p:stCondLst>
                                    <p:cond delay="0"/>
                                  </p:stCondLst>
                                  <p:childTnLst>
                                    <p:animRot by="21600000">
                                      <p:cBhvr>
                                        <p:cTn id="404" dur="3000" fill="hold"/>
                                        <p:tgtEl>
                                          <p:spTgt spid="17"/>
                                        </p:tgtEl>
                                        <p:attrNameLst>
                                          <p:attrName>r</p:attrName>
                                        </p:attrNameLst>
                                      </p:cBhvr>
                                    </p:animRot>
                                  </p:childTnLst>
                                </p:cTn>
                              </p:par>
                              <p:par>
                                <p:cTn id="405" presetID="8" presetClass="emph" presetSubtype="0" fill="hold" grpId="5" nodeType="withEffect">
                                  <p:stCondLst>
                                    <p:cond delay="0"/>
                                  </p:stCondLst>
                                  <p:childTnLst>
                                    <p:animRot by="-21600000">
                                      <p:cBhvr>
                                        <p:cTn id="406" dur="3000" fill="hold"/>
                                        <p:tgtEl>
                                          <p:spTgt spid="18"/>
                                        </p:tgtEl>
                                        <p:attrNameLst>
                                          <p:attrName>r</p:attrName>
                                        </p:attrNameLst>
                                      </p:cBhvr>
                                    </p:animRot>
                                  </p:childTnLst>
                                </p:cTn>
                              </p:par>
                              <p:par>
                                <p:cTn id="407" presetID="8" presetClass="emph" presetSubtype="0" fill="hold" grpId="5" nodeType="withEffect">
                                  <p:stCondLst>
                                    <p:cond delay="0"/>
                                  </p:stCondLst>
                                  <p:childTnLst>
                                    <p:animRot by="21600000">
                                      <p:cBhvr>
                                        <p:cTn id="408" dur="3000" fill="hold"/>
                                        <p:tgtEl>
                                          <p:spTgt spid="19"/>
                                        </p:tgtEl>
                                        <p:attrNameLst>
                                          <p:attrName>r</p:attrName>
                                        </p:attrNameLst>
                                      </p:cBhvr>
                                    </p:animRot>
                                  </p:childTnLst>
                                </p:cTn>
                              </p:par>
                              <p:par>
                                <p:cTn id="409" presetID="8" presetClass="emph" presetSubtype="0" fill="hold" grpId="5" nodeType="withEffect">
                                  <p:stCondLst>
                                    <p:cond delay="0"/>
                                  </p:stCondLst>
                                  <p:childTnLst>
                                    <p:animRot by="-21600000">
                                      <p:cBhvr>
                                        <p:cTn id="410" dur="3000" fill="hold"/>
                                        <p:tgtEl>
                                          <p:spTgt spid="20"/>
                                        </p:tgtEl>
                                        <p:attrNameLst>
                                          <p:attrName>r</p:attrName>
                                        </p:attrNameLst>
                                      </p:cBhvr>
                                    </p:animRot>
                                  </p:childTnLst>
                                </p:cTn>
                              </p:par>
                              <p:par>
                                <p:cTn id="411" presetID="8" presetClass="emph" presetSubtype="0" fill="hold" grpId="5" nodeType="withEffect">
                                  <p:stCondLst>
                                    <p:cond delay="0"/>
                                  </p:stCondLst>
                                  <p:childTnLst>
                                    <p:animRot by="21600000">
                                      <p:cBhvr>
                                        <p:cTn id="412" dur="3000" fill="hold"/>
                                        <p:tgtEl>
                                          <p:spTgt spid="21"/>
                                        </p:tgtEl>
                                        <p:attrNameLst>
                                          <p:attrName>r</p:attrName>
                                        </p:attrNameLst>
                                      </p:cBhvr>
                                    </p:animRot>
                                  </p:childTnLst>
                                </p:cTn>
                              </p:par>
                              <p:par>
                                <p:cTn id="413" presetID="8" presetClass="emph" presetSubtype="0" fill="hold" grpId="5" nodeType="withEffect">
                                  <p:stCondLst>
                                    <p:cond delay="0"/>
                                  </p:stCondLst>
                                  <p:childTnLst>
                                    <p:animRot by="-21600000">
                                      <p:cBhvr>
                                        <p:cTn id="414" dur="3000" fill="hold"/>
                                        <p:tgtEl>
                                          <p:spTgt spid="22"/>
                                        </p:tgtEl>
                                        <p:attrNameLst>
                                          <p:attrName>r</p:attrName>
                                        </p:attrNameLst>
                                      </p:cBhvr>
                                    </p:animRot>
                                  </p:childTnLst>
                                </p:cTn>
                              </p:par>
                              <p:par>
                                <p:cTn id="415" presetID="8" presetClass="emph" presetSubtype="0" fill="hold" grpId="5" nodeType="withEffect">
                                  <p:stCondLst>
                                    <p:cond delay="0"/>
                                  </p:stCondLst>
                                  <p:childTnLst>
                                    <p:animRot by="21600000">
                                      <p:cBhvr>
                                        <p:cTn id="416" dur="3000" fill="hold"/>
                                        <p:tgtEl>
                                          <p:spTgt spid="23"/>
                                        </p:tgtEl>
                                        <p:attrNameLst>
                                          <p:attrName>r</p:attrName>
                                        </p:attrNameLst>
                                      </p:cBhvr>
                                    </p:animRot>
                                  </p:childTnLst>
                                </p:cTn>
                              </p:par>
                              <p:par>
                                <p:cTn id="417" presetID="8" presetClass="emph" presetSubtype="0" fill="hold" grpId="5" nodeType="withEffect">
                                  <p:stCondLst>
                                    <p:cond delay="0"/>
                                  </p:stCondLst>
                                  <p:childTnLst>
                                    <p:animRot by="-21600000">
                                      <p:cBhvr>
                                        <p:cTn id="418" dur="3000" fill="hold"/>
                                        <p:tgtEl>
                                          <p:spTgt spid="24"/>
                                        </p:tgtEl>
                                        <p:attrNameLst>
                                          <p:attrName>r</p:attrName>
                                        </p:attrNameLst>
                                      </p:cBhvr>
                                    </p:animRot>
                                  </p:childTnLst>
                                </p:cTn>
                              </p:par>
                              <p:par>
                                <p:cTn id="419" presetID="8" presetClass="emph" presetSubtype="0" fill="hold" grpId="5" nodeType="withEffect">
                                  <p:stCondLst>
                                    <p:cond delay="0"/>
                                  </p:stCondLst>
                                  <p:childTnLst>
                                    <p:animRot by="21600000">
                                      <p:cBhvr>
                                        <p:cTn id="420" dur="3000" fill="hold"/>
                                        <p:tgtEl>
                                          <p:spTgt spid="25"/>
                                        </p:tgtEl>
                                        <p:attrNameLst>
                                          <p:attrName>r</p:attrName>
                                        </p:attrNameLst>
                                      </p:cBhvr>
                                    </p:animRot>
                                  </p:childTnLst>
                                </p:cTn>
                              </p:par>
                              <p:par>
                                <p:cTn id="421" presetID="17" presetClass="entr" presetSubtype="2" fill="hold" nodeType="withEffect">
                                  <p:stCondLst>
                                    <p:cond delay="0"/>
                                  </p:stCondLst>
                                  <p:childTnLst>
                                    <p:set>
                                      <p:cBhvr>
                                        <p:cTn id="422" dur="1" fill="hold">
                                          <p:stCondLst>
                                            <p:cond delay="0"/>
                                          </p:stCondLst>
                                        </p:cTn>
                                        <p:tgtEl>
                                          <p:spTgt spid="2"/>
                                        </p:tgtEl>
                                        <p:attrNameLst>
                                          <p:attrName>style.visibility</p:attrName>
                                        </p:attrNameLst>
                                      </p:cBhvr>
                                      <p:to>
                                        <p:strVal val="visible"/>
                                      </p:to>
                                    </p:set>
                                    <p:anim calcmode="lin" valueType="num">
                                      <p:cBhvr>
                                        <p:cTn id="423" dur="3000" fill="hold"/>
                                        <p:tgtEl>
                                          <p:spTgt spid="2"/>
                                        </p:tgtEl>
                                        <p:attrNameLst>
                                          <p:attrName>ppt_x</p:attrName>
                                        </p:attrNameLst>
                                      </p:cBhvr>
                                      <p:tavLst>
                                        <p:tav tm="0">
                                          <p:val>
                                            <p:strVal val="#ppt_x+#ppt_w/2"/>
                                          </p:val>
                                        </p:tav>
                                        <p:tav tm="100000">
                                          <p:val>
                                            <p:strVal val="#ppt_x"/>
                                          </p:val>
                                        </p:tav>
                                      </p:tavLst>
                                    </p:anim>
                                    <p:anim calcmode="lin" valueType="num">
                                      <p:cBhvr>
                                        <p:cTn id="424" dur="3000" fill="hold"/>
                                        <p:tgtEl>
                                          <p:spTgt spid="2"/>
                                        </p:tgtEl>
                                        <p:attrNameLst>
                                          <p:attrName>ppt_y</p:attrName>
                                        </p:attrNameLst>
                                      </p:cBhvr>
                                      <p:tavLst>
                                        <p:tav tm="0">
                                          <p:val>
                                            <p:strVal val="#ppt_y"/>
                                          </p:val>
                                        </p:tav>
                                        <p:tav tm="100000">
                                          <p:val>
                                            <p:strVal val="#ppt_y"/>
                                          </p:val>
                                        </p:tav>
                                      </p:tavLst>
                                    </p:anim>
                                    <p:anim calcmode="lin" valueType="num">
                                      <p:cBhvr>
                                        <p:cTn id="425" dur="3000" fill="hold"/>
                                        <p:tgtEl>
                                          <p:spTgt spid="2"/>
                                        </p:tgtEl>
                                        <p:attrNameLst>
                                          <p:attrName>ppt_w</p:attrName>
                                        </p:attrNameLst>
                                      </p:cBhvr>
                                      <p:tavLst>
                                        <p:tav tm="0">
                                          <p:val>
                                            <p:fltVal val="0"/>
                                          </p:val>
                                        </p:tav>
                                        <p:tav tm="100000">
                                          <p:val>
                                            <p:strVal val="#ppt_w"/>
                                          </p:val>
                                        </p:tav>
                                      </p:tavLst>
                                    </p:anim>
                                    <p:anim calcmode="lin" valueType="num">
                                      <p:cBhvr>
                                        <p:cTn id="426" dur="3000" fill="hold"/>
                                        <p:tgtEl>
                                          <p:spTgt spid="2"/>
                                        </p:tgtEl>
                                        <p:attrNameLst>
                                          <p:attrName>ppt_h</p:attrName>
                                        </p:attrNameLst>
                                      </p:cBhvr>
                                      <p:tavLst>
                                        <p:tav tm="0">
                                          <p:val>
                                            <p:strVal val="#ppt_h"/>
                                          </p:val>
                                        </p:tav>
                                        <p:tav tm="100000">
                                          <p:val>
                                            <p:strVal val="#ppt_h"/>
                                          </p:val>
                                        </p:tav>
                                      </p:tavLst>
                                    </p:anim>
                                  </p:childTnLst>
                                </p:cTn>
                              </p:par>
                            </p:childTnLst>
                          </p:cTn>
                        </p:par>
                        <p:par>
                          <p:cTn id="427" fill="hold">
                            <p:stCondLst>
                              <p:cond delay="3000"/>
                            </p:stCondLst>
                            <p:childTnLst>
                              <p:par>
                                <p:cTn id="428" presetID="31" presetClass="entr" presetSubtype="0" fill="hold" nodeType="afterEffect">
                                  <p:stCondLst>
                                    <p:cond delay="0"/>
                                  </p:stCondLst>
                                  <p:iterate type="lt">
                                    <p:tmPct val="5000"/>
                                  </p:iterate>
                                  <p:childTnLst>
                                    <p:set>
                                      <p:cBhvr>
                                        <p:cTn id="429" dur="1" fill="hold">
                                          <p:stCondLst>
                                            <p:cond delay="0"/>
                                          </p:stCondLst>
                                        </p:cTn>
                                        <p:tgtEl>
                                          <p:spTgt spid="26"/>
                                        </p:tgtEl>
                                        <p:attrNameLst>
                                          <p:attrName>style.visibility</p:attrName>
                                        </p:attrNameLst>
                                      </p:cBhvr>
                                      <p:to>
                                        <p:strVal val="visible"/>
                                      </p:to>
                                    </p:set>
                                    <p:anim calcmode="lin" valueType="num">
                                      <p:cBhvr>
                                        <p:cTn id="430" dur="2000" fill="hold"/>
                                        <p:tgtEl>
                                          <p:spTgt spid="26"/>
                                        </p:tgtEl>
                                        <p:attrNameLst>
                                          <p:attrName>ppt_w</p:attrName>
                                        </p:attrNameLst>
                                      </p:cBhvr>
                                      <p:tavLst>
                                        <p:tav tm="0">
                                          <p:val>
                                            <p:fltVal val="0"/>
                                          </p:val>
                                        </p:tav>
                                        <p:tav tm="100000">
                                          <p:val>
                                            <p:strVal val="#ppt_w"/>
                                          </p:val>
                                        </p:tav>
                                      </p:tavLst>
                                    </p:anim>
                                    <p:anim calcmode="lin" valueType="num">
                                      <p:cBhvr>
                                        <p:cTn id="431" dur="2000" fill="hold"/>
                                        <p:tgtEl>
                                          <p:spTgt spid="26"/>
                                        </p:tgtEl>
                                        <p:attrNameLst>
                                          <p:attrName>ppt_h</p:attrName>
                                        </p:attrNameLst>
                                      </p:cBhvr>
                                      <p:tavLst>
                                        <p:tav tm="0">
                                          <p:val>
                                            <p:fltVal val="0"/>
                                          </p:val>
                                        </p:tav>
                                        <p:tav tm="100000">
                                          <p:val>
                                            <p:strVal val="#ppt_h"/>
                                          </p:val>
                                        </p:tav>
                                      </p:tavLst>
                                    </p:anim>
                                    <p:anim calcmode="lin" valueType="num">
                                      <p:cBhvr>
                                        <p:cTn id="432" dur="2000" fill="hold"/>
                                        <p:tgtEl>
                                          <p:spTgt spid="26"/>
                                        </p:tgtEl>
                                        <p:attrNameLst>
                                          <p:attrName>style.rotation</p:attrName>
                                        </p:attrNameLst>
                                      </p:cBhvr>
                                      <p:tavLst>
                                        <p:tav tm="0">
                                          <p:val>
                                            <p:fltVal val="90"/>
                                          </p:val>
                                        </p:tav>
                                        <p:tav tm="100000">
                                          <p:val>
                                            <p:fltVal val="0"/>
                                          </p:val>
                                        </p:tav>
                                      </p:tavLst>
                                    </p:anim>
                                    <p:animEffect transition="in" filter="fade">
                                      <p:cBhvr>
                                        <p:cTn id="433"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ENSAMIENTOS POSITIV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Pristina"/>
        <a:ea typeface=""/>
        <a:cs typeface=""/>
      </a:majorFont>
      <a:minorFont>
        <a:latin typeface="Pristi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PENSAMIENTOS POSITIVOS</Template>
  <TotalTime>0</TotalTime>
  <Words>634</Words>
  <Application>Microsoft Office PowerPoint</Application>
  <PresentationFormat>Presentación en pantalla (16:9)</PresentationFormat>
  <Paragraphs>34</Paragraphs>
  <Slides>46</Slides>
  <Notes>0</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PENSAMIENTOS POSITIVOS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2018-10-29T17:03:43Z</dcterms:created>
  <dcterms:modified xsi:type="dcterms:W3CDTF">2018-10-29T17:40:31Z</dcterms:modified>
</cp:coreProperties>
</file>