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</p:sldIdLst>
  <p:sldSz cx="9144000" cy="5143500" type="screen16x9"/>
  <p:notesSz cx="6858000" cy="9144000"/>
  <p:embeddedFontLst>
    <p:embeddedFont>
      <p:font typeface="ChopinScript" panose="00000400000000000000" pitchFamily="2" charset="0"/>
      <p:regular r:id="rId28"/>
    </p:embeddedFont>
    <p:embeddedFont>
      <p:font typeface="Freebooter Script" panose="03080602040607080D03" pitchFamily="66" charset="0"/>
      <p:regular r:id="rId29"/>
    </p:embeddedFont>
    <p:embeddedFont>
      <p:font typeface="Kristen ITC" panose="03050502040202030202" pitchFamily="66" charset="0"/>
      <p:regular r:id="rId30"/>
    </p:embeddedFont>
    <p:embeddedFont>
      <p:font typeface="ScalaJewel Crystal" pitchFamily="50" charset="0"/>
      <p:regular r:id="rId31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DqMP6GFZxY+pX1/DTNh4g==" hashData="RNvGDAU+vNIixr+Oergq69ADLL7zjt6K8/1OKqPezugO7F5jkBiqq26jAfGUShOu0jyXGvqJNyNEX/RQxb8Rag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65723"/>
    <a:srgbClr val="9A96D2"/>
    <a:srgbClr val="007000"/>
    <a:srgbClr val="009900"/>
    <a:srgbClr val="462300"/>
    <a:srgbClr val="542A00"/>
    <a:srgbClr val="6F6A80"/>
    <a:srgbClr val="63CAEF"/>
    <a:srgbClr val="43AEFF"/>
    <a:srgbClr val="61BB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24" autoAdjust="0"/>
    <p:restoredTop sz="96069" autoAdjust="0"/>
  </p:normalViewPr>
  <p:slideViewPr>
    <p:cSldViewPr>
      <p:cViewPr varScale="1">
        <p:scale>
          <a:sx n="70" d="100"/>
          <a:sy n="70" d="100"/>
        </p:scale>
        <p:origin x="84" y="100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font" Target="fonts/font1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4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font" Target="fonts/font3.fntdata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B71D6-E0F4-4DC9-A1A2-4DA6C96EB423}" type="datetimeFigureOut">
              <a:rPr lang="es-ES" smtClean="0"/>
              <a:pPr/>
              <a:t>01/02/2024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5C798-F3C7-43CA-BB3A-D174CDED3E4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B71D6-E0F4-4DC9-A1A2-4DA6C96EB423}" type="datetimeFigureOut">
              <a:rPr lang="es-ES" smtClean="0"/>
              <a:pPr/>
              <a:t>01/02/2024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5C798-F3C7-43CA-BB3A-D174CDED3E4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B71D6-E0F4-4DC9-A1A2-4DA6C96EB423}" type="datetimeFigureOut">
              <a:rPr lang="es-ES" smtClean="0"/>
              <a:pPr/>
              <a:t>01/02/2024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5C798-F3C7-43CA-BB3A-D174CDED3E4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B71D6-E0F4-4DC9-A1A2-4DA6C96EB423}" type="datetimeFigureOut">
              <a:rPr lang="es-ES" smtClean="0"/>
              <a:pPr/>
              <a:t>01/02/2024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5C798-F3C7-43CA-BB3A-D174CDED3E4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B71D6-E0F4-4DC9-A1A2-4DA6C96EB423}" type="datetimeFigureOut">
              <a:rPr lang="es-ES" smtClean="0"/>
              <a:pPr/>
              <a:t>01/02/2024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5C798-F3C7-43CA-BB3A-D174CDED3E4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B71D6-E0F4-4DC9-A1A2-4DA6C96EB423}" type="datetimeFigureOut">
              <a:rPr lang="es-ES" smtClean="0"/>
              <a:pPr/>
              <a:t>01/02/2024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5C798-F3C7-43CA-BB3A-D174CDED3E4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B71D6-E0F4-4DC9-A1A2-4DA6C96EB423}" type="datetimeFigureOut">
              <a:rPr lang="es-ES" smtClean="0"/>
              <a:pPr/>
              <a:t>01/02/2024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5C798-F3C7-43CA-BB3A-D174CDED3E4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B71D6-E0F4-4DC9-A1A2-4DA6C96EB423}" type="datetimeFigureOut">
              <a:rPr lang="es-ES" smtClean="0"/>
              <a:pPr/>
              <a:t>01/02/2024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5C798-F3C7-43CA-BB3A-D174CDED3E4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B71D6-E0F4-4DC9-A1A2-4DA6C96EB423}" type="datetimeFigureOut">
              <a:rPr lang="es-ES" smtClean="0"/>
              <a:pPr/>
              <a:t>01/02/2024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5C798-F3C7-43CA-BB3A-D174CDED3E4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B71D6-E0F4-4DC9-A1A2-4DA6C96EB423}" type="datetimeFigureOut">
              <a:rPr lang="es-ES" smtClean="0"/>
              <a:pPr/>
              <a:t>01/02/2024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5C798-F3C7-43CA-BB3A-D174CDED3E4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B71D6-E0F4-4DC9-A1A2-4DA6C96EB423}" type="datetimeFigureOut">
              <a:rPr lang="es-ES" smtClean="0"/>
              <a:pPr/>
              <a:t>01/02/2024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5C798-F3C7-43CA-BB3A-D174CDED3E4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ScalaJewel Crystal" pitchFamily="50" charset="0"/>
              </a:defRPr>
            </a:lvl1pPr>
          </a:lstStyle>
          <a:p>
            <a:fld id="{448B71D6-E0F4-4DC9-A1A2-4DA6C96EB423}" type="datetimeFigureOut">
              <a:rPr lang="es-ES" smtClean="0"/>
              <a:pPr/>
              <a:t>01/02/2024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ScalaJewel Crystal" pitchFamily="50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ScalaJewel Crystal" pitchFamily="50" charset="0"/>
              </a:defRPr>
            </a:lvl1pPr>
          </a:lstStyle>
          <a:p>
            <a:fld id="{9615C798-F3C7-43CA-BB3A-D174CDED3E42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ScalaJewel Crystal" pitchFamily="50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ScalaJewel Crystal" pitchFamily="50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ScalaJewel Crystal" pitchFamily="50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ScalaJewel Crystal" pitchFamily="50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ScalaJewel Crystal" pitchFamily="50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ScalaJewel Crystal" pitchFamily="50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g"/><Relationship Id="rId4" Type="http://schemas.openxmlformats.org/officeDocument/2006/relationships/image" Target="../media/image20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image" Target="../media/image48.png"/><Relationship Id="rId18" Type="http://schemas.openxmlformats.org/officeDocument/2006/relationships/image" Target="../media/image51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4.png"/><Relationship Id="rId11" Type="http://schemas.openxmlformats.org/officeDocument/2006/relationships/image" Target="../media/image4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3.png"/><Relationship Id="rId9" Type="http://schemas.openxmlformats.org/officeDocument/2006/relationships/image" Target="../media/image4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6572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6" descr="E:\PPS  EXCLUSIVOS\- Algo que hoy y siempre quiero regalarte\Imágenes\1 - nena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25400"/>
            <a:ext cx="9156700" cy="5168900"/>
          </a:xfrm>
          <a:prstGeom prst="rect">
            <a:avLst/>
          </a:prstGeom>
          <a:noFill/>
        </p:spPr>
      </p:pic>
      <p:sp>
        <p:nvSpPr>
          <p:cNvPr id="20" name="19 Rectángulo"/>
          <p:cNvSpPr/>
          <p:nvPr/>
        </p:nvSpPr>
        <p:spPr>
          <a:xfrm>
            <a:off x="3851920" y="339502"/>
            <a:ext cx="504056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5400" b="1" dirty="0">
                <a:ln w="12700">
                  <a:solidFill>
                    <a:srgbClr val="753805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50800" dist="50800" dir="2700000" algn="tl">
                    <a:srgbClr val="003300"/>
                  </a:outerShdw>
                </a:effectLst>
                <a:latin typeface="Freebooter Script" pitchFamily="66" charset="0"/>
              </a:rPr>
              <a:t>Algo  que Hoy  y  </a:t>
            </a:r>
          </a:p>
          <a:p>
            <a:r>
              <a:rPr lang="es-ES" sz="5400" b="1" dirty="0">
                <a:ln w="12700">
                  <a:solidFill>
                    <a:srgbClr val="753805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50800" dist="50800" dir="2700000" algn="tl">
                    <a:srgbClr val="003300"/>
                  </a:outerShdw>
                </a:effectLst>
                <a:latin typeface="Freebooter Script" pitchFamily="66" charset="0"/>
              </a:rPr>
              <a:t>   Siempre Quiero </a:t>
            </a:r>
          </a:p>
          <a:p>
            <a:r>
              <a:rPr lang="es-ES" sz="5400" b="1" dirty="0">
                <a:ln w="12700">
                  <a:solidFill>
                    <a:srgbClr val="753805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50800" dist="50800" dir="2700000" algn="tl">
                    <a:srgbClr val="003300"/>
                  </a:outerShdw>
                </a:effectLst>
                <a:latin typeface="Freebooter Script" pitchFamily="66" charset="0"/>
              </a:rPr>
              <a:t>            Regalarte</a:t>
            </a:r>
          </a:p>
        </p:txBody>
      </p:sp>
      <p:sp>
        <p:nvSpPr>
          <p:cNvPr id="7" name="6 Anillo"/>
          <p:cNvSpPr/>
          <p:nvPr/>
        </p:nvSpPr>
        <p:spPr>
          <a:xfrm>
            <a:off x="0" y="0"/>
            <a:ext cx="9144000" cy="5143500"/>
          </a:xfrm>
          <a:prstGeom prst="donut">
            <a:avLst>
              <a:gd name="adj" fmla="val 7681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0" y="0"/>
            <a:ext cx="9144000" cy="5143500"/>
          </a:xfrm>
          <a:prstGeom prst="donut">
            <a:avLst>
              <a:gd name="adj" fmla="val 7487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0" y="0"/>
            <a:ext cx="9144000" cy="5143500"/>
          </a:xfrm>
          <a:prstGeom prst="donut">
            <a:avLst>
              <a:gd name="adj" fmla="val 7447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0" y="0"/>
            <a:ext cx="9144000" cy="5143500"/>
          </a:xfrm>
          <a:prstGeom prst="donut">
            <a:avLst>
              <a:gd name="adj" fmla="val 8307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5614" name="AutoShape 14" descr="data:image/png;base64,iVBORw0KGgoAAAANSUhEUgAAAUkAAAFtCAYAAACKt5iIAAAAAXNSR0IArs4c6QAAIABJREFUeF7svQm0ZWd1Hrj/4cznTm+q92qeNFUJSagAIYFwMQQjMAR3UnZiYkeJu5XEjno5y17urNXL6VqdpFfbywnupuPYykqa2HE8lEMzWkFBUGBEIaECIVQSpaEk1fDqTXc+8z+193/eLQobOxJoQrpnrar73n3nnuG/53zn2/v79v4JTJfX+giQw4cPs+PHj8vJQBwFoPfftD92OIuVclqGag+MVobwjLg6zcZSQoMXAJnkY+p19p5Jjh0D9VofyOn5vzpHgLw6T2t6Vs93BI4cOOCKBTd0wPH7466riAkcxyGMO1TlmnLHEFkKl3AvBJd5RJg1R3pPfurkyQw/2w+KIE8c7Swt5ZcD7vM9jun60xF4pY3AFCRfad/IS3Q8R44cYceOHbPsb8IciXZD6oKrjSGc+MI4tGq7Ij9XzZS43rYgD5M0bUmAWBRiKYh8R+bqbDjSTx179NHq3e++LmqdlwJ/BgC8tsxLdDrT3UxH4EUbgSlIvmhD+8OxYWSBZUd5peYOHnHTMxWsQXUmCMz7T55URwH09zgT8t5brtnJKHubksrjbnRSLA8evfvJJy2YHj58Q/v48YcGPxwjMD3K6Qj81SMwBcnX8BWCAJnNsCjNu6zdWJDOWpVtssDvGhVcb30ho7thN3xrPFZ7957UmIN895uu2sMJ3e86/qIikOXZ8HOfO3lmePjwbv/48WeK1/DQTk/9VTQCU5B8FX2Zz/dUDh065GwFcDbcVbN9+/nqMvGFHAUgp44AOXPmEJ0VwtVOwrc3mqQncmWKWLGGcp1yo8xYx1dCHeSue81w2O/5zD/x375xevn5Hst0/ekIvFJHYAqSr9Rv5kU+LsxJHjx2zCAQXtrVqQOsCAbcb7TpeprF835HOUbKvBKUewEtK0GNrBRvUyMGVaQbfhWVo2Gy7usq1tfNLcy+sSyqjSQdf/atJ8+MLz+FvyRsf5HPcrr56Qj84CMwBckffAx/KLdw8803B+31dZtvVGHIvRknqFTmyIpp13W0GqqsJaVYX1jQQXCeOSPmUidgWuSqiDx9yz0P58cP73YbYzcuZ/08rKiTpqNDnuPu5Yz1Bmz+E39+YI4fP45C0VTM+aG8Yl67Bz0Fydfed09uvvlmP9TjpqEV90nESyGZEzHNSyMUp5WWlWpGvhqlBWPSuFErcKuKGpdzXZKxNMpTCnK+fRx0H290WZA357QrFK1EGnrRPiWLN2sNFzwhvnjsOzlKFHVeCIC0qjmmCjZzowj0f2G7Bw4ccA8ePKgmCv5r72uenvELNQJTkHyhRvIVvp2jR4Hef/9+p+r5bSeIAwqqYKClzHmlWrm1ArWqGZLJrkO5y8bQTebLJVLMVYT0fIZ/94KCJg43zmhgmPECkJVSTuA5zESZTDQBRzJC4jj05oqscJXSgSbm5KdPPH7h3dddF1WUOscfuqR6fz8WIbo5zN9Lcbd/OnIE2KlTB9ijtQ0JEExdd5V7F7mZf+MbxQQ0LwPZqQn+FX7tvtyHNwXJl/sbeIn2jx7GCOJIdkvdXODVeDQwI6cUf16Fxlzl+vo6+csM4Qi2pz57s3fsxIn8ttv2e/GzroGDB9VweNrniZhzFI14QLXHnV1FWTaMgSTVxdfv+cpTa3iqH3jLWxqfvO++5DL2973Akh44cIDj+gcffVQdg7qaB4Gt0WiY73VsRwDYsZphsoXhkKIdaWJyp17sDUdjYqQnnVlTOX/xvMmhQ4d4o9HAyqOpKv8SXZM/LLuZguQPyzf1AxznHYcOOf1Gw/Nd1+y75Z786NHv6X18TnuwIHnqABfrbuh4AR2atLznnodTy+IOH4gFuLw8n+TevHu9G3i+ENVVUdwp19e6/+2zJx+7eNv+/d5NTz4pLhNyvgskEdiWlfK2XndddurUKbawsKAvz2UePgx8fu0AfVZ1t7muRyjTzCG+Q6hmlBCjS0OUQ1yqzBgrhgjjLM1y1o4bvJKSV6JwqOfRMq+yOPaHuatXjx9/FEF7ukxH4HuOwBQkX8UXBrLCTlF4khA2Xl+XB3/0RPlcAdKq3wePmcvXtwD5Rwc4tFoMvCFDQHQUcVJWMqMq5WhWeH1WTsQePvSui+PmtjRJl5jrRNqY+z/xxa//ac0or2rceN/pdAKWVkjS6w50oUQW+M6rr57lHWbSZGy46zMtyoaS1fbYa+zhgbM06vVT13fHwNiwLLLC425ZFaLiAQffDbwqF9R1HK2JNIR6lHLiUCCBBhMQCg5nnl+URaUJ6RpjegZIj2kyHvPGxokTJ/LJZWGZ9RNPNKDdTiYM9vCBA/HxR6fA+iq+db7r1KYg+Sr+po8ePfpnrO+P+MH1BX30sgYWR44ccY8dO2Zzdt9rqT93inwP0cM2w5ifX6NJsovcdNPdAlklrIObBJW4++4nSxuCay9aL+dH82tr1NaDU/dG13OuK8uCC6kedTeqz30v0zoey2037W8ChE3mqFlZqUXC6DYCsGAUUMbIcDwa9VzPLaiCQa7kinHKjU7YKrKLaxQ6HaCCeFWVhmHDL4RU1NMBAS4Z90JndaPnzMy1uAHClTBzfuBvpZxu1UDisqiE5zl9WcnzEsy6FGSVtc2Fe+55OHvfW1/XFpo4rW1Xdf8yIQgfIM/1AfQqvuRelac2BclX5df6nZO6vEb7cnb0V6m+f9UNj3XeWOz94GevXGoyL4tzN9n6/pMK37v/ppvizizrlLIMTCmX3CB4WijjUEo7ssqXYj98p+u4nVE6+lMg5A/xeNZlt5zkRT9w07VbDCc3SiX2SyF3UcbWKDXPApDzpVArTlH0DZspK3mRsHjWU+G3h+PxIeJlT21tNua2aq3ishScAnFd33uyqipwjEMo51QKYeYX5km/PwDOOSkrnQUNb4FQPaM1uIxzVhZF7LhOW2kaOZS2NYULhLCnx2mWRkHoGiOJFGbDcWl/PB5vHD/5eHeSW/1e4/wqv7ReM6c3BclX5lc9+V5+IMsMMsZ5WHfxFBfWobicTX6P0/7zAgo5evQoQUaJQs6V47E9pv7evRrDcPz5mQfeuKAkCcYin2mG7WuMUTMKoAMG3EbUYHlZbHM5H47H42/HcciUkkuE0CuBqJ1lWd1ntPqcrIovHDv+aPLjb7v2Gk342402uxhnpCqLh6WEZw0vT9/zlafW/yr70PveeMXeXjqe45QXLOBrkKZJxAKHNQMpVlV195NPImu2x4zq9/r6YTIPa34pvKbWmgSeGOIxYDllJBtbuePOu5S9xYDxDKGrAPQbVMqLiZIzDuFzuSgdh7KhAFjuFXR9YWFIUcD6y9jxK/MSmx7Vcx2BKUg+15F6Cda7/fBhP51f08eOPVodPXyYP+OW+5lD9gVR6EttSqp5qrVIuePnVZFdvOtTxzduv/2wj4f20Y/Wquwv/fS7o1//3XuskIJ/89N4tmrQ0X/4D5/8rgqYzdMhR44ccTqdgvO+T4uyJF6seJ45JnUS4yaOMZQy6klfF8KFsmKKFaFD+V5G1UAos4tQtmA03UGJvoJSFjHO2oRQjzFaMsa0rKoCDFSEmoIxJihlxBjJqqq6oaqqkTTwRVmpTzCHbxFS3S6F7DKXf6sqq/+iRPn03fc/Ofqrhh7DcyHENglcjEn72ZMnT4pbX784DxCDK0mDMtHUQB3XoSEBFjBO7XgRTteNpF1wWaOSle86wToBI2WlY4/TUgPhjkOvo5zfDAYaySh5yA29+0hCn+qH4bAphjcYSm4lWj0rCTyS5XkPiPOTpdP8DydOnMDv4gd6wL0El9t0F89xBKYg+RwH6qVYDcPc5Ydv3UKFuoUYaLqUfKUzcp5amwe/KvPI9QJCtdt2PWdJanmVBhj5jv/UaKC/ddenPpVdfoy//Pc/0Pi1TWD8Rz/1vg4nWn3k9+4eIfiu7+y0hC/zZt4mkjGnUMoNGNuCrEppsVdqHUlZaqm1UWXlc2oIIZJiOKuUamlVHlRC3CxESQnhrjIG7TqGUGPAUDCgiJGSSqUJo5RIKYnWElzXhTAMwfM843AOlDLoD4bGGJNx16cKZRYhv04o+w0p5KDicGFt7Kxappa7DpQjNWzM0Gpt5Lg6FyxosDIt5wmQvZqTeWaoJJR0BcCQKM08z9WgwaOMtoGQDuUsosCAMiooga2U0kAzuiikCl3HTcqioL7nGcp5r8iywnXdISWw4nBvCyFwkwFTVqX6RDoafFl2+DjM2Xtcx93TGwzOBs3485Twn9jorn3rvoeftuLUdHl1jMAUJF8h3+NPveP1u/zQuVFK+ZTv+2nk+IU05WFZql3GyM/RIH70N48dT/7JkZuDDx878Wc2nqM0OfvgTUrqhdALeJKMR3qOfekjH7m7/Pmfeefsv/mde7t33PH+0Dsn1UfuvrtEcOzume/Mmmi8FqY8kNxnks1qTtqcOlu562wHQ9xKlEtFnu1Ms8yvqpI5AFQawbWsXG10R0vRUaKMtVRMg4KyFNqA0aISSMOMAUocRogBgqBKKCF4jRFGHcAfhRDG5godB3zfN2Ec2fc550ZoBQTYeUPIl5SQDziud2E0Hq21203V7fZI4HIhKy1yUxCPOxEwmlJNClnqQBu1HSjfQsEQpUxiKFGM04wAE4RoRggxhDsFpYZyRkJq+DsIJ7u1gr2aEk4AEgDjcsadsqzGnUYzL0U1IAaoQvwHoqSQW1zPy/Ms/QInzh9pAq/ToH0HmMxFpSl391PKTq9XyckTJ071XiGX1vQwfsARmILkDziAP+jHDx8+zHeH42uMIU3HYU/q7iCj7cbPVqL6x5yz2CgTSimHUTO+2/OCT7vcPS94eeY3Pnp8eOTIEbo/TmbcIL6qLMsl7rjraZfc/+Fjx6yFZVNMsNUpuO5BAJa16D5C6OsYc3cwlxnO/QYyLIcxh6OxkAIXVYlA4VRlqbN0vJDiv2Qci7J0jaw8bZTjcMZdxyUaDBhjdFmWJk1TBEsM0LEyxjJIUVWMUkpcxwfXcUxZVaYoCqCUGt/3QWkDjFNDKUUABdcPLXhqIOc8191wXHclz/OR0WoU+v7GcDzoe65TybLy86ISjutXyshUSkOs51wThbguqe5yZUrKSU7ADD978tmLOA7vvfnq1xkCb2aUv4MyIh0/7OZ5PnA5N1qbxTRLr5JCzCzOb8nHyZiGQfi457p9xmhbCsnyvIrG6fi6wA8+7jp8jVD3S8oUqcP8Q2lZ7K5KfcGP3C9/6gtfO/WDXhvTz78yRmAKki/j94Am73LB21kVA1+y4vyxz50Z/cx7b3wfaPXvOq32HOc0ybIsyrKMhGHYC8Oo12q2HieEPeh4zsdCOXiyN3uTOHDqFDm9FfaLwlzteE45KJIHx7A87Pf36mPHjlmQPHr0MEvOLf6E47qHHM9zwjCWYegb3/W0lIIXlWhoKWNDjKOU9JQQrpRlY9gfuoNRvznsDVp5nnpaVoExinmep4MgEJQa6Xqe5IxJqZVR0hbHMCUNF0LQIitokqS0qiqDYbbnBRi723wdYwzWNlZtCE4IgyRJjCEEwZMAUOJ5Hv6NuK6bh77bF0KsCiFWuMOHeZKcDeJwbZymfWlUnwpYFQ6sKlkqX7mxCeRIVKTDKNsOhkaEsMQYpKr0Ckb5AcbpGyll50pZPQaaDMNGyKqiJFEjbhgNjfF4fK3DuZ8m4+2+54055ScarVgKoXdprSglZCfnzmNVWX1TM3ZCGl1STf4ao3RmOM7vuveBbz7+Ml5a012/gCMwBckXcDCf76Z+8h2H9jFSmf9877fO4Gf/7m2H9jkO/y1KyduG/b7uzLQ3wsCvlNLWGO16XhaGQe5wPmbc/ToQ/SdaM8tY0vhcT600XweExG7cXs6KbAQln5UgdlJDrjWEzzDmzkRRpNozs4Nmo1l4gV8GgavyLOmMk2RuPEra4/GoMxwOO+NBP06zJErGiZ9lqZ8lqS9l5WgjKUH2x5hxHMcEgaeCOKpacaMKolCFfqCCIGAOxs9AaZIkfDQYssFgAEVR6LIUMs9zWRQFl1rSIPBNFEWl6/p0OB6TPMsdyjhOSkY9z6NRFNlXhzIThF7q+34vScaDqqh6hMFDpdIPMSK7SpGRANVDlNYSfE3oDgNm6BEyKIgZjvVsF0UdHKu3vOWqRljCddyBqwIv3mM4bKmqihltxhqMIkA6QRSddwhbUUpWQoh3pePxoXa7/RB33G9SSuezPL1KVCIg1NOu7z2gpXqKMJhhhHWA0rXRePS7t7z74Y2pd/L53hWvvPWnIPkyfSd//wNvaehRygAGhQi4e8XdTybnjtzcJqX5r6urF69fXFz6GifsX3LXEWHo/YTD2Q7GmE8BmZbneZ6/FoXRhlb6C+MsuW/nWXEeT+XC/vDNvf4YFJihMi5jQN9GKLmOcpf7YTjstBeyuYW5vuf7ORjY0ut1r6iqcjZLE384Gkb9fpetr603uhsbjXE6clUlsLSQKikJIQSjYuSByAZtLhHBkrnchF5Qxc2G7LTaqtVqySiKUKhBkGOgtVNVyCgTs7GxodbX102SJBiOm8Fg5CtjlO+HlVBSlGUZgAFtCFEud1DUcRB0GaXMcTgeAIKqiIPwfJona8bAGuMsY4QmCvSqEvK0NObs3V89fR+WOI6CdNYYvtUw09ZSZUZ7Zz//zccv4Fi984373kMJ286Yk4pSnHcCf40q2fbC6EBeFG/2/SBAxVuDWVZSGc/1btBauGDUqSAIU88LtqZ55WKu04gSpIEzuiwfajTjt2TD5CuC6sc/efzrT75Ml9h0ty/QCExB8gUayOe7mdvfc8NuJFW/f+8jq/hZDL2TGXUwz7K7Z2banHH+cTDl/wkLcLbT74TaJ29xPf5+h/GZZtyMKGN+GPoDADMwoD9dZeaBSmZbNOVbpVC+JqSRlmoeDFxJXY/5TpgHjUY2N784mpubWQfCvSxJdnR73VlRlduTJIl7g267v9Gb6fW63mg0YGVZ8jIvmFIVVUqhBkM4ZZhPxEPGkNlwzgHzkp7j6GazVc3OzqpOpyMazVj7rksajZi5aO12GFdK6SRJyuGwn6ZpmuSVUMsXLjrr3e6MUgaTillZClpJ4VZF4WkASoGRqiow/GZB4FHOGMFcZpIkNlyfn58XnucOXddD4/kQAFY1mHNG64FR6ttGka99/CuPnDly83a/gHCXVGSrIcbXFM4wYFcDmH4+pCcnZYbvvm7fgqSwP2g03ie1+BwoNgSi/jp3nGuMhmVKwM3T9A3Nduu064cjI/WMImS+SBNwHIbO+buN0mmz3VzqDwZf5ZycOPa5k3hc0+WHdASmIPkSf3F3vOtQS2ndbs76a611T6DBGxtDHDz8aPbEl278647n/KbSYuC53oddJT/5m3/yNQRRg5Yej9IrGSPvazQiEgYB5sy2c05Ag1pVynxeSK1EJbalReVVQm2RmjHOWOmFUekHjYQ7XsVdTzsOY0JR3xjtSq2cIssXk2Q83+1tLC2fO99YX19rlEWGTA/FFMseN4EROOFWmcZ8IYbbzWbbxK2mzpPUzMzM6FaroeM4Fq12Q3oON4xTB5GOM8IZ45QQrSSaJ4tiVBRV2u2NuJCa4eSKlNI0z0vR7ffVtx99dDHJMq/MyqASBY/CBuEOdQLPt+AYhqERlYBkPAZtpAXuVqsp59ozA9dzlg3oP3I4fbCqxLUAsHU0Sv7Tpx94/JsfuPng/qxM97Xi9mIuKp8BvVDk2WnDXOufxCYZStPtwOE6YswzqoJThug0jL1rAegNnJAtlRQodd8yOz//TcKcbpGXB7USoKVwlSg9z/cfDD1vaCjJRFE9duwLD37y/YcOhTj97kt8uU139wKMwBQkX4BBfD6b+NkfvXkmjHQIeXd9Nt+u4PBxjfXPx449Ko78yLUfjKP4f8dqPS9wf9HJyqc+cvf9IwTI/KKoPnL33dWv/+LfnjUabqaEvmt2buZWArrtOIxqII9hni6vqi1FpaKyFKNcSBn4jaxSKiOU52HUEHGjVXqul5daU1FU+/K88oaj0WK/vzHX7XZbqyvLrdFwwJWsiDGGaK1RvbbAiD5Hxhy060C73YZOewYWF7eaVqtlUN1uNCLtOVwyRqTv+xLnXzRaodYdcoYKNlSEaKGNSquqGohKCilBJ5lwhagMY1x6nlc4XrDhuW6VZeXCV+//6vUnT37dWbk4DOIQYMuWLZgLhdmZGQiCAFqNWA0GA9ofdAk1YOI4Mq7Dcq21YGCebcbxv9IOW9NS/WQlxCMiXfutgyfOl9/6keveJ0T5VmJ4KmR1XDN2VgqqK1nNApA9Dmd7gPIlA/oRTvgXgUNkDGzxKdtNKX1rWeWV5/u7o0b7McbYlkF/IwoDV6Xj1C2KYqndbp6mQNYZdzqjpPiDz3zloc+8761v7Xzmy1/uP5/rZbruyz8CU5B8Cb+DI0cOuK1yqRN4lZ49+Kfd7v23ObN3341tw2zoevu73/C3vDD4eSHEeRK2fr4Joxw9kZcf4p133ubtdra8vtkJDnHK/o5W5a4oCj3uuqosBLpiMrQu5nmZjrNCALCh0AbBsTc/v3g6iOMBGLJ1lGQ7er3B1vWV9d293kZnNB7wPM/d8XDA0yxxtKgIEG3BEXOPyNQQHB3uAeYb27Nz0G51YH5+iwVMI5WJ4kBrrbQxSruOqxnTIEXlGqPQpG4N5dSmGwHQuF4pSbK8gtEwQ1uQMYSNA99POHcgbrbl8vKy7veH0RNPPDF//vwyQQaJx1KWJezesRO2LMyZRhSiIARKlPZYKQEosxTjdIjjUFVluRaH0b2NVvPEYDj4G73hoMWZ+2uamKc4YW8X0oxKyO7JXLMaptAuKpdpownMbF/hw4s/wwLvDZiLJcqcyytxb+Rw4YfR2whRr3NcdzdhNPdd/0+SLHk/BSiUlHQ4GmzzPS+TQgbtzswT2DtDU/Z/f/xzXz2OedJp+eJLeNO9ALuaguQLMIjPdRNYMrjR7TfmZjtjLB1E0EQGuZmT5N7u+PasLH7c9YJnDaX/gmRV9m8/82Wcv/q7Stz+9S//9Bscx32TVOInPAd2N6NGJ4gjZjQphNJ5JXSaZsV6UhTO6sqGcvxALC5ue3Bmbj4H5m7RQnWGSRqvrW9cubGy1ul1u3w4suyRibJgRZkQLQXRRhH0LiJj81zfMsm5uQXYvnMHzM7MA+cujMeJfR+BCr2GQpaGM2aiMEA12mgtiBIlyfOUVqIgnFIbqnOHgtIAWVFCmuaQZQWUFZZYU3C9ADqdGUiyAlZXV2F1dR1WVlYsi8X99HpD6DRjaDYiQJBsNCPTCCPsfwYMVR8lwBgFDqeQjcfQarVGbuCfF1U1NxyN58uqGnLOz5aimgnD+GIh5QNamFzoyqsK84ww4ilCghVJZJ8BPcA89xqPOKkCgY8LTCE8Qw39CcpIS2vV8TxvEMXxs931jaujVvSYUnpHNh7PpFnWicK4rwnlDmNnDLA//tSfnvz4tBnGc71jXhnrTUHyJfwefu7I4Tj03TDed4+1htx5235vJXaNrdU+csBdle0POYzdaoBfHMfmn3/0o8dLawLfJhpVor3WDGR513NooK5ptjqvd6h5r6jyPZEfzDfaLc/3QmGADnIh87KU3yqEGoNha4ZSGYfNkeMHQaX0tVrp7eM037a2stJIxwldX73obWyse0WRUVEVRKoSsLgQ41dkkGHog+N4gCWHUdSAzuwMBH4IShnw/dAyu+FwiDk5KMrMgmozipBZGmSPVZmTNE2JECWEvmeZJ24Ttz1Ocyv8CCEhTVP7u+dj6WIAM7PzsLKyCs8+ew6WL6xAo9GwbLHX64GUGlyHwUy7BVsXFyxADod94KBgptMC1PXzIoXdO3dAlmXqwvI5tnXr1py73nB1ZTVC3+lGv+dXQrmG0IoY6lVa0ryQRoEpuRN2gUCXMV5po08TQh92Hb7VYe42AqTnOrzNON3T7/dbURSRRtx8MElG+9wgOO357vKwP9otpTxQliImjA5d1+Vg6MPMdT/9sc995TMv4WU33dUPOAJTkPwBB/D5fPznjhyJXbHOf+Pjx5Edwh13HHK8cwt0Uja4MSPeG7eb12dJvm4c+PTsBVg5NT9vWeTB9XUChwHKM51W3OE3Mu6+nihxA2PmWs9zZ+K4EYdRwziON5YanpAKLiqAihJ+ppKgHdczjh+2OfferJRaWlnbWLxw7lln5ex53u+t09FoRCqRYc01EKqAM7w0lBVJkCm6roe1hYCRKBq/ETSZ4wByNwRJZHjIDrHk0Hc9YIyAQ5kVVZQSUOYFoBAUbIJkHIdAkfk51O4DGWRRSRglCeSlgIsXVy2jRDDsD4Yw7I8gCGNoNZsAhEC/17P7jUIXti8tQRwFMB70oSoSaMUxbF3aAlvmZ6EoMmg2G3D9ddfCo99+DC4ur5pWpzM4/fjphgZDsqJkRVWCFHhqFJ8MQCiWSBrI8pIEYZxmWYZWJNZut5/0PO8CAdN0KB9IJbbhgTeaTVGVwms1G49kVTkb+MGfam0i13UObXQHoVKqmSZpuWfP7m8MRyMuVfXPP/Wlh59+PtfOdN2XbwSmIPkSjj0ySeYGFBtNbO6W3HHHIX7XXbXJ+Rd/6h1vM9TspoRWAOxTo6LLW+HCnDTyulaj+bosz3caY7ZIUbIoCsY+d4Iw9JZcz1nwvaDhOD7z/KB0HP9Jw/iqNoQTyhIhCVaaVAbY3DjNd547d273U0893VhZvkBBlKBEnfYkKP8AKsUGGDEgZYW5Q2CcAGcuoElHCAVCKXAcF7zAB4e5FhgR6BD4lFLgO64FRNDG5jEZp2CUtmWHDAiWHdqQGzEpiD1QRgEhyF2pZaelUNDt92EwSmBjfQB5WUGRSZtzmJ+dgfktC3Du2bPQ72fQajCYX5iFuZkOeA4DoiVEgQc7ti/Cnp07IfBd6PU2LKiiSoQsdHV9zZ4XLoZxGGcpYG4Uw39jgZ2YJCtJfyCgM2vOWVU/AAAgAElEQVSB2niO21taWvp93/efrfLyXVLJRpKOllpx4zwhpFNUkkZRgwkp8jhurnLfHzuMnx2N0oNSCMdxWTUcDGeWFhcfM0oMhTC/c+wL9598CS+/6a6+zxGYguT3OXDP52N33HGHg+u35YofloIc/Q5IYrkgP3r0uMTX/Cn+ZsLpNordGVJ5twn5G5zA/6Coyn1VVUVBEEgKpMAKvsALtJBFPD/TZp7r76CMLwE2mw0CiKPmKnOcVEnTUUCV0XAOu2/nWdE4f/78lm9/+/HG8vIyMVqCrirA7g6Og91xwObyKFZkGwVllW8q2swq3GUhALHF8Vybj0QRBUPrLKudLfizZYtBABRqs/nkfYdxC6ayrC4JQZpoy1qRoWIYjSCFICw1ii4NWF3bgCTJYDhOocxzyIoKQi+Aubk56Ha7EIYBdNpNCCMXu+ZCGLiwe/s22LljCdB3lKVjGI96sL6+Wofy47Fln3guCNhozBwkKbbfwMZogBWVFT4EsJORplBKBYNhCsoAeA6FpaWlc61G9MXA97/ZabfwO20M+v3bNjY2ZlvtdtHrDWirMyc6s7MDRthnSqk6BODZMq9ahsGbhoPBUrMRPe0wXpSVeAio98cf+/xXnn0+19J03Zd+BKYg+SKOOYLjXXfdZVkiLv/LHUdaRpYaW5hNkvcTkMTfb1iE95R5dpPr81F/nBjf8d6V5eUMIeQc87w1CvTL3ONnA+7Na6N+SisVLC7Mys7MLMmz7BZjjEcdTrHzdqvVyoUQnpKGZFnGMFzMkoScO3eOP/XEk7CxsVGzOcw+GgMcWRghlgkSU7MspcUlQMP8oVYIYsLmEJEh4uftZ11nM2TGT9Xhcx1Cg63LxnAdhR/cBoIoAhUCJtYPTvaJ2y1x28hcWe3FxH0gsyxw/bIEpTUQQ+12cN/ISBtRAI04gJl2B2basQ27idYwHg1gNOzCYNADTgl4Xr093D7+w/2nRQnjLINRlkOSVZAXmFNVyKVBKwqV1EYouy7RUmEeVS4uzH1zy+LCszPt5n7P4UxLwaMoenaj19+zcnGV50ISxrzx3MLSHxRV5YMh57VWUhtzZVEWVybj5Fo/CE7FcSPNq+rBTx1/8DeQxCOpxWYnf9kslS/iZTrd9H9nBKYg+SJdInfeeaf3kY98pMTN/5MjR4JWpyBH76p7Pl4GnuTozx2JYOFgBs8cdyUPfmxmpvMBbTRf63VbZV743HHPEuJ8ttmKnh4O8r2UkhsJ0dv7/cGhfXv2nF2YnUsazUZYluW1nPOQOtTVWlPX5aQsS8YJJcPhkORZQvI8ByUEyKqCYX8AWV5AkhdQ5JUFPwRIBD0EIQuKWtv3Jgv+Dd9DYJv4JpGNWesNr0EWQXLCIHF9XAhjFqDQ2oPvIUBhDhNfJ+vievi3ye+Tskd8H4EV92ttSNimiHMIw9iKP404gnazAXMztRjkYf6UW+gHMAp83wVRFpDnqWW8WKmDr8gsB+kYBsMERmkJaS4sSGaVsoxSagqV+A6g4r6bjdh0ZuKzc53OYG62HbebTUhG/U4YhsNeb2CyomJKKprlVRHGrVPU879KgG7g9BVGmyCryn3rq+tviprx2PO8JwilRSXV73/6C1+796ab9jfv/+80GH6RLtXpZqcg+fJcA79w++3tzHVTZJIIip53jpblmt66tWHg1Dw9+mcTcWFPyKNHj2p8hY2vL840On9TGfnOIk+dNC1ioPB7IOF4khe3GsN+djDs7/eDgMdRWOHNPr8we/66g9fmcRyzNE13lmXZBADPMq3QQ/sOI9oQG+aK0oIDMiIEoDxJLaPDkBIBA/+G613K1W2C2QQoJwxsApSWMyJoOTaTYD9XAyy3zNH6K1kNaBPwc906F4ksE9dH8EOwRPDG/SMg498mjNPmMDd/r0GWA5ZF4rajMIYoDmHL/AJ0Oi0Lkigg1zCN2yFAsRkkht3J2KrvvX7X5iTxfHG/WVnCOC0hKUqbk8wLCXkpQUiAUgEUZV3JU1XIeAFC34XAd2SrEckdO7alO3dsf9h3Oc6+2Ox1e3Hd+UjR1Y117Xvh+tz8/L8dj/Mx4WyXNuDnZdZcXVn/a81Wuyu1Knw/0NTQxwbJ4F/e+8C3cb6c6fIKHIEpk3yRvpRfuP2DbRaFLZVmw9/46Metmn30544sDpMua+1928Wl5WX2DzZD8d++4w5nGI7/ppTF+4Mw3DlKhw4n/CNZUWA+8YOD8eidjKKBJ8iGw2GU5QlWuWANc3bwmmvGW+a3jLXRc+PxqFmWVYj9GwknJssy2t/oWqDxvdpjmIzGFiQQmCyAZIVlkRPQm7A/BDEE0QlIbjaz+C6GietKpex7kxB7YvjG3CXafzB3iScxqdrBfGXdnTywQFYUFWRZAuMxHlNqw2vAgF4BKCOtMITgFwSRDZnRK4n50zhsQBQFMDs7C3EjhGYU13+nmD5AkagEWRUWHG0oX+YwGo1gfX3dvlpFXkgolbYAWVYSSmGgEgBCERAarMqOwI1kGkGSUwRggCjksHPnTrFn59avRlGcK1XtZACzjuPnhJBidXV1SxAEy0EY/0lWVF9GZl8pvX80HN+U5tlS1Gw+mefFXu44T0pRbQn9+ON/fO+J3z78xjcuHv/a11ZepEtyutnvcwSmIPl9Dtxz+dj/fPvfuMLlbqBM7/yH//1ne0dvv93P3dQLtkLe7SZkdpwTCOd5wJ03GlAfCgP+5qKsYiDaUEIeSbJioSzF1UIILDNEBqgQrDqd1mqr1Vrs9TbE1sUl2el0sEWPLoqiibXYkxwX5tKQuU0sOv1+H/I0uwR8dUsfcimURUBA8EQwRWBBZjkJw/F8J0A4ET4sgMh6ZtpJRY6tykFrEHNs1QsKMYgwk6qdiaUI/ZUIdgh+CIpo9UnTMYxGiQVLLQ2AVdk5BKGHYpR9RZXdcRnEQQxBYOvHawXdVuPUzBFIHdKXeWbFGjzOCegPRriPEYw3HxSo1GMeUigDShMLkAYYqE3hpiwqm4O150gAPM5MGDi61WqJRuzLXq/PcdaePbt2i9m5jty2ZWmQZmkncP28N+hfbMbRb4/G2XJSFDesrffe7zfic5zxU6WUW1DUpwC7SlltKE3+ryFkp++77/T3movouVxu03VepBGYguSLNLC4WRRqiKFXlhLbQEZn/uVv/sE5fP/OD93WtPPN3PH+0PWiQ51O853JePSOwaB3tec7M5xzXVWVStPU7fWHBJtIIIfp9bt6bnaW7tq1Q2mtsZs31VIZxvA2xRdGXN+zoIFggWEvAuQkv4isSglpgQXZJIbsuEzYIwIihr0TZjkJiS8Hykm4PQEeDONxHwiuGD7jvlBQwdJFZI24DRsmo69ys6wQ16mBtBZ4cJu4Pfy8ktK+TvKQE4EoDpB91uDLeS3c4PnhYnOidWeiS+eDn7fikFIwGI8sWNYPAGSNdU40LzEvqq3FSEht85CYj0QjlDIMygofTMweC5JtZJON2DGtOKooA6JEZdIs89B9vnvnYj7Xbpsrrtir4jAyrWZc9Lpd7bjOicEozdbWNq5cWd9oLGxZekoD3Ks15JXUb5dVtqYB9ru+//h/ufdr/2Q6gdiLeEN+n5ueguT3OXDP9WN3fui27Y1W44pynIlG5Dx+9Lf+v7WjP3ckRrGmWn54Syf2PqClemfcCK8ajftXpmmG3Xks8xqNxqCkMXmOURwzzWbThpdJMoKN7hqZm5szOC0CghF287ZhtV+XD6KgUufz6hwhbg9tMwgOVtUmxIJTniY1OCl1SVCxHsdNwWQSck8Em8uFFvy5sKzvO6zzknK9KcLgvmqmWQPipdziJvubgPIkHxl6mx7KzePD86lrxpEtoqCE26lznRZkHW6Vc1xvAsJWHFIIkjVQdns96PeHkGR1mgH/JkWtcBdW0cbjl4Ckt7JhPlglv5IIwNRakpTSNtT2fQZRiB3ZKWhRmZnZtqBgmOc6xnOY3jo/T2dn2rzTbpZxEJSj0cjOp/bM+Qt8OByvtucXn8nL4jOG8WUl9W1Gywcoo7eWRTGvNNz1phOP/MlRxOnp8ooZgSlIvkhfBVbX/OaxY5aq3fl3b9sXO+5VpSi5w8yzZ8bNR65uF1c3otDzA//HOaPvGCfD3VVVLp09exbtO9DpdODMmTOgJMDMzAzCDDa6JRsba9DtrWMfRWg0sH65Y4ETgRDDaQQzLPtDozeCGKrAWM6H20MAw5wc1kN3u30LjqMBvtYq8wRkJgCKDHICmHgek9B8ooLb7QeetQxNGCYCjw3TN3OVCGa1OFPYY9ucAOyS/9LdtA+hmdyCdYV113XXIaugbzbYQBY3yX0ik3Q32bIfxlZZx0XJWo3G7WRoQC8KWFldh1KgIIWKdZ1nrSoBUmOqwNi6cUxlYD4SfZoIiNiBQxtU1Y0FTlTI6wcLoqdly4pzqiihZLbdymdm20ZLwTjRxCWE+R7jvufyq6+4cn08GrlRHPWfPncuLEq55setZ8fj7N8ZCtuMhpAS+ESaJn/X9YMW5ZStVskvHz/+aE3xp8srYgSmIPkifg1HjxxxYdH1j37k90b/6z88sq3Mxj9GQM1ySs+1GuHDPAiv8Bl7lzHy7aura1ckydjadNqdpq2TRuZXVapuMOGHgFMgoCBRm74NLCzMw8L8Ely8eNHm2TDERcBEVoUMcmL2RuBIstyKGAgcl7NEBIAJW6vLD+sKGgzHcR/4OlGjEWAQOCf2HATHupnEptVnE2gnYFszyNqHOfFHTvKdExUdDeGYa2zFLXuek2NDLoX7EaLOeWIVDwo+WP2DghCWPgZRWDfZSFPLLDG/KVGIyTLY6A/suKxv9Oxch5Qw0NghCM/hMjBFgLSVRApFKGMpHGEeOG6dtsDqn0noj8eBlUj1AwM0ztXTaTezrYsLmcuZR7XmVZlylxqXUULnZtqYq+xR6gzTqugNBuPZNKu+rgB+rTLk1qLIBsfuffDf/6233/A+pclVhtGbgNBPbqjoD6d+yRfxxnyem56C5PMcsOezOk7jOtzVuIoY6ZrZ+Ntef7zFcZyfKav8XY7jnu40okWH011lVe3vdrsBNodAlobMD8O9oiitkIGggzcwviJIoeAxM9u2ANbvDS1zxCoUBBH8O+YaMXycLDZ/CHbaVsuIEIxwH7XRuwZTK3SU5SXLzaRCBbc1AbnLPZQTryMatbG8EBEIARxBB0EMc3moXqPtp44eMVitmd53i0LS1ndjDTiCdRzHgGmFRtSYpBGAomKitG1YgceF+3F53fgXbUa4LzwXVIo2NnpwYfmifcVcJNZ/c9cD1/GgEJXNTaKYNAFvZI/WNGSIBVhU1/E9nNwWkVBKhVNh2HLKCcPWuvaT4nn7rmfmZzt54Lky9n3GKPY0NrTKc+YwAju2bRdRozHirn8+r2S3LKoHhFR/XFTyvWmV/8e0q7uuL/e4vvdWwkij2+8fbDbbdx2794ETz+dam6774o3AFCRfpLGdVNL8ys//jYNEwXYpxUNPDL2Na2eqv9nrb/xCkefXhmEYUGKoEhWxDSJQkAgDG2YOB6jKamtNWV/v2nARwafZbkFVFZiThL1798Ke3fsssE1CaWwEYY3PzaZllhNRA9Vk/B2BEgEuK3L7OhF1aptMbfnB9/BnZK4TVXrik8TfcRt16F137sESRrTs1Ooy5grrJhj1pIiYR8TcHgotdX508nnsVynQq7lZgYPAg9U2VgFnuB6FTrsNCwsLsLSwAH6A9eOoXBeQZ7Up3Fb2IEvU2tZ6nz+/DBdXV6AqBVDHBYozh1vmx6CSm+eIjNGG3liayHBmiLpUURkQEpXu2kRf5yIRDKm1FuFSC0zVJdM9ToqGLeE8h+tmFKjAc0gj8rB0ieG6oe9iLlk127Nj7gaPG2MeLQvxYF6Jxd/+xBf+t59+9y0LRcuM+UB8UCsjDaH/U5oVXxZp9lv3PPzU2ot0eU43+zxGYAqSz2Owvp9Vj/7DD+72Xe96DbJNDCwwzt548cKFN4zG4x1gFCVGUwQbvGkRxBa3LVqgwdZglVV7iWWGWMOMeTQEvWYzhrm5GQjiAAI3sMzsklqt62qYiSEbX3G76EucAKENG51aAV9bW5tMh2A/NzGVT2w+E2sPfmZiJZpU4Uzyf5N85kSxtmAiUKFGdRmraPAfikiwGRbXXkkM9V2Pg9lUtuvtlza8dWjdCR2na2i2YphptSzLbDQj20iDWXtRfd54HKNhAmsb69DrDSDNa0bs+YGtKMpybOJRl0Diw2YyDlhxhKF4DYY1OFZW5VaAlZn1nOLE5iixD6YlnciE0fS++UCwwE4QRLFUkxrf5brTbtJmEBjKCJGV7cdpGo2mjBuNsesH55U0jyV5+dQwG//ahTzIMLT+qR+96e1VUc5VQuwJ4viWQqiPDU38n/Fv0/6T38+d98J9ZgqSL9xY/oUtWYuPwwPXD3aDFu8bjYbvGg6H15Zl2di6datoNhteOh5iixyrwOINt2P3LgssTz9z1oodZaEs00FmlOSpvdERNLAETygJopSXcoK20obX1ppLXXdIbQWy/SBtZPkdEEUQkEIB91wLQLhgRQqC8oQ5Yh4TQQtzpQhikzznRE1GxmrBq9Gw+0XQws9k4wSErCBNMmyDi2qINQVO5sep58hh4AccQt+HMNxkuWWtSGONNrZe00JaZuq5jgV7fEC02g1oRqEVdfABg/tFU3yvP7T7R5BEQSYvapY6SjPsnL7JuCfpiAoUslKBoFjnTK3qjeE2gqNGcMTcL/om7dw3llHaBnKItJvqPeY6ceE27Mfwm5tGjKw9sCWU2NgDZ9eNokhHzYYMg7gPBpb/LMXyn5LEveuuT9Wlqn/nR2/e7zjk1iRNvkKZ/6+l1E+P0+JX7/naI9Y2Nl1evhGYguSLN/bkt++4g+PmRae8krvkHydJcrjf7++TUtL9+/eVzThEGcJxHIecefppC07bdu6wdpUzTz8LyTiHjV7fegO9ILTggaq2F3hw4cI5y6rarZlaTbZdvcH2cLQ+xQCZmg9FVvsX6x6QjmVJ1kyNHXFEBXOz8+AGtX0GQ378NykFnPgMkWVN/jYJ5VGBr32QYNlnrzuA9Y1VGPRHIFW1CYZ1v0nkZJbZbTalsDlW9B7KArSprEq/MLdgc6toFrcALZHFGWjGdYMMVNFRCa+N59IyOWtGd+vcJI4RhtMCa6+1sqCJ3YPW1zdgMBzaBhkY5qP1J0+xG5CwjDAtJSicI9fiXg2QGoFx82d8YCFI2g4UNZG0OdFJSTvWo6MUjix5crw47tiiDY/V8zyDtqZGo2GnwvW8IKGULmsJT1RO+rO/8dG6t+j/eNvh7cSDdw26w88o0L/kx9GBLK/+1cePP3j8xbtEp1t+LiMwBcnvHqW/ajy+awqFyz52+Wcm65Bf/vsfiBvNYHsz9BZ97t5S5smPjUbDG4qicBF8MJ/YbjexXJDMzLTJk2eesixo245dcPbsebiwvAJlIWE4TizA4TQH1mfoOtButyyTvLByEbJxZkEkDqM6hN00WKN3EcEN358YqxHMkOUhuwrjCDqzcxBHDTC0DunRQoShKAKhDT+FuJTHRACYAOXEAoQsCz2GdeMINKFjX0kUhybAhWGqY9X4iT9yYh7HbQtRAOgKPN+BRtyqxSQ/suC+6f2EZtywirbHGTiY0+T1QwDZZCuO7D+phGWqyAiTcWZN4nle2gfBs8+cg95wYGvVa1O4BFGVUOSlXa+QBpT9Bukmc8Tc5CQnWduEEDhRzZGmrgyqHzq1ZQpdCJO8bllW0GzVjBjBe/NhY6IwtDniOI51M4pLz3XPG202Kqk/DYL+x3woulVc7UuGo9c5lN1vKP/AKE3f6XjecVmZYx87fr+dU326vDwj8JoGSdtY4rLl6NGjFuSOHj1KJj/XvyOROIo/2X+bf7scNO044ufsOscP03RX8I7Zmdat7UZjT6cVzibjdG+ajndJKd3BYEC2b9+ul5a2YAdwsmXLPHns9LftTb0wvwiPPPao9TFqQ22HHiyls4yGEJyvxR7xYNS3oIIhp/UTsu80ksAQzwoktFbDJzk4vMGtwh3UBm0MJysUKoS4VDuNgIydxHF/KJzY/o4SvY91h3EM221TC+wvWVW2Sa1VxjO0B9mmR5cUdARLCszmHfEYcanFmZpVopAT+nUtdm14ZyDKukpmUr6I+T5sLGFV7waG2w1oNKI6z4qfY1h/Xj8oUMnGn0dJXU2EDwRrHi9lzXZ7PfsPwV7bcsTKNt1FELRhts1LYg13baxHZlo/EOoGHug4QAaJrDEIagO7rJQ9F6xPx+8PSyURRCdOgonBP44i0263zVxnRsWNRpcY0yuy8qlxkvy22wi/lKfl3kpW28xwdN/I0PdIrf82YexrQuuvO7N77jl27Nh32jG9PFjxmt3raxkkyS/c/sFWe/cNIwS9f3r7e3ZRYmaUhiWt4Hpj9GNlVZzWnJP5i+Y0zo+N5YQrVZxOLtg73n8ovOtTJ3Och8ZPN97gMrUviPytRMm9RZ69oTPTdG+4/tpRu910nzh9+sYgxEaRPYI305b5BY2q7dz8DKrDtp0ZCg/43vLyMpw/t2yZC1qAMNeGIIH9FtdWN7D5q2Va2O9x0tUHb0qbe+TYI/I7XXnqGxs7/yADC6DZqhkbgsbq+gYsr65Y0EO/IdZOTxpMYMg/Gg1wyljLDBEk656MLiR5ZkGZOjUwI9ghE8Oaa3x/0ogXm/aWeQWzsx2cCra2EpWVZby1mORBEPq2wQUCC/7uObWCjTlVu6An0vft9A/peGjPcXZ2xhrsm43GJYZqbUybDwQM960IVNWWH0wvIEuurVGTevQ6nMfSQ8xFoovAMk3M8+q6KS8278CHBPorMb+IU1jYXCqzWRSb58TjtAKW2RSGNqEE2SVWB01YZuRHmCoxs505EwSBcBhPuOsMSll+g3L6T0VZbcuyqqFAfjFN8luUEH9Ng9khlfwdwpyn//BzX3/sNYtSL/OJv+ZAEqdkDVLHHfDFYuvWx031pDfPfec9FGCPIvp1oOk1WutCSIXLPDCeFmXx/xSy+vSOnnvBguVtt3k4Lw2+Dsl4Fxj6+jjyrwEgVypVbIv8cKYoErO4dYEduPqqCkzVWLm4stdxON7o2OfRgtvBa6/RS0tLJk3HREpJVlZWCKrOeEOfPn3aggl2orGtvSoBnhvYibEQ5CY3X2xVYpyoy9nsWLOZ/+N1rTQqt2iyxk7f1ipU1e3JBqMhdAd9y46wYgVBdiLOTDyENoeHSjPmMjdLF23ODntKYq4RLTyb7HFSIYM5RDxuBCD8PIb7E2ZoGRahFvAR1DBMRhBDlbvRQPCOrEncAj53bCOLyA9g9eIKPPn447CysmxBCh8krUbTrodTOSC7tvlMjixYQSWwLrtu7Dsc9e0++oPRpV6SeJ4YjluWjd1/cAKzqrQAiYKNlc6thYnYVIS1PZHamuTYxh0Ue2/Yc/SdukcmvoHrIaO0HlLLvGsWiu973PpTTavRtvOUd1ozRRD5lZTVmjbyAVHqzyZZsVTl6WeFUVckab5/nA7f6wb8w4S5Z1QpNz72p49dfJnx4jW5+9ccSGLTiV+969jIzkLYyHYRSm6njL/FgH5SSv2MUCrXUixXGjA7fyPzgkNlkTPK3WdG49Ef/L+fOvHFO2+7qdklbC+nzA2d8Pq8yG4WVbVvMOzvGPS70ZbF2TIO/Pz1N17Pr9y/f2P54tmrZSUaWJON06sioJw/ew7edNMb9M6dO9V4PLTUZG1tjaDogDfxN77xDQsIQGugwomxMG/XGww2m86GFmx836ubO+i68w2W3OFNib5Iy3o4hrW+rSBBcMYqHmRWGGYjg8K/o4AzyTkiw8T9IWPDUsZJEwm84TFUxc9aEEWDN0CtMrsuRHFQW3aC+hUZFr6iERxBHssIbeXQZj9J7EaEx4sq8LZtS7CwsFj7Kze7mWNDCzyt0XAIDz/8MDz6rUfsuCAgzsx0bC335Y038JyR0UYNHBN/U5FPYaNfh9doA5oIUXUKoq6kwYePzUdu2qJwrJiLedRatcZpHWz+cdJMGOsV8f3NV267uQsLjhZU6znFLSPHV3Ql4IK2Ljz3mfasQUbZjFsldxkajQpl5Flt6INFlq+k4+IbQuRFlhdXrfXX/odWu/lFqdV/LirCP/Glb33rNYlSL/NJv2ZA8s4Pfag56zhVopZZvO+WnHdPvUEU2T9wHfcarc3TlZInpaj+xNt9y+ODh443BaUtykRmCL+SMvJjZamupgTO5Ln8r0RW3yZRcztIcUAr/XrHca4oimI+y5N5WZWR6/Gy02wUN735DcXS4sL44YcfujEKAoqtywLPsTf6E6cfh61bt5oDB69WrstZlmUEp1TAmxzB4Jvf/Kb1MC5t22Fv7rXVngUnZ7P12UQpru05mfUB2nDVq/ON6Iv0PWxH5tXzu2zm6RDkrDqMRmuH23lrkFVOqmkm5YPImrDEcVLFg9vEzyKI2vJB22wCIHA9GzpjT0f8DP6MIJUl2Ewis3Xi+FDYtrRk7TsITtjbEUNWZH979+6GxaWFOp2wWd+N5yGKErq9DTj1rVOwvr6Gles1OG56OZPx2B5LLaJ8pywS599BZorHi4vQNRgig7bNhyeMGHOQqMfgfzibNprgHQ5ks8M6hto2D4m+JVw2QW8SXtuyHFTF0VtZ5JaJ1pVNdRg/6dCOzTdwQfUdx22mPYtMWHdaM9L1HZ0XqayE6DHKnxGV+mR/OHxGCjGoZHVLMhpeqRk28pW/ooAVDvPDP7z3gccvE9tfZvh4bez+NQGSv/RLPx39+q//booXF16+/+IffeDKqiw/3Gw0aZaX9ymlvyKFXK+MXhFSEU7NjVoToyrxVCbKkSJkt8f9twOYWyuhLuhK/h/U4/tlZf5eliVX+V7Az587t2007HmtdssUZeIdvObq7o/8yAUo8eQAACAASURBVK2DKPDpQ9/8+lWtRgM7hdsO2p1Oxzz91BmCuce3/chbzf79+8nq2hqsrKxYwJiosvfffz9cec3VtW8QHMucdu3ZY8EBw0Iha1vL5Oa3qqqH9czcqrJ1DXZuw/dRguV4mGerm1FYgQaM3ddwNLLgM5nX2oIoYzbvN2lYgSCGoDGp/Z7UcG9dWoJWqy5xRKYqZT1PTYFd0HXNJlHFxw7iGJoPh7W4gZ/bunURoii81DhDbwIYPiQuXli2NifMjSLbXJxfhDDybciMxzzphI4MGit+auW6ntxr0gjD1n7ruhM72npsOeRm3TY21LAdjQy3LNAyv9rRWecYsQGGzeXWSv8EXHF/dt9SgbaVRqh2YwONugwUzemTZh+WcWLYDti1qAZubBa8ZcsWs2/vFWb7jq3m3IWzajgcVkqZs8bAg/k4vbssiq4y8Jaiyg9evLjcbjWb/+x37v3GiZ/80Tddr5V65tjnTg5fG/D0yjjLVz1I3vn3jsy7Djf/6q7f38Br9uidH2qYYvArnudtHyejY5w5TyslTZ4mp8/D9uoKf3iNADOLHuMqKc8y1xSVJm0AdkWeJj9OKJ/jjH1snOXnHUr/2WiU7OvMtrNzzzw7NxoNHAS5waDXeP31162/+c2HekVWzD39zFNzUVCXGy5tmbdM8sK58+a+++4jP3L4Vnj9618PWZ7DhQsX7N+whjtNcvj85z8P7dmZ+uaK2haEFhYX7U3YatahMDaHmDSlwDLCwqrMwpY1IjNdW9uwJYi4IEOjm6KD9fthaL85fcKkpntSqWND6WbTslpkhouLizXbK9GoXdtpsExwMp92LRxhNVDTmsMngg4CrYPzdRtj84M4Bnt27d7sbITCSQ55MrZ9HjFsRRDFh8V4WM+6OymvxHAdHw7WvrSZh0XwSsejS011bYehsBZXbB9IU5dYEloLTGgyx21gVY9lfQZD5TqPiB2EpEH2iCq3tNVOk8YW+HqpyYUF5doSZOvQq3psJ9VEFH2TmwuCcN1AAxOYdas4BMlt27bBNVcfhD17d8Ha+rq+sHxODgfjlDP6NSnNx6pCrImq2FkKeWteZLuLqviPV7ztG//m1JcPNYhS1/7RFx6675UBH6+No3jVgySySKUK/eEPH8uPHj3ils+M39XptG4vivJXy+FoQzO221DwdAmPCFcRogGFGG2EmBdl9UylvYvMkc28yKN2a+6daV7cDAAxdpc+e+7skfFw5ONFPxj2nTQdue1mkygp/Ouve9342muv3lhfW9s7Gg2YEpUNLzGERca2fP4cPPDAA7Bz9y644oorYMeOHXZ+aAQ4zAX+/+y9edBl51kf+G5nu+t3v733VqslWYu1IDCWDTXt8UTGGNvARDXBE1YTUZjgQIWiBsLUdJLKMAxM8gfBlWiKMDMOMJVm2ARjI9uD8Iot5EVWy9bW6r2//e5nP+ed/J7nvJ/aJqmQKTxCy63q6u7vu/fcc8697+99nuf3e34PFiUiSdQB6f81eyju7u5RBDRYXCbQQuQEUAARBMkLUmJEe4ggEXEBfFxEB+kPOkQogmqAi7puQKho1A85tXTthgTOnQ69LwAR54802bHEOMzB9XWufTZGvnh/XCu1WK6vMlPddMXg+bj+wwcP0nuMx0MSXOcZ25WBHUfkiOvA8bBhuBZLckFvZnoDbEC8APC6qIkGRvjYAGgaY2OHVjb2bUh/SdZUEZkD0IfgnI4HrCt50BjKAGkBR/ZKZAU6nVg65cARkiFyLmpYd7qHAuCKLiR2ROefNcoCOA9RS2iXf169+H+oE44dvYHmhftBYC9evVhvX9surJBf9U3wR2WRfzXLioU8z+6cTidvs9I+mkxnP/1bn/zy8Ie+801353J64bf++MsQof/HtLuvDvT6/+kqX9Eg+Y/e93eO/LMP/J8Q4lqw2kuJuSfqtr87ns+rPM8+aIz3HVVV7VRe+bAtW7Uo4sNFWQFHjCi9vdLm/WJWXrF+jXGAh8qs/Pag1X5zWRZHtPZmly5dvKXMS3P02CEo6bzJdOSVaW5a7ai65eRJfcOJY1sb164cq6pK7+1swySXABK1KRA3z7/wHC1qpKtvectbaOECFG+77XUEdF/5ylfE2bNnUbsUu8OpOH78uPjSl55gcXhDPICZprSwYVudJhJCbwa5Hv0ezyOReFlTms19zDWJ0wlEPTbrdeSKGwoGAMQ5oZsGi/uWm26miBHRJEig8XBIESDwA/QHrnFlZYlBQ9QESkipsQmsLi82ekkWZWNQF5ljoD0QPdZZ2kSgPtXwcF7Opg3HY6KKU27oMnFukC3tG/3CrUe58bZw9mGLOLDWiMzH04mIZ1w/ZDAsRDrPRJJnIp6n5DIEvSTOyQHe/jps3NMdSOK8QDTZuth3SgegE8PdADD+DZBE5At2HBsBap+4R4cOHhGDpQWxuLpIteedjZ26LMu90It+Vwh7JU2LeVGX0dbG1fdLKR43vvdjD/3Rpy6eFkJdevs336W37JMPPf44cvzXgPIbDJavWJBE1FhsiJW0NtlUdMcH6501HYpvErV8T1pm/1Jb2bVCHsjT+qMqrTCfcEErZZUNB3U+frL0g6WsPd08+EzXzo74wWSe9LTU9yvtfVdRZCdarXZ2+fKVo7vbW2HoG33vvffu7u5uLxVFaeC+euL4sXow6BdZGg+SJDF72zzn+uTJkxShfPGLXxQvnD9HFl55VYg7brtNvPGNb9ifHnjH7bdSuvzVp58mOZDWAQGNH0ZkA3bx0hUCEaTSAEM2wZixdKZZrPh5r7fANbTGqRyteHh/NNqBqIgghEaE1gLJ41GUhQeYb9Qy05it0nBcRIdHDx8SEME///zzdH74Of4P0PMMAxmc03EuZZ5RWn3y5AkCWIx6wHuDWEE6jMgRLXuIUqGPRF85eOSv8aP0fNoUSJrTiNEp+s3Resi6x337tRLRaEbAiA4gzOsmqQ96srE5QMguFKXhxHDjZwUMKzALnIeFsZt5up/Cu2OjxotAu7XfTQTnIB5Sg7/J3xLa1WZOEKXWHczhYScmEDjc+87kFjIBbHo64M3r2uUrdjwep912/1PoEy+r+otaqJ2NzY13bW9v3Ry1o3f/xiOPffqH7/+WI7/xyGOXfuS77rkrjPrPf+DMo68Z9L4Gkv/f78DP/fADK0U5jv0g7EhfQpDyY7a294gi+f5cBvcqWR+vrfqsrNJhkdgq0WYW2vJEURfUT2ulTrKkipQnjK9FKXXwJq3027IiP9Fqddo7W1tLyXzqKSX9191y83Bre3slTuZaKWUPHVjXB9dXk9l8vrCxcVXD8AGLBiCJdPL8+fMEMlGnTZEaeq5vvuUmAhwIr2+5+SRFa+jpBkju7o4p/VxePUDRCtoWEYEgKiLdokv1MKSlMbvFz5B2w5wWCxMPGNRyW2KH0me0MeJ9ACBEuCTsUo5oEz/PGlMNdO/gLVaWBtQ/Ts47I6TLQiwO+qx7bMiTNE0E9JsQkeO5AEUs/DTl+TnUIYSOIMzQ1nBPZ7kSAVLJ18JAqcVkPiPgpshUIxrjNNu5nzsCB+2G5ICeQiyOe4DRhgBdRWJwRNYQm+dpIeYJ6pKYbwNwzKgjh814M9KNQv/JDLVzXEeiIATKjTD/dZsQwNF46B7yqFce500dPnlOES/rWQ39u9ftN+2h3I2DtlDUeWGNh2vd3drGdVWtsDWxtsahd5VSnx0NJ7fu7u2u+p75J7qofn+4kkzOnHkqf+/b7lssWpWsUln85oc+ywXc1x7fkDvwyo0k3/dAZxQXywtGldLTd2lR7Qqj3luWxeEkS/87LfxbhK39Ik4+U2uBUCUypbmG7uN/ceZP9n76gbdhZoKog3zFFtxTJ6W8TwrxHf++C+JEu93WcZwM4tk4sNaag4fW4yROOnVVag2WOfTNgQNr8ySOB08//bSaT6bida97HS2c5557jkDiqaeeEp1+TxRVLpYGi2J9fU3UZU6L56477yAQA/Aganv8808QuK6sHaTCv+cj7YzFhUsXxaUrV4hNdppG133D7CybNRDwXDdZEFEkicVzkCVjasFjnR8P8oJekBhsGEWS9RmL2ttRQFZl66trIktjAiyk2c4gAwCBvnKw2WvrGDHR5VGxOc/QJoAMDAEjIi8QP4giAYCuJxzPo1EKZU2gPhzzCFicG0CIzhctkUI1HpFFQ/xUQsORnWQ8mqJPHIPGHFpM47aiyktKr5mJZ0bcGQiDmXdWFtBBomsbRhtMyvDwMt9wbdHVJAMSwnfp3uNeYMY3zh8bGjZFjpxDsbi4TK+BFMv9bDBY2te8NmUDq4SMsywLtDRFFEUXh8Pxepqm1tf+n9RV+c//1Z985nM/dOpUeFyIcnsQ98dx4EsbTT74yCNQb7z2+AbcgVccSL7vfQ90PvCBM7Of/ukHon7pe6pOjxhjfsLW9QrXi+pn83R+xtbqjXlVb7dU8NHdbpa0p/ZAXciykHWopZ3UebVgTBVXtd8phfLDMOgoIb/NCvtfBEGwHIZhkiTJejyb9KqqCqLAr6u69oStpB8Eqixzc+DAgSJN5u3nn38ecRiBG+pRYLEvXbpEztn4PzR50P0BfFaWFklPuNDvittvv51eAwIGIPnss8+KWZwRuKwfOEKaSgDGxcuXxWiPCZ3ra2mIstzEQmUMLWZniQZJEFmiwXkbYNoQOfP9WTRMhMBFkUxyYUpbZqIdBiLwDXW8BIEv5tOp2N3d5ucqsNEL4vjxo2SWC2Bx0hnnTgSAdOdI0WnTF50VL+oYEc3C/Wh7dyim85nYG7mxEw1IThrndfBMAEWtSBOK+is5lAtFTDas5qh+29ivIU1HLzn+dj3tTvdInTEKekYw1XK/owb4SpZuNGiMf45I021EiCLDpl8bpBXuJ2rM2OCun1YJkEQ0j7rodDKj4+E5blAbNhLyH7KiTpI5vJjRBlmAQIJcU1mxY0V1Jgj0v9SzyeavPPLE/MF77/XqQwuLVTrxc63Gr0WU3wCEbLbNb8yRX6KjYhLh6Q+cmf3DB9+53M2XZqE/D2wgvifPs58SUmYShGRVYkn30jzDdGe4RV+oKnveSvtkXckNIU2iVb1U1WpX2DLyg2A9CL2bsqw4VdfiSLfbhTC8t7u72ynzdKEdtTQMVzudTmllbaSQZjoe6W63q40xcm9vDzNfxS233EKA5Njha5ubBC7I5VtRRLWt7c0N+vvA+qq46667xG233Uap6LWNHYoon/rqs+LixYui118Sq+trlM4iVXY+jtPxmGqJAAcABqIkpO8ra2u0aAGO+D2iHpwLLMiIQdYeRWkAJ/zO+T7ib8iXIMEBOISeEfC/nE2m4uDBA6LMY7GLskEUYR64WFlZI1YboAiQxrXC5Qe1y+v1g5DZYDQCDCxofEJlWV5ETkVTsTvcE8PxlDwhk5y1l07Kg6iT5vjAOzNoEfTh9UihAUA8uzuhtBuEDLqQ0hwjGQQZt7npsyCbDLJyAsbmDxYFwLL5/oZgzn24+sCPkx2AcB00C7zToVSbpEiY453G1IaJz6QVBvsdQTj3xWUSkVOqj5oyy7q6JPbH66czdFIpEfoe7oPN81Li54EXwVszr4ra+r6/E3j6D4WsfvuXf+fPPoFTfN8DpzpaqbWsVsVDZz568SVadq/ot33FRZLu04LDj95+8ju1sH9L1PWBOEneLYSYG6XmVkrjKX83K7Me5j9ZaedVWU/q2m5bW11WypRaqSfqutqrleoo7R3zPf26eB7fbUxYHrvh+HYym0ebmxs3Xb10sY/UKs8Su37gQBK1QgzAttPxaCGOY4VRr2maSk1tc1zPQkRx7eqmWFpdEYeOHKTI6vKlC2J7e5NMc6s6p4jk2PEjBJTUHhi0ycD2qaefEU986UlyukF3CRbq4vIym0CAqJjPqdaJfzs2mKQ0QUBR59WNaxSZ4jyIyfZ5muF0FhOwADHwc55/43MtExIXgFg+FxgfiJk0YLVvuvEGej1E4jhHRMVY/FTLjBN6PQAS54aIkVJm9DvTmFiAKFy9Oc2GVAk6z63tXeqzhobToCtIGRqrAHYenprkJtQ4D01nqbi6vSdmSUI+lng9arBw6kHkDuTLkwqZNv2f64wsNsdxKIU2SJ35W4PrQmRJtcYmMvYME0lwG8LrXa862jCh4QSAci84E2hLiwNKtS0Y9WZAGT7f/mBBHD58mKJY1JIB4CgNACSpFpxh4JqlGi3uEzHksGkrMK0xQu932Wn3yrLI4qIoPiW0/deFzf78137vc7swWmn7vRuyuqrHaXbltYjyrxezX3Eg+Ys//p5BVsbHjDbfJ0T9RmurQ1rUn8vz/KpQ8qSWellqmRnl35ClhQ66rT0r1KQqyypJ025R5FOo2mBwIKRIYF1Q1fXAGNMty7I3WFjK773nni/M4niysbFx91ef/PJt/X4/u3z5YmcwGNStdgRz1bzTapej0WigNcbA7ojhzpCABIuJNYALopZWLK0s0gJC5DGfTcTWtQ1x9dolsjlDq9+Rg4fEgcOHxMmbbhVhEImt3T3ySHz2+XNiY2uTIqdWl0kY/MFxSJvYGEwgqkE0t7G1RYsTbDgBROBTtFeV7JgDY1owvFGbB3FR/3VTy4wTBseqzoQPN6HIp8hyZakvBgtIu1+U6yBiBli5SHZlaflrvrFw8HaekpAjoa4KYEPEhxQYvdQgWEwQiHanx7IlyJn8QEgFRjwR23tDKldcuroltscT8rTMMjbORUqMyBTsN4h6nyJ1b9+5h0TkjbSIJi8WuZCqJhDHYC8IlxBV8sjappxJrDgDLACU2i87ERt1GD4nZWu6bwt9Puc0ntPmAxd5Mv/wfYokw1ZEWtZ5yoRR5KM8IERRxtxeabnswIBciniaiXa7R9MkV5bX0ng+D9I03tVaPiaVeFjVxe/84plPbL//u958VHc6x2ZFvjdSy199zVrtrw8oXzEgiTkgtw/MwPPt/YGnv6Msi8jW4tmiiDe09p/XVf5lYfQvaOUfrarqcanEcpIWr4/z/LDWeoTpqEWR68pWsVa69oPQGm380pYLcZwFVVX6s9nMBkHQvummm7YuXrx44Ny5c15dlOrmkzeVe3s7ZjAYSKw2RErHjx6TRHS0I0qTN65eZTF2I89ZHCxT5DKZT0QYRaLT5ugN0wdfeP4c6f+waBe6PXH06FFx2x13EoCBraX0e2tTXL5yTVy5tkH90QBC59OIxYhaJhYxFizSz62dHarvUVQUcUcMFnE2i8VgsU8OQzC6YAE1ZEIsrQGATicjAlQQMqiVdtttaq+M51Oxusrax/PnzlEajygKtU8ARhS2ybACgOnE4bg3ABXqA5+n4urGptjZ3qP6Ic633e2TvhGRJeRKEHxjxARYfIyJRT13d2/UtBEKUUglChKE1wSSDGSSWGqk03iQWbExBJREYLnQEdMbK0S36MOuG4BU5HruiBmteGIiapGoVwKE4U6Ezwp/3JhamOxC7tSK+PoAkrjHiK4RTUPXSvdloU9RIrP0qej3Foi8onTbY59KbutEO+mEPhfEwbBaO37shK3ruirKbA+fz3w+Pe8Z+7uFVL/+v/z2ozvvf+DNRysRHprFWf6///EnH//rg4lX95FeMSD5iz/+vSdkELzfSHVjacsX6rL+UlGUF6UQW9ZWh4VUJ5WSoVD6fiHFJwTcfmp1pLZ2boxXxPP5QalFVBSFrMp6sbZFZ3l5RaZJura9ve2trKyEWZaZcxfOR2CzG5EzcExiQWEBUFqNCX+DAUlCoA3sddq04DAD+twLz1HPL9WsWiFFDFiEEGPzdEFOyQe9PrXm7Q3RSSkIaLEgv+WN30qGEAAjPBcdNOcvXhYXL1+hNkS8Bxbo8eM3UJqMkQqXr16hlG6wtEIRK5zDabZLWZAJhQc224c+shRVzdpIRIJR4DeLOaGIdnlxSSwvL9E4BURYFfVZF6KCLVmSUG0R193t9praI6IwsNio2wVCG58iIxwbNTmANuqjcZoTk46UEg+0STJQYygXzDe4vkg92/MZTZAMW+xFyb3YbJ4LEhvgyL6QSM/B3vv7BAy+6BJ93I3nD4OlEF7Ilm/0aFoNEdCRWNyoxtEHNVF80EL4AQgVQ5sGjgG3JXz2+IzInzJN6DWuZIGfgfgBoeVmBBFZV5b7xBl623Gsza1rdE+xwZRZKSazmI6P+T/Qjy4tLVX9fj8vq3x7a2drEHhmOxlNIq3UJ0ph/4WXX/387qwbVmHwzqS2XyiT6IJjvVF+On36dHOhr27Q+8+9+lcESP6TB9/9rZ7nvV4ZA7PcS7a2f1GJelLWaiTiYkdH9VpdmZNSy4FV8geEFDuylp+uRbUqrZqLSs3yOutGQRAb32sVefl6T6sD1lpZVOX6dDLpHjl6uG6329mTTz11dHNzk8aFBkEgszhFgV26/mkADaIlyFrAUt99512UcuH58EPc2dwicMQoAugH4cTNc/h4QYKlpUVSluLChQtU1wKxANIAlmK333EruXMjMltcWYaXl7i2uU0AefnyZQIXWKpNJlMarYpOE0RmUacrWu0u23fBLBaWXmUlMgzJqkoiEdIsEXMaF4G0ryIgR3SEcRGIHEnLWLFkhue8VKBMCCB5ZjZ7VnI3DTsRkXGExRyclNhqOK7PoMukwqEWWTOgC9eN1+LYAEUw/xRtNtMTXVuiIcOMBdoEcC0sHp9TtImoE/6bSL/rGj3ZlqYuQspjrKT76FGtUQkNgb2AEzlmA73oIqSbzcqZ/yBypHZEzOnBGAmw2RgvEaArSIvAZ32km+MTBi/axTntqIvw6ZotgJUjeYB8PJ8ReYT3AYiSYL3Vop5y/L7V6XNvfsbfq1YnKrVRqJzqlu/Xs92hqqtqYoX9yCSJP1LX4kJWF72yqA8khfj48Td85uzp0/QFw0m+1p3zn4uQrwR2++d/9F1rka/v8bS5QUoxK2u7U1XlVi29K7oub8vreltX/hUdlGu1kHdqqb9PWJFaIZ6Twg6s1XOtxExo1S6Lyje+CuqqOtJptS9P5/PXQz9dVVV7cXFgPd8rP//5zx/c3Nw0AIxutysxKyXLMum6RKoSbWrwTmTWGCneiRuPk4gcEp/x3lBcuMhCctS3wPpi8SFS4O4RfIo8pgE1RJAtEGfjb5jSrq4ti2PHjohbb72VnXt6Cyig0nsi7b5y8QpHgGlOXoqoM6LGhzY/1ObmaSLmccp1Obhtw0UoTSjio3obTHG7TJDgfBf7CwToyF9JB5jwJEW8H7HENXtPouMEJAsJuuOMCApyO58lIitLSq0hL4IwnI1sYWwrKSok/WLFA8pwX8jvspHtkMYR0wgNm94CeAGS3LcOgXouhuMRkVqYTYPRCxCkI0V1NVWygQP5o4XwNXe4SETCNQA/JTb7+t5rt444sucU3cCd3APhw6Mm/IDbHwPDEaSb2gindWc6TO5NTXbQfF+IrMEmgNfg9Zsb18RwuEujKBwRxDZvfL2tiDeeWcxyJu0pobRk+ZCwou0ZpOZlUZXpPEmu4fuf1vWGVt5OWlSfjKfzRz/40ccxcdGNJlFnz56Vr9Us/+po+bKOJH/m+79ntRPJw0pJ6/tqV9SiX9sSs1F3ayGzsixvFZUdVVJMPe0tSGXXpND3Ka27UsmRFXahLMt5y28NtWdOTmeTlcAPZBiGVVmW1+bz+VulFF6r1TZYFFmW6bNnz/ayLPcQzQVBoJI4BXu9TwakCQrwkgAGCwc3GNEHFgDS7wNrq/TpsIHtaN8IloI3zIDOSzHBrJQwpNGlcPWZJzORgrDY3RaLC31x7IbjVMO84cQJsXbwEC1aHA9R58G1gxRxjIY8CpY6SxpTBqwSqoVRSsjAAHBD5Ij0mXwikXVWBS/0it218Zos4W4Zqt1dZ+aQzmeskYQGtbFnSzImg2BLhuFYkBch5QfDTqNtlaT0HnXGy9c2KO0EcDhCheQ9kk11YVnmROjufakeiHqnZhuznb0RAyu0lgXkCngLTfcTx8RQNNiw4aJxngA8RMrYFAA4OD4RRE3LJkXIIHwMm4rQSFuP65r4t0vF6botomhsKiwagn0aRetkgIxSgt/M8/G5Ttzu0rk685BrV6+KixcvCE9LmqXuCDNO0wPqqcdERjidwzEJnyEM3ZCljEd74nUnb4RQv5yniUqzQu6NJjLJ8lQqvV1ZjdkcH9V+cObiRH0ZM7z/6tDw2jP3N8uX6634qR/67oXAL3sdGQRVqXZxHVFLnAT/8nO/+n994fTff9fBJI/nQzGM1+SBbzZSrxspU6XMIWX0PYh6FOdWYyWlUdIctbbqhFGolNbJ888+d3NZFGGn2w3CMNStVksFQVBdvXp1MBqN/KYVUCJi415ofsybXme40yBSQW8yDcSC7MQ3VI9kqUyzwIlQSUQ8m9GiRq0LM1amozG1LGIRDjGCYDQmkgCgBAefwwcPkMQF4IvFd6DRQQJssdAQaeFv6ppRHFVRusedQ3Qsbltk2zNIdlwamOUpC6GTlCK76XQsMjC4iutxDlBwTLwWD2bUWcwOCoSGg2W5CKO28EP2uIRgfDgaU4QLLSTZsLUA0gw8JPxO+V46gouNJHhwGN4X951kVEGbmGW8BoPSELGmSF8hIk9z2hjqZrgXperwmgT4YRStlhTB4zPA5ufaD/E85/qDlkmXHfDzeJiZA04nDQJDj583NWqaNU7X0czScea/AHt0Ug0WFun3/f5ALC8ORDyfixdeOEflC/hl4n1dBEwbi+FxFihN4HXkmN6M07129bK48dgRbGgWm5I2nr18bUNNZ2mRZrlnpTcJWq3ttKg/7geth+Oi+PQffuyzmy/XNf9SnffLNpL8h+/93mPdQO+K1e1UnBfGlytdGxWHpNRBpaqd1Wz14o899BC5pJz+0bcfFkYtGOnfqoy3YJRa0cbcoY3OfM+EeV70vMBXrXY7rUtrkjTuAOEjCgAAIABJREFUXXjh/IF+r+eFUdQaj8eq2+2atbW1UZyk7Wee/urK9vY2awJnMS1eqtdZjrpojEArpAgN7W0wpuj1uxQxIbJjrWQzygDO4Uks9nb2xN5oKIqspKl/EGuDCUXnxWQ2FrPJXMziKUV+YKEn4yGB7eHDB0W/3yPdIs7jphuR1iN1tvsDt6hbBJ48tqQIDdGgm8ECMgSpPKIznkLI1l5bG8yYw6yC2xMx8AtREQMCnoP3Y9BlEIaeket37ISDtFcZn4w03FxsmE/gPTH6lccq8D1xshek+wAHx74TSArUArl84VJvSu+NprR8OBnztMc0F5P5nMoJNP0Q2kgy2aXAkaJ6VA4wFaMVRrRpEQnVgCOOzZ1DboYNt3WiHEKlE69pq8R98AGYhtQGKENQ/ztAmCRIzOiTBV0zZgImGvhcWECOscCo9S4IaWuxQYRb3JQ77H7kyeM3omZzCmgWj9aKevEBqlub18TSoCdWl5coKve9qNoZjuR0ksg0y6WQHoL7OsvLmd9qfbbT7j9UzsYfTxZb2Zkzj6KN8bUa5V8BeV+2IInJhb/6mx+ixv5//eCD3o899FDxy99/fztrdW8Voj5USvslr6wTWRV15esFbby9qq7erITXM57WQeC9UWoDNFnFt6nVaSftKKpn8bxTlIXp9/pFu9Men3vuhTfv7Gz7K0vLsDrbabfbJ9Ae+MILL9Ai2N7dY9F11GLHcFvRTGgYIaAuiegBixFAADCCi7UTlSMi7JDkxYq6sFRb27i6SekwwBE1REg/KlGJjStoBCKFEYEMIiG0sq2vrYhBjwkZilYbS7R+hy3Z0BmCvwE+lF5CnF2gjlpwK2LTyohoFOeNfmec5+WLFwkk3WRDLPAXjR3Y9Zx8K5NkHyQhlSFwILuxJrLUaAMEQINjYpABuJVFLdIip3GxkLPkabY/1RCmuFABuLQXBBN5WpIInWt1GlGltUQIkQdloz2cxxjCRfwII8B1MACCJPS1CDxDjL7rvHF2bde3ddL5N6QUUmzXhkifHdjtJnrEG+F+Obd01DcdyUQbSCNC9wzrTvEZUacOGHrDGQaMgxGBwocTveHOVBjklFFQBuDao8ZKriYVATbOeD4WvU5E1nQgsNjpSFU72yONKZCQRmGjmMdp1uv1Jp1+7+H5PP7tQHtPpP3R6PbbnyobUuevABWv3qe8bEGy+f7L//lH3tWJ2kX+/l/9EA19/mcPfu+BoirbSolvrg9NfkfsRi2d+/+1FPbLWpk9aWxXCnN/GIR9bfQ9tbADPwh3ozCA889N48lEecao199x+6f3RuNDf/D7v/8OfJFvuenmotvt5keOHFkcjnbFV556mka/kkFsEIpuu0M1RqRlGEuANHthwCYH3FHC0ZJrbaOhVFaKyWxGNbq1VR4Te+XKNfH88y9QhII6I7wkcQxIgsgKDWlw07kCYeDqykB0WxH9znV8UETUyFjARuPnbrwABmi5dLbb65EsaGV9jWQsWMQAfzDlK4vsoE51y2awFuRBbpY1/t4djimCchMBKQLT7KmI6BKPIGrzWATUXBUzu3DAgYYSRAhQDADuBoRRT3Xj9AOmPYlTkWcpjWdtQzUQoIcapQq2O8M5oX0RDDe0iEnOkiBEtWD1EcHS5iCQYitSHUDaAzkQ7gnpJxvjD1dLRI86R5VUZKTnOOd2pOdus8B14vxo+mXjxJQXGUt7au75htYTveDtVqeZyVOJ/iL6unn2DdJreq2taXqkbzSZiDBx1hGe9um5nW5PxPGcoknULvdGu5QZeLIiMq8qmcQaLK7MrlzZ8LO8qqfTuVdWVgltMB6iVFrH/X7v/0nS9DciL//EMDyRvUbg/KfB/2UJktdrvr5e/3X69CkjtlbCMk4OGGO/VVjhS6XaUognygo+ATJtR77nh617pLBvF8ouSal0WRS61W7V/V5/3Om0MU62deHChbuefPJJv9VqVSdvOIGOCR9ABukOphc++ZWniLXFzg8QxOK64egxSkl9Ss940iEWqVtE6DfG4iZLLZrWl1NLIBYVAATpLhbd5sYWtxkmCbl5I0oFgFFXSlqJMNRidWVZLA0WyDkI4EsLmYwYtJCNkhoejsS2h1hsPllxY3Ej1Rugn3h9jQgiRGR4PxwDEQxAxvWY4xzQFYP6JICbrpUsz9jNHJGjc/GGlMnVEQG60PqRBKndEr0FyIhC8m/Eg1lxdO8o2iBctAohNe4bUmrUOauCu1PQAsnHl6IT8cA0SIXGE+5HBwOMbnzIigCU8MREZEyJN41dQEyL8gCkQSwJcmbFrnzg5DwUDdYlgSuuB58NuyOx9AcACgCG7pQY/aQZSqbZIYgERg3pRZsG5pRjymQza4cE5yC4EiE6XS2WBwui3+sSY43PEyCJkgA+RmxgeC98Tj183nUpKluK2Xwiei1fLAx6IissfRe11nVVqqwo7SwMW1evXN24yRiTz2axV9o663Q6yg+9j9dl/b++EAcffo3MeaWC5KlT5uzKir1+FyRwPC/M2flK4X7+37/37ff4JvgmIcTrrbDPlGV5wRb1VW3Mih94P6y0/KZaWNWKoD2jhWAC389tbeU8nq9duXJlYTQayXa7LQGSSGsYJEOS28DnEQQBfsa2W5lYX1mluhQWF9n7NwvFkTtuBorTK0LTh1Y8R4C4CGM2ZecrLH6QMwCsy1cuUYSJaAVmvYOFvmhFHk0WxMKnXu2A63nojcZYVkS2pIfMEmFJ5ByQ9hHSHngZ4g8WJBavi3YBLiBC3NAtpOY4P1rYiIjh3Qg2uhko5thh7mxhEMH1Ebue5CTxcbO9kX5SlGbgKemJImMhuoucep0uR26YVwNQajYVXCMBMpFkNQ08Qx0OSoA4y3l2TZaLeVZSTRI/g/SJIs66FHXBkh98LiBfHFuNe+MeVEOGXRw6caCjRIiM/vKGOML5uKjTEThcvoCKgH0kQdDwBTYkFsbLkkSIQZPGSzSkDnfWYFiaFAu9jhgs9kSEuitchizXQRGRI73m9ylEf9CjELes0Ou+J7rtUKyuLhOjP9wbI+JOw6DzXF5Wfpbm86Kqo9k07mxsbB1utVqToBUkUSuq8zT/TFbl/5utg8fOPPrYBk753nvv9R5//PEXWcj/NH68Kp7xsowkEQz85E++3d/Y6JTXAaU8feqUvh48f+4H3rpkpbpfC/UeKeVACjEq6/qisHXP94PbgyAYCFkXnU5n7nle4QWIaWSUJEkrmU0PkVFDlkmllFxZXiYRN899XqTOkedfOEfCbKpToQ+6LskFBosNTCrqj1hgNPqUOkIsASIPnYJMpCQHGzdhz3VkEBg0EwtR60JkB4Da3LxGEQXAGGBE8108TX3DHIW291liYkA10kRP5CBI4hmBEc4dDDuIJdTt0KGC0bJ4sIvOnFJqsM+ofRL7DTOG61hm7fPIV1wDHkRuCAYFR+bA8ZvYWAi3MapVSoqcXe0UkRUJsKWiuqlzDaKozQ9Er9OhCIq8JhGJWWa8eUohzwsnMXaWivF0Jmja5PaO2NyBvVpMUiAw+FA/kT4SBhkQglO6zcdzfdiMaS9qrZ0RhtvkCCQpM2CyxqXo+NwlpfMcSXONlg2BEUlyBMkbBoAUhBuszwDcRCZhv0B/udHUybQw6IoWon1ZC41SgfJI3YBMAvVcHHeAwXC+T/cA+kppS/o9G4uQQUnW7y5+Oq/qzdFwfLCuxdksS/Xe3uTdrXarmCUpVBqlRaeEVl8ZTbOPeJ32v/29Rz69dd9990V5npevAeXXYv/LEiSRYovHHw/jFanrIq07l/LsdKMBO/3gO1vxJF2oPVn+ygcf2f75v/u2dSur71JS3meFvLkqy0GW5yeVUjtRFFVB4GWeb3yptI7CMFNKBdPpdD2P5woFc8zKRicKFiv5OK6viyNHDtGCQB8xBNLY2TEGwYmxsQixmLFwnBkrIgFIY5zpqoWTTVbSCgaIOFsxRBtODkP6xaraN291vo3UsQMhebsjWj67+WCROJaWotc8bQaC8fhVEEuY5IhIF8/ntFIQ0AGcwTYDEGlG9zwmIgLAHM8Teg5IBoAj9VfD2KFhggGEBI6NLyTLbaCvtHQPyHU89BpZEPSkXKtjJ5+UUkqAIVx3cE9dnzc2G5wzLMpIJ0nTGBvShkwoeAwDgAetjQD0ESzWxlNqZaTNqBYEokhNERGihxRgjFTZpdm4B0SoNJIoBnmOIlkkzk7pEN070sjVKFGaQF35+vICASF0pQWmP8InhWcQ0TydRmiP36cA8ZrHQeC6et226LQCTrerQoSc2Yi6qAX6/EHy4XNHDZkiTCNp44MG1JFaEKpjE/WC4Hlh1R/N03QtS/I/z6rqS/Es+UFlDEYie54fZHVV6fFkIispIX795T/4xBd/HbcCHgiv1SlfviApT58+LXd3P+stTRM5nmdSh11lqtivChNUSvdUIJZEpdaFkotC2oNKqNwovaSNumyMHEpU0Gtl8jy9TQjxrnbU2oZSJsvSRSvqIIpCo630R+NRO45nEgscXt0YO+DqUuurq+Lo0cO0gPbGIzGZzqn2BRChWhFqaahFUqpXEYvLxhLoeIFAHOkb/5uYYOoJZskMAMq1t3F6zqJkGCrg/26KIF4H8AXY9SI2kUiyxjQi5WFaTkiOY8K1Z3VpmaRIcEAHEJC5BSy5bE3vCxMMinhxTuhaQV90VVKtUoK8wSYgoJP0qWfc9TdjEiIt0qY+ifSVSgdERnCdlWU2YMRTSh9ZN8r1WoAQwMaBFWqnBKwN88t1uZpAGGUMvD8cklhqJERaFkSOQLgOYJwmKdUo8TckSBRNOv2jLZmwQY24Yc9hjbYfDVO5gCVAOH8ecMaqAQeEOG8HSiS+By+CGmXj9I4TpXnnCW9S4+mUNaoN4NJ5Ug0zI59LzL4BAMO9KfBAySPELEQ3CqnMApDEJoL3ITVAp83lFJRRMMBNcwmC6tEt9NWTM3uslPdYUVR/Po/nNi/th21Zr2Zl/Y9qK7tZXgSe541ns7nZ2t0Ooija9qPWP70yVx96LYr8yxWEl0Mk+TU9p4gi0VZ1++23262zj7aMVx9QlX690uoNWqqjmAOv8NCqUFL15tPZ3WEYvWCMnPueH/u+t12UpS+lPNpqt694SpvpdHpTUWZL1tpOXZSdOI79ssxlt9eBCQKZn1KdzZbEWoNdJOG1kuRIg3EAiFAAGKh94XfzGcwYKjKeoP5rDNLq9kUYtDlyFIqACFQCQNIxpoiyGMRiShMBjJDIkGdhOt93Fqf6n/SI+EjmiZgnLApn5xxe+Nw1YigNR/84RWeQlRhDtUK4itMI2IZ9p5pjgiiHBfJ0HMzbJTKnS3KWF4XfzXug/RDOOBShKQZPXI9mMIF4m0CzYrCh5+y78AhKm5FK4vf4uRsKhuvzNTPPqKWSWzgi9kbOxHN5AIzo3Y5JJTCczogEm6WI5Hj4GcZc1Mq9N090JNDMXe85s/Akn2p0kNQr78wuGokUky4c/eE8cU+oR9/ntkR8FwjAfdaMouccYLi9u8vX21w7Ik8m7niEBFhpZCDAR4AkrORQ/cDm1+21hS0tfWYgoMBs4/pBfHkhUnFm30FMUask0n+FltioNl54NavzXyiy8kQS5+Pa6M+lWf0TdVnfuLM9vG1hsHDO93154fKF5SSJbdRqP1Vr8z985M/PvjbT++tw8uUAkn8J2gGUu2c/tuSr9vFK5G+upf0mqeSyFLLUQsbGeJVSassYta21PBGE0RdlbReslMue9uqyLgZVWdwatVqXjVRlUeRtKWRnNB7fMh0P17AgfE/LTgfDs3hMH7o0HLEBdhvRDubT7OztcrRHNTbYAVaUXm5vbjXRYUK2XfBDjNpdYXTAc1kKtMUR10qLCqMQsPCQelGNq8SYhoBkH3nB8iHUOJHuUqtd8wfznKExBGCwBhEuP80wrSa6cYO2AGB4sCQIEwfZrAKA5GqS7O84p6gSjjzcTgjz3S4tdAeS6KZB2yK000gPaYA1jk39zJ6IMAUREWLFY2UhRsdix70FOOABkIFrEOp3iOgciOI1BO40isHuR634PR2DCK1dSrcBinEDlGC3AU4xpdpIGuR+2svsOwSULjJk0IUelQDZXB8tMhCi3OGE8zhfEshn3KqJ+4LPyzTCd4AkfX4h1y3xGdDmk3O0XFJkirSbGw5A2FG0HxcEkgFGUPiKXKGUrERkfNowULP8mkiyFfLmBRlUXhBIIhLF/CJX/8U98qNwu7LyQ0b7G5PJNJslxWOVFP9lYKLe7nB8tzF+XymxNZsMe8+ee361vzDIglbrQ3Fd/k+ffOzZc385nnr1/uRvLEiiNoKP5fbtbbkbRfTvzBhdyj3d7vakSuJbrFJvUdqeqqXsWmt3rJRf0VZ+wfPUtq/9VeXBIKX6zjCIXqjKsmvrygOQVLU9XlXl0SgMN8MwGPqh/3w36qit7a13bGxefX1gtAxCX6IOmaaxpAUbMVGACI9a43xNX17MUnEkC3W1wDjCSDLGxfO5UwTgF9I8lqK0DBrwZWvkPty33LTVSgZApH2wJsMXv5as8wN4AqDxfCwQmh0NUXgT7UAYTmmhx3IT0ieWFYGcpz0C58mItY370ZAf7TP2BAiYAQN3nYwt0BwrD5CnGltDzpAMKIOBA/q+cyKPcG8BjKgj4t6xMQa3WOI8WMqiiUjCfQGJBAkU6wwtEVHoSOH6IKLGkIgd3F+8t5tCiHOYTUYEFOPZnIARtmt7k6kYT2YUSQJA0Y6J88deBM6a0mr668X+cwK6hk3nzYI3GDiWuxqki3wJ5Ih4qeAULrwwoHtNESZBdyNQbeqcADNEngBItnUryeADrus0zRHvVvCGAJUCyjQ1xtsmGK5W85hdIcQATue1JHMSdGrxcXk0xuLCgCJ3tobjeT8o5QRBkHmBv5Fk+aPa87eSJN8pK/G6opLb8TyOq6r+e1LIi3mZLOzt7a3P5nHc7nZrK9UvfPRzX/k/Xr2Q+Jev/G8USP7k298ejJYr88EPPjL/B9/31rXBLR/bPn/+lB9N5FsDX8+ltetVWdTaeMrT+t1Jka9ZW1ml5Fe1kB8upX6qrqtVY+SNxngdI+Qh5alWXdlzxvMfV0bqOrPL2vPKdju834dzgBSbYdgqqyp743Bv75vn89kKssput1Mt9HoeNHnUoZKSBk3MxiOS5WDBkyREc380RSUaBrcTYqEh7IW5LenqFIrzIf2+LJgJxSLBa/IK40d9ep1LS7H477nnblqA+OJfunJZbFzFMTFZMCBpD9hYAhfIcJCuNguTJCxkjuCRCzZFaEaLLMnF9s6OGDeu4S561Cak9hQw8wAMl0Yu9Pr77XEEuPWLEiA6/yaSdQyxmyaIoViQ7XBKm9L70/zpIKT+aYpcG/E4zhHlCcIWjDLAAjdo+UMUCWu3cL9Wi9c5VhnuQTnIpnki9iYTSrmH0wm1dY5mcyp/QP7D0SPuBSQ/sK/zqJ5JRFDT+YN7ioE2BOxBQCBK7YRNq6kznHCRuwNsbFquYwk1Wi/gtBsbIkgbaEqx0ZBmFmk4RZfIRjiKdAYjRHLVBek4UQpFxxTYbiqnKEHXAAILr+f7xODq+rtxnkQ8NYJ3NDagFdQPA+EHYZJX9WWtzcdmcRJZocL5dPpCVctP1bZ6f16W63VdT//i8c+/KQiCnUOHDtWj0aQyYXjXJ77w3Pb9d97ZfuSJJ+avdjLnbwxIXvdByB/87jed6IlQWFO9R1u7GoTBDXlRrsMdvBW2nk2zdLWqbdVqR0maxOetEp+3QlyUVqSitCMt5Zby/K4O1YqvzGGLsroR29YabNEjbfwX2mHws8botU67VWVFBtOKbxmPh8dg/dBqRbIVRjKMMKyAIz+kkQCgLGYGmKM9I4zi0QX05VVsGAF5EOpHJJaOWJaDxYPnI1OC9AepLqVtgRGT+XS/z/fmkyfFoSNH6IuPyO/y1aukyUTHDY5bJGyasdRnT8UEDuLyRbmNS61f7CJh5x8AOxYuQMHVr8hpB829NL6VGXMncYGwGaCB9yJw8p0LDgOyS9Xhx8gaT44k0ZGCe4EWO2L3my4XfAAEIspj8MX+hFpdk2bj//TzRmrDpQfuLkLExOJ1DCxrIl0Y8cYJTVJE5Dgc74md8VDM0oRqdtArUuQL6RAGh3msufSazxERM1LkHN01WlH905FCAB53PrxB8P11AOlII3zeQQs9+4gkmUiBlRspGnAeRUHtgy4CxwaAQjORWBmOmdMmAc2jm53je9zd44ASVnTUjtmQVTg3Eqs3rDvqqNr3RCvqkHM9shWuxQZofSyLsr5WW7uRleVWVRZ6Pkv+rKrqZ+qqeEda5G+JWp2nzr1w4U3YdJRUWeB5ZprEv/nps5d/ysVUr3b95EsKktd3y/zE97x16dd+72O7p0+dMsOD4Q/Gk9HPttvtII5n6N/q9Lvdy1KoaVpk4XA4XI6iVt5utz6uhHjE1lVYSauk1U+KsjynfGmMVlZ5odHarNqy7PqBGQqpUy2qIpTe2HS7P6+UulVK2SvLHEO7Dud5GiGKCQK/NEoFSCVBSgD49m3EGuE3CBU8fOOYWTCs3EkD4oPqXOQ7yHIbDLziKA8gmZPrDiKeyWxCjqhw8YFHJNoQDxw6RMznl88+KR77i8+L3dGQQA6zu8u0Ft12JFaXV4j9JBcdGqrl0vQXNY/UX51wOotrwKLFdbg50aTfgwq5qbcRIDR2YRB64xowPoJA3mdJCsgfGjOB1I6iWRZRo27KAmwnxGZRddik3Pii4TXolEFUicSe5D6aZT0AQAeS1xM8rusIAEtRndNzTqHjjMkBKClzMvIdzcFqw1cSHSn8/igzkF4UAInaXeMziYwXIneL8obkQWHEWkPmRFZsLLJ3AOk6ivYBkoVCIupEVLu1lj8D6CZxnohumcWe74vMWQYGgEMoyOYaeF/Un4uM759xfpVNNIm0mwiZRgEBsHQkkiuZ4Ly73T5pKEEOArwh+IebVFHW8zzPR8KoaZZms6LI/1VR1F8pq/wteVr+3TjNJlEUeU8//fTr8DxPe8Hi0tI0SSbf9ugTVy6fOnXKnHr00fo0LvdV+nhJQRLp9a9+6EPZgw/e61UX/O6v/8ln9n78Hd82KD357kG387NlUY6LIju0u7e7HgXhRhAEMy/0TZmXdRjBvCfPAt/7XF1VH7e1jaVSK9KKUa3E00JpFXqqUCZYUFZqX6uNSivraXmT74dHA99/q7D1G8aT8VIY+pjH4FtbKXx7a1sq9C9SytM4RjuZCu38ZUk6QjZV5dQI0QJ0a9DlUY0JMhYQF41DDtYsaQgJhEqRJ5DgpGIcz0gMfPPNN4t77rmH62CeJzY3t8QnPvMp8eWzX9l/HeqPNYZ1BS0CLyyewfKAWFD82x3fgSLqZ3g4b0MCjcaYAT+DvAcjW51xBIFQUz8DkYTrQmcOpXdo7QOr6/EERQAtAJciGY14mwkJtOdRHZD6pZlNJvCAlZ0fiG67x9MTQRyVJR3PsfAkym/A1+kUqZOmkTXh3iCNdtMJkc7Ok3wfJPemYzGezxoPSq4pojxBLDkBJAMUgTnzcYJo5SZ9BQBhfC5pQSN2Snf31EWRLuVlWU8tlKcIJLXmmi2IGdwnJyxHmQL3BcANog6SL0SSSjIbjTnm109ppHsB78qGzUfK7cAax3flAlcbJgUBCeUj0R8MxMraOvd5Zzm+o3Y8mZVFUZReGMxxL/+9HPiXZJH+blraB9I0+67hcHyXZ4J/d/XatR/odDpXp9NpF+fQaS/8/Q//xdnffuABoc+coWm8r9rHSwaSD77zna2HHn44+cm3v92fexO/XvSKYjPxB53+Ulnm7SJPvqPb6f5tqeoFJdUkzZOj0+lU+56PxaWjVuuJlcWldpqm56uq/FMlxXmtTN9q60krp0qokTSy8LxgXWmxapSXQKUhlHqd7wcnPaNXy6K8Lc/nIRRD5DpTlxKNCJQ6IkWLeEaKqwPhSw2/QxeVwVQBImwfz2tYW/L105q6SKhXunlI9BA3+kUU76GnRJqG/mkMs4dIHcDT6nRFkmXiIx/5qDh34SJ1kWBQGAAXaXoyj4WnjGiHEb1Pu816OrzX9aw3FhQuhU01+OFSaZwHmeLmADO7HyVz5whP6kPdkzYJMqFgqQkDBB8H4nm8J3rAGTC5HbKEwS1MZxtGngxvG7NbckYK2PUckiE6XiMMp58hXW8GpeE1uAZsRk5kTmxxxkQZkyVWTOepGGLK5PY2pduI4FArBICTprNxhzcw3GgAimp4kOQYTWJvB8j4WQsGHK0WRbvXy5X21QRNhxFda42JjGyuazxuTcXGhDTegetoMmz69FG3BrEC0T/ILl56vXYL2X6jMGDSCHpQgKTTZjLZ2NRzm15yF23jM4aZMVJ5uEatLK+KA4cOCuX5VKa4eOkKjlNordV8PpdRGH64rMsPVEX+hjQtb7x0+crfvvHEjb92/vz5v7O7t7tWFvUM6ftgcflPpuP6Rz/19NNTnCciyldrn/dLBZLyZ77//tavfPCR+L1vu29QeCLy/UAGUh6aTqeL/cXWhq68MC2y/0aI+tvBTM/j2XKe59ozRrY73dIPwzr0vGt1VewJK1uYo6S0fFwZ7Rtl7lZaTbXUOwYJt+cdNNq0hbCdqq5WPM/3pJT9LI2jKDAKEeB8nkik14iSiJDBTGbUwFw7XOPPCJBE6ouFgfnQEJTT/Oqm4wZRFP7QeNJmvjN1bGiOzDiSLHh0AgTh7Zbo9vv7XTMgfDa3tsXTzz1P0wFx/EpyVAS3bTCZAJq2D/du9ql2pr5u8ROmNcnR14uhCcDI5ozBhqI5AmBOy1EmBOitLC7R9acZs/lujg3AkCK+RjZEQESaQY6MQoiiKYJmRhcgieiUDSYg9eGIGu43dH+bNNcxybBAY7Dm++hc3ylyuw4kie0uC7G1MyR2lqlmAAAgAElEQVRwBCmFyFIhXQ3ZRYfuP/SaMNC9LqJHOkobQMMGQ+iNB+4tfsbgymSLY7/xeydK5/uLnmzIm+bEpIMAcyCJ36EmTZtRwaJ9gDf6thFJkkkHLNAwnoEs25x+FPeII1HoJWm0bTOrHSBJ7k+YT9R0AwFdERFDYO6kWgfWD4pDR4/Q/1ESOn/hElQEZZqmurG+26yr6o/yPH8my9PDV65c+3urK+ufrauy+7nPPXbv0WM37AVBoGdJvCeU+YGPPv7MJ3G9b3/7yeBDH3qOtVuvssdLApKoRV59+GE97Yp+2G9HymKuTLZa1fXBfr/XmUzHuh1FgbX1VaXFu8qiekNdV4vWWrWxsbHWGA3ktqpkOwpro3Qlqb1KFMYYG4YhZDtgridRGOa+H2g/MFFVVaqq6pbWStV1beJ45vkGowRS6ozBLGWYCVD62ThTu1oUCBoaIVoLIlDIomvE6R08BF0khC859e5WzHgjxSRQaCy5IIXB7wO4h3e7tNC5xodIwCebtBfOX6CxDJN5LCYYLTqe0KKEm3WvzfZZJN6Gjk8JETQpKi30JjJCf/D1tT0XReI5JEeheTqIXDgyBLuOP3gN7gFGx2LROzNZpH3OqccBB7Hz8H6kyAxmtuj6CJtJgSRDoXIFnRfYYCtEkXK67CzIXLQEtp6iw6a26kDyetkRzgfpNp1XEtPnsLG1K6ZpTB1HgB9EQVwvZeDD5oRju4iVIkrIF0Bpw4RCMzHjolqOlllAzzrOLgEVXeu+XInbFhHJQhIGSY8U7O5UN9H7eDbdJ+ZwfIAkyht5xvOGvADA5gmL3nkaVYuyBc/8pgi2CeChm3WO8aTTzZgQQjbCNcmINlrMZIeaYXV1XSyvrdL5YZb6aDQRN954o93a2ihms5mOomhWVtXFMs//XZqknel0/uNBEIzqur70zDPPvHmwtHytruv2dJ4USnv/48e+8Nw/bzDxa5o6Xk04+dKA5KlT5rwQJmznJ1NZZZHvVVWtTlZF6mm0W1XyLiXrHSlEpLQ5ZIw+OhzufTv1HCtp2+1OPJ/NO77RJk1i5WuDDhpbVzWGdVm49jTSDakg0oWwOfJpqmFZljCsUFVV+XE802UaEylBLX69HtWjiEhQPDIACxE7MqI3qqVJNqy4dPEyafPApqIOiUgJAOHE4AReAAnJ4ml8aSmShNFBlpGl2cJgQPVItC1C84j3unx1U2xsboullTXR6vWEDgLq2oAJBnSFvvQojcLiAsm0tLggTMN2uroZs83cAYKF5Nr/HCC5ehankwzwSGvxB6/BOaE90M2ewbkDJCmabSQoVDtrGFfeBNh3Eosbz4fLOc4Xs3hQEwQRgt+jukXRIWZZN1EjsdxNKYLLBBx1Om2kK1O4cbP4P0odu7u75GmJSLC03GlUIDq2rDNlGzaW9ThixqeBZSCouG8dKbd7Tyx8995uQ0A5gVsr+XPEZ4/n44HzBjsOoo7ZaswXD8jSDN8ZEEOINHFe3A0F0wp0EQWirBl0k9n8xayixRE56rx0Ho1iAFMrXZ0zw4aQJJzWWyv6g0XKfoKm/GICLhfAd4BTfivuvPNOcf78OcsEZDiu63KeJ/kfz5L5dp7mD9ZWnveMZze3t24zxp+9cOFCp93u5kGr9Tvf+pmnfvzVTNrQ5/xS7AiQ+4Tjp0M/bB+oa9uT2Io92Q3DoE6S7IRqqf+7nldv6i5076mrKqjL6p40S+9GYBCG4cjzzFVPa7QYyjIvK2nFDcaoaeAHF8MwOKaNaSMLrW29qLXWvufJTq8tu93u3FpbjEajtclk4qGXuB1qYmjhk4gFceTgIQJK1P8Aml/+8llaHAfWD9FCQZp66dIlcsMOWy1K9abzCX3R26gvNRFM4whGvcIUDTURCp5HNT1YrrUiimDH0wmNH0DEgRobrL5CzKtGdwlkMAU6dLgOJ0uOYkLjEdO8OOiLbqtFi9AN0+IaHjwnOZoD2OGBqAiAiIXOcpVAzOcziiCREuNvDDC75ZZbxN72Dus/EXA17YbcbdO03zXRK1h7SlEDMKzwwkwJvFDXJcAd9NndPOJaJJzWUe9zdVEQKg7cr68NuijW/QwAiQd+Dj0kQAjXgS4bYnOrkqLyumnRI4KK0myk3Jqc33G9MO+F/hTnNJnPyGTERYoEZI0pCUZn4PPHH2wuFA2m6b6cB+dFINeUI1BjpHNA3bgxWGbzkITkQBy5c2kXtUnt8dA1iMlJH0m1WCvCACw/j6mA5pQ3Zp7NTsYZSN0bIosiUcslgsHiEmUAAGx83twjH4hDhw8TiCLzUUrVWsliONxDnPqclPITe8PR/e1Od5KlaTGdjG/QJsy2drfbZVHXYav9VBzPv/Ojj58bY83efvsZ+2p0Mn/JQBJOI+99232LpcoHyjeBrHRf2dLUwgbSes8Gof6WOE7u88PgmLXVG+u6XoBzj+/7V4SSz6jarpGezfczLdWq8VQV+EHp+/4AqbaUqmdt3Q3DUHmer7u9lu10uom1tRoOh4vb29sSA67SeEwOLFg0sBAb9PoENrAK40hyQmnwQndBXL52TczGE+qyQd8zwKuEODPn9BGO2Yi4ePdpnGRK7ogBGBAxATedxnaMxOWVZeed6ZyMbon5LirSuyVFIQzqo0EgBoMlAu/R7p6YTiaUxmOQ1DoNFeMxpdznzREGwADn72qQALomuv6atkCw0dggiib9XlxcoKmOuE6KgDHCgITNToTNtTyKKCHLUcx2E8nlGTGbTRsjDlie4XdMoKA2iOg89KN9CRHdqCbFJsBoUm2K9BpQYlmRFfMmggNLDDDfdylKc7YgA6GDrp+ANyBX70SdEUAJyzEmhgK2hlNw0Ylpk3JifAfWuG9w2wHo44+T3+DeuiiS5FP0fwAzEzFc680ps2DfzUIkOQyL51QvpZokokkyOIEZBZw/uNbJj5oib9wzbEZUVvK5RgoAdek+dVw1JRyAJD6ffm9BdPs9vlcpRtZy2+XNt9xCmz/GE4/Ge5A4oQutsLaOtTJfHE0mN0RhGCdZbsaj0UpR22o8HgfxPJVBFG5EYecHfu/PvvCZ+++/s53ni9mrkbx5SUDS6SO///4724GOBmmdL5WFbWtdR/2Ftd0knS8a431bFHrDPEtyKfUPw5BCazn3lP50XdV/VlXVF7SnD3pan/CM/wbfNzcYz2sZY9pkb6FEJKUMtdZBu902/X5XtVptVdeVHY/HmkASrW11QXNiMFSLWMSqYtAoCjaTsFCqSVGXtXj+3DkayAWGEiwzRr1iwUFrhxa9Cm5AjUkCapKke4O3QdPKR+DYTMOj+hoiH0wYJI9ITjPRjgeTAkhJNnd3KYLMqpJSV8yhmaEzJy/EQrsr1lZXyN0H7uPOIJe6RQjEWNwM8HAicUeI4DkggbD4MDIAHUJ4PaKmg2vrtLggcKb50BWLxBHdOPbZRVY4fuRFAl6b5FtZwqloRO+JbhkAo6uxoeyAB2q7WPwoNzitpUv/iQzJuZa7T97UnJYjOiOiqeb53Kj5AXwARojUiHQCEQJmOorYdby2whOs56RzMfh9h7pTMJuHa8ecYjs2GsogHMPN9gYpcr1qAP+m8gXcjmjcLRuUoMIRkykxgyTPKIcWNiFAZ5/JkpyJ8BkbzeMbIFOlcgZtolr0O22qjdNMdnRrGe5Xh7jclR9cREk1ZZQSPNZJoja5/xk3Jr/Hjx8Xhw8fps8XYzn4s/QzW5VWGe98XtTrlbXjIk+C4XDox/O0lRZ5PR5PoyBqX8uL8h9/7C+ef+jUqVPho48+yuH8q+zxkoGkEKcFWg7F1nyhKu1yb9Dz59PJkg4612yVv60sq7sDz/tdT6mvWiP+qRLqW1F3NEJ91tbFw7IsnxBBqCLPHJXG3OX73q1aqZusEEtKqUhrTQ79VljT6/V0t9vF6BrtGF36olcFTZtrRSwIR2eLS0URVfYXFqnYTt0uw7EYTWfkykLegIhsqCsmI5kM/g9ghXkqFhn6mbHg8R6u93efbW1azLBgrDai0+EIAKYRAE2MYAUDurm7Te5Bu8M9AorV1VWKYJE+9ttdsby4IPrdHkcqCY88cA+ng8TCun68rDOXcPIWLHJcN6JQHH9teYVqo7gmkg/V6BdHnYtduR37jPNFt0y/u0A1TByH9YsxgRFMfRlQWFjvJD8wlKCo1kl+mnEIAAkKLEsmJFw6C9DC86ezGcuW0H8OkgkTF5vpkyQJAgHVMO3MvHNuGyhWFTjyAyCJCH53OKIIEEpyl2ZDkkUa125nHyTRcuhquq7TBfcFtWVcHyJXPIoCJE5KJsb4HkwhD8O0yXhKdmkActQHC2KnMaOc3YCE4swCqTXuL+YVoS5JxsLYcH0uDQAk6Z43JQenHwVI4vfY4NBfT/XKgieh4d7hmEePHqXrwX2DxAsjHmxV1dqYqReGszTJW2keq+HenpxO4q5nvHw4Gqqw3dkL2+0zv/lHf/4PTp8Wqkm1X3UEzksEki/e8Pc9cKo92t1c8ls938jgSCVs5Xn6+zzjXUzT+Sd94+daqX+shbxbapFJoZ4UNv+ItfpLntGVH/irSus1z3jHrLBvEFYcFLLqGOMZYwx0lV6rE+rAD4y1VoMh34+MMFsl8Mnn0O20+MKitgOQROF9b3dE5rq7u3tk4opFji9hMkctjAvzMLTAXGp8iVeWBvSFBUhCMA7m3EUAxH427WQUvdRCJEVJ0Q08HOEsjd93egv0s0k8E4vLyywVaSKkyd4uHRssN8wNAIAASRa284J3XpGIXFz9k6KxxrACx6NokbwvfQJFHAPXjSgG43LReUKRcBPJwJGHX8PXACIEKf3SYJnOBWCIDiJwMLSoAy4BwB2IJDUNQwwJEK4doEkRL42bbXqpKf1kppnkPmlKqTBF95hhM5sR2CAycymta7MEmLEulV9PEiu0GjY6yTBs0XEwqAzguDca0XwabHrOGo58MxtGGw5PFMGFwV8CSUrt4cCDyNjj0gCc0CkyBTjBfCKJ6XwxsMuBJGqS8BN1bYlJklLPNzYVzEPCA2QckTc+NLAR+UziPsFxie5bI23CTHTqO69LKgkg00CJBvVaEIqoSeK5OFf8/uDhw3RtbjPHDqKUsa1Od5imaYRIfTIe4zNrhWGYjUYjHUbtOM/Lx9Ku/66HH348xvk98MBt/pkzT70ovn0VRJXfSJC8/thfP9/X/c4+eO+9XrHaWojzySAKWifarehwnCXfprX3iSLLv+r7vg18//s8pf4rpWRqtLpWVfUZZeuLfuC3pZKrxveWfOO/zsr6YF3ZdSFs2/he6BnjtVst3w8CP0BTqsEwWRYxo1cWgmdEZhi85IAD4xkwbAlfrosXL5LUAk41mB9CuzRJODSlVTgGwAGaSFTlkeatrSyJwUKPIiLs9kjpr5ez7KdrqL+hbkTzowNRZjC4jSlyhWsMGFCqY9UV9XKvra2RXRtAp8ozshHDwgAgg+l0wIi/ry/so/7F7YPMzOL9HeuN80Ia7GQ2FMEJPm8iPSgCY1s4pMecvrOpL2qiANJBj018sVnQIg7ZDBjggePAFNal1zg+NhlKfxX3wkN4jYdLsdHR5Op95JaE8bNlKYajEbf5oUsJpE324qxugBlSTT5GxSMh0Lvc1EKJWNLUhEBlDGofhSJBa1FmLMnCPaAe6DZ7biKaJEF6yBKu66M4F0nSzyTXTGl8K2qLVhGb7VJu9JQDJGkjw6whsqfD7J9SxFlFkSJrMxuyJoDUjAG/24tI1I+cGm2LOD6l4CCSqPmhoO8C7i9q1vgbruyw7wMgQ1xOWtc0FZ1ejzIFjBVhFyoOS1tRF1LLqsyRYo9VVVYC857ms7nyWmFSZOWVeV79rT/4+JOXXgV4+B+8xG8oSGLmzPnjx83x48fz06dPX9/7KX/kXW/umCtp+ky3a1eC7V63NTiSzOOjnVbvLnRvGe21rK0eq6v6klHmNk/Zn1HGzD0pPmuFrbWtv+hFQd/zomUv8BZ83z+slFqr63JBCNnSRrW00iZqhSH80cIQWMm5EU3ZQ/Q0nQhIKkC4oCYJIHKpHuo3zzz3rFhYGNCXEyAJrRuiPTeUiWZoe4gcKmJskdKAzaVUs4DGcCriJhXGwsJicqwt6lXorYUImbwmI24tTGaJGE/nLB/yPXFtc4NqSmCdAcqH1tdg4CgCZWjeToDUHua+4zGlUy5SdUQNptM7gCQHniZq440Ci6xiU95ej2tnswmBA55LYvcQAnGuH5JmtOkoQgQLdt3XAS1YsLwUoYe8iJEq4lohPqc50o37OHJAIoKa2iyidTpn9Bk3AnIXSRJxBOY6z0nzR+LyPKPPDlEr7idpM0HUBM1ca8HlARr7AEdx1P/wXpD81BWx4TgG6ngolxQpp8d0rFZEIEnNAZT24rPhTcbVLd05ugFiACquE7CHJIggyjRIPF6S8gGmwDQKI4VzEf4NVymMv8XkBEUbAdpAcY87LUxl9NknMlBEJKJNEf/nGiR3IuF8kMGUGbIVRIs9sbyyImqpxO7eHn1P8RxIhMjWriioqwvRKT5nKlEgrZIePn+bZ2k9HMK8n8yg0XkG27o0y/JpWYq3/ds//cKXXo1RJD7abyhIPvjgvcYMTwR6NivQo309TL/nHe8YFK3W/MyZMzkInLwUt0SdwZIU9Tfb2n5GKnlH4JlnPaPHSuk3C2tPGaF2tZEbUogLvtHWD7y+F7YWTOCvRb4/0FouIsip63pVShkoJT0072sjfWOMr4RV2MVns8l+itoYWtAXCCk2Uk0sQtTpCKAOHqYUBg46cKHGF9y1yYGsQHqKOg/JcZYWqF0QIm8MysL7gOiBozgWD8x4YZuG/8N4AotWmRCWVjywPojE1taOuLqxQe2JS0sDYiVxXugBjudT8frbb2P7M1GLXneBmVch9s8bgIc/jhVOYh5LS6lZM8YVi9FFtABlt0Fsbl0T4+GI7gUWEstRgn2xOsAKiwup9KC/ILqdvigzDDZjkTd0ou7YLDhn0oHY70ZUD7ByWkuqyV3HatPChQjfQ+SnWKQtJYH/xhbXi5M0p//jQTW8Lm8uqL9RlKzZiR2uTagbEilkm/qqEDTiFiAGQobIs7RxMZKSI+ZOm8ZT0PnDh9Mg0meQArOOe0Dn3XQQgeDC9cBRCdEbzg/niWi1aqJyvB+PD87EdALCD8CGlkY2GMF5w3kdoIdzwAYD0ThKB+urK/ttkrhmiPfRIYaUHZrcMo/FcG+PAP2GEydpsxtOxlQmwvvRMLVGBobvESZ+QqLlsgrUUgeDhRrTHre3txUILnzHMUZ5YWGhHI7GiZTqe3/rz87+6Xu+7fWD3/rkl4evthbFv3aQpG6aqw/rhx56vPjJ//bU4VZupr905qNsmXPd43qPOrQ8teado/1B5w6j9R1Dvf1L3Wz5OyLPO478zDNmQRvvdinEXKt6W2k9NsZTxnjLYctb8IKgE/rBQGsFNwaAZCil6ipZGymlV2YpwNKAREE6SxHedEZfnoOHDhDxAGmImzONv8+ePUs7PGpvkFRcbxLBESEb6uJLDSYVX078v9vi8Qg7W9tiMh2JPEH0xi5AkIuAxSaLrCauBuBBKA4xcKvToy82XH+6vQUaGYpIl5jWFrsJwZgWaRPScQAfzg/n40CRHMfJpPbF7hVcD9I9gApSues1lahjsTTJiIWFHkl9Zs1clrCxTsNERrwGx0EUCJlQv8PSGOfUjX8jGm66oZoOJI6OCKgaPSU2AvwM0ZADSaTI9JCIlDAKAWBZUu0Q9wAg7xzT3XhbdMxQLRhD2jAFMWQdphtpi7Se2HJEXTWTJDh/fFZUq2sie5AoDFKKwJGjUm6tRLQZhhGXBCpuNXQyILDiVIssYRiM13NNsS6bnu6cnYnQ1olefIjfh2OQODOSAaFmiHk3WYbaK0ZJoAVR0HjY/kJXXLjwAkWXN9xwA5WFlhZ49joiY4Ddc88+L9r4TtBMd24vxfcB3w1ses6uj+vK/N3DY3FxQGUafGcYKKWN49gmSWrh4DSbzzW+W5SKtzqJtTbT2jzjed7n57P4jy9Wgw8f8feCDz7yxPzBd97bOnjv4ykInQceuC86c+YzQHbxrje/ufuHn/rU9Dqyx638lyXp89cOkviqY2AX5tAcjnbX/UTN/kMgeV0US3XJ+lh3LZ1nd2ij3lAI+auRMIeMJ9eUEjf6nneXH3oto8wBq+pUCbXuB/7Y9zyjfNVSEnpxZYMgjHzjB1qrdlUXrSov/Los8O016MWmNHt3j74cURjQl+nQkcNcUyPwZK9IpK7YbR0RQnq6RtLjUi/o1ohRdG45i9z5gNQO77O3s0tfXCx6ArBmZoqL4HiiIFxdqA9N+EGLUjvMaRlNJ9SyiByRR6AibeQ+Xrwn0myw3pAdpfGMQbFsTBsa4wgsQpwrazCndM0OJPG+buiXG4kKfSc2C9TAqGbVLC5E2nTOTU3MWa3hbZAOQ/eI8yI/Q5pJzmAFUoekLZqBEuDFjDr/nMbqQtJDi7fRlAqQQqi1ATTwb5iAsLsQ5pDzdaAWyREiHVdb0UKa3GxOtmZAJxOJqtqX+LiNAeeN1+GYuC4wTe5YZNXW9H3D3ZtaTQPuWkIFj9o5Ad4A3yYCxCRG1jlyrRV4j99zGyLY7bmIs5jmmO9ORmI6SUReQ4LlkS4WYnICXsHi/4UBur5aYmtrk85zbX2Ffr+2vEafGYxS8PkDBDHFE51XAFHcG2xg2DAAoigd4WcYc0EEVMDyNpRs8Dngs8ZzShQkq6qI41imaUqmu1aIyFo5wzTR2SwOpZQ7VW2v+WGwLa38VJ3a3/43H3vs3Neb8eL/gzQNMD3g3/zhp8gY44H7DkelXOxiOjEMfL8+WHo5/P8bAZJ03e974FSn3W512vN4dvrMo9zy8XUPRJ2PPvqoOnXq0fqLj97dW+z0b5XKvlWU5Qf14eyquNbtBy15yNfhHcbz77bCHiir7JuqqlpVSlutlQ1bQQxSN/B92+50il6no8MwailR9+q6MtL+v+S9C7Bl13nXufb77PO879tvSS1Zli3Hli3jV0yiVByDCfEkgQYmqVCCpOzKhMAkRc3AQNV4ZqiaYZiJA6khjCuAgTwIghgGYuM4YIEfcWI7tuJYluVWq6Vudd/3vee933v8+761roRhaqoieYhqTlVXq6/OPWeffdb6r+/x//+/NsyyLFzMpz6b//jwQIDj0oWLaFqFNEz9cXdnT+tGC53xwoJlcUqKR+fa2vq7pgLRIac2tSsWHYYQ0kTJc0mRZ5Opapg7GrkBijxcXRKepUSCdjZzECamDX0xzaAzqoDYl5oUIEkXXhoUTOhjlEWu+uu6tJtdhjhji6Y/J7JxaZbj1Umw5iloS30REMe1HMAoK9lc67YGi9RReZGBdsWzpW0mKPHeUXR6aV8bHdZjUkGR+qA2MoggJWWniyskcf15YyPdoqS2qJFk+58ASRxxdJrjxMxnOtNarMZkfKpnBkK5UpDkQUNEiNyFAy9rjWYVMq5B59RJmPgCRgKQNEVstz1gtg+R6WlNUtU+ENYdSMrnAN7E3NeOY7BWbALsC8bbjoUrSdkDv8vJeGHyGtMPX2exWz9P7oEcsh3lS5L+8j7rG6taT9w8oyDZWuVUGJuDw30zOx5LBM618dkAQT4La1NVPnqg0CBS8xZ1ptJSxcDEKKAYLlYWJ8tlFk8ms7qu5chtO52knUzmdZ7nn4njzmN5Ubyhado2CMPHZ5PJL3d70bOV18l9U3XnbVWnXieflotOnWfdYTzyPvivP3P9G/f8q1/96vjxxx/nZPzGZu7vW7z8poHkX/yhd261VdEcJmb2wQ/+p0monDwXzM34prlQnJnNwqab3TNZLL+72x18qG2zmV9Evpd462kn7vpheCkw7Wbd1n+irutXwpZgw8edpArDIE+SJEqSZJkmqZ90wrgTxd0whFHdJp7n+XSZpTs6V7y+fOddcpKyiB9//HFzdKiWVixIRwNyURg/Y5Hxc9cEYSFjkDtaW5XXw9/R0XGoZxLlAZr4E8rmsk7kLs2ktiQWW3Rk0V63voAkg60o+vOeTGU8u7VthqOBWRnqfBjXdEIJxKbJlzqvhtoZC59024Gkk9txfZIaioekunxLp5n39bSRBaeTcbPrUEkwk6V7ncayKR2VR/TMA9WwO8MM8M2l1ALCRkEHoIQ0zXWpU5BauxFxKcg0MjJCmxCAZKMEcGqLrQ49489iqQDp1ESqfYZbqA0VmmTa9Iik7uumEKJucR1piRgtrcgR4bl3PEIOAjueV6SBbiKkdZIHNPVw03sISGokbLXlldXlW1NlUdVYiShlHerZOAExEGyWLyWSFNdyGmrQqQqt0ZJQcG+JKHnwmfieqHOLLHbrrD1UffUX8ENzcnwk5s3O69N2rU/LL9SWseGTQ2Y6lvehVEL5xh0KUJD6/YGsjfl8Plkuc3wNCuMFFQ6CeV6W89n8bxae/wt1tnxHGMZ/qG6aUSdJirqs/kEdZp/Nl6bb6w+8eVYmURzcAZ85my/fkBfFl7NieS0x3duPfOIL+3yut771relv/Iam5S+XxzcNJH/8e992d7ASHy7i6fzcue+pv6G7LfdHhn3t76erg2kD1GVheLHxzHfESfyxcraYp/21YRvWZ0LjXY7jYNMLgru91mw1bXN/XdcrbVsHZV21URQWMpgJCVfow48M+bbC0BcKECnI5PhEalI8hzSbqIlF+MQTT5hr167JonPFbBYhG8ZNDeRaIfuywZw0jBMZBczG9oZsVtJiwIOFSqqOFlrqc2LXr/U3iXCk/vT8QC3nbL7MSlO0tei2dVCUMWfPbptL5y+YXr8r5rXT8VjAQq231ChjMYMgXJ6OfhXunx196jrcLp1k804mJ6cek66OyfMpB4g3pJ3rDEhCshefzboU4BPfyK4aRPCaQoVaOBK7atIBRe04E00wncQAACAASURBVLWkkoarDNNZgtlpkNaJSMFaXYQYOCnyuxLFykwcdo6lJqlkea6TWUHUj11EKB1sO8BMO88a2TmAFOK2vd/8TOqokiFofZWRs87xRwjt1uyWOTHyHpbE7UDSefUCksJUWEwtOV411jqcTZtlDiTp/EM9Egf1KUbBC5PlWkdczOGycu98aQI6kFxdXRHVE6bHvBbrVQ/VSEByMaOeWMvhNp2NbYlBjUZ4HmuddU4NWnmrzmVdKY6ubLK2tqHlGy+gAfdMVtXJfDbzF4vcOzk+YYBU7fn+hxfz5T8cDQY7pfHelC0W74ri6Hy2yLL+cFAslsvPNaZ9YjQazQ8PDi7Hcdwvckbe+zeKvFgrinp3mbcf//BnH995uQDjC6/zJQdJgA/J32s2m1c1xn/6bz/y6Ow973lP9IEPfMByJZ5/e9JtZmdneemZpRmYpL0j6fQuFMvyK1HQRN3+8Kzntxc8r70zCL21IIg2fd8DJNfqqu7XdemFWEMakwa+H4Sh1xI8ehRumqbTNG1S5EvPRUosmkt3XJTNziJCSQMXEjBE++r4hSwgfiYKD0vSZpG56AuQgEpBJLqyvqK1K0uO5ndktIPzKLSmsnxq0fYuNFp1ICNBlO+Z2TwTbh2KDbq7cq2XLpgLZ8+Z2XRidm7dNLdu3ZJrUl7gwBpPWLdzpvAJ8Fg/S+uY7tJqoiX+ADyuQyuNAKtGoavZH2gXGt4oGnPRelcaWTtXHEjOvCb31ClylOScqKN3VwekUZvk716vL9EltUjuG2DJQwFN62PS2AoBS+5RZqazY2nYfL1Sczqd0oGeq7WG6J/p0pPSi45cpYw6plcf7t+8l6b6GgWqScRCo6lEdd4u6iaSFNC1oM53w+8RoUtEap1LOMd43ReCpNJnlHcpzuRzTbeZc4Pen473bFGo4UWpEediTmmEmTRWay+8y0YiSN4PBRTriQOMew5IQvqvCuhVHZlEeXC4J89RnbmCN59HG22eZDSrayvy/fD/+d4lO4oisd8TELXlBRNGu3VV1YEftQcHB9F8mVVRHJUkIicnx7dGw5WTZZ5dypb5stvtJMsyb7vd3tTzvX9vvGA39PzXlFV+5BvvmXyRf2KRZ/e0XnDXIquf7Jx/1b/Bs+HlBpQvNUh6P3HlSifojP08W94fmupL73/kN5YPP/xQ5/8h5fbe8z0PpqazGnlFft4P4nN5VXaTODruJ3G6zIpunESXvMA/HyfhehLGG0EUrnuBN/BaDx4lqUGHAWF1U9LVDrym9ZumCquiDFCmULxmU2xtrIu7jZg3zGbmqavXhDaTF8yWjuQkZQM5WyzqipImW6kfXDVJ7yynkEhS0umeGu66aI3NIUV0qz+mkeMMIYTMbJUS7nWpLarszs7GYd5yryv1UjqdNFKevvaUuXb1SdkILjp0jQUGbQkgWHkdPpIOHNhkzu6Ma9SZ3fqZZIPbjrfUpqSTq8Oy6JjS5Za509ZyjdqkpOdufrStiTqzXeZyi7O6beCQXmu3WcEM6pMeMkrmV+Cx88HxUQwAyKUwAmg2EPHSmHA11OdBUssEYhIRqExSQVivzTVQ3EZ09Vf3/10XmM8vtKuOktAdLUnVL6Tder1ufjb31YEkz3WRJNGedLfdDCObhgNo08VU1C8QyqdzHVC2zGvVmrtDzVqeIW8UFoCIjipp3vCAssN6QtnE9+UbHWW8uromkWQ2X5jx5FjWst5PNY6mg621dRRlhdxLLSONBHBdiQQTaVkPp3PTo7bf7xeX7rr8xcVicXZndz+ez+d523jjOImbTie9YTzv46y4PM//2DzLuk3bQLn8neFgeL0si3N+Y/ayZbZT19UXG69NKhNcrkvvxr538olHH73+stN/v6Qg6bpbRTCNh5F5zaRnPgc4/sSVK+n7H3nkG+sQrgsejvKj1apank2S9IzntWmUJrer5RKVx0Xjm7UgCC9Hkb8ShvFdvmc2WmNGnjFJa5qe73tB08rYhRDQDMS20fNDPxBiLIuBRbO+qicxllHUuKhBSmRhNC0+2D8UsHP0CKkr2pRQXoe5I6FGeErB0c3kfBRZ0Px/2RzCMdS0FJB0G1Ui00zrja5ORuRD8DOZLcWHsD9akajtFa94hcw/OTo8NFevfs0c7O2o5Vivd5puS3rYKOAR2fB7kN+JInAVkrGmkvZpIwpQ0K6xgpMjjIvFm0wIDGQsA9GH84pkgBb3pW10ro80m+z0Rz4fZHGdeTOyyhrLi7TgQ5WS3ycN58GG1KYyS88OL4uIAgH0iTk82pUokk3NdTpNOPdOaDp2jrmk/IZxCz3bfXYmFZpSu5KAK3U4kHRRMK8tg9RSbfi474MapCiSAmzIlBsptcgKqo1GkhKVQk7HTMRq3AFNSecliVFbNT4PGnOkicKNbBvxnaQxR3kF/qSjUMUd0uFKykF8R+7gpXnHZ7/j4p1q1VbqIXjx4iWzs3NbfTIjX77j69efEaONXi80WYb22xNaF5En/iJ6KELhWpO1IkFBrDVzOSQg7ueS8LXnzl/cOTo5HpZFzfzuX4iTztXJePwnJtP5cNAffDZKot5ivnjteDapUGGdP3/+sbpprwetB0f5WlWXX8rzfFFWdbCYLU+ysPfMv3z083jovWwaNu6gfUlBkrr9T1x5a2eeJb0kNQ8Ecf3ln/75T9y2dJ//6OZcufKO0SOP/Pr4yjseHG2vrq9VVXVX0RSjYW/4dJ0tDsIkfr0JvDuiMOyFUTQS7mPg3xN43qYxzWpd1+tB4DO4C8KL78AxCL0QBjlznLUeFkjjBICkkC6NDU9BD4oJG2g6mZ2aGkCvcK46PBcQoMvK8wAaFDAQvXldalvQNthwgBKRGGAiAMaj1g0jRGnLTWPRoylmYzEWFfDbPzwxo5UVs7a5ZS5fviwL+eYz180z16+bo/19oQNxHWxi8UUMY1n0h/u7ssAvXbxTfgeTDK4Dv0uuQbiBFlw0glTFiqMTteJkE5jN9Q1poJSi9e3p+ALqhFa26KR7NHKkxheoJZlzy3F1vThS6gyfyUWOmlKrvZqAlaXJSMRrdBwtKeDR8YHBvk6aNrV26V25Q+qddv4NpwrXLya+UiTUVJv7CmjzPA5CfsfVmbVpZE7ZC9rdHUkkycOVUtysc7WtK+UAc+m2UHxszZLIXRo4ll1wCpKeliO0nj0TkER1A0guClXaoBUHJLWkQ7mAbjPlCC6EU96znM1ESOvcN65VSiOx8mWTkHG7OnQO1Q9rjmhyMoHqxYFNk1FfezBIhejvShvuXnIPEEHov3VGEWWFWA+i47Kpe0VeFYPB4HZZNTeKsuhMZpMky/KL3bQnFJ+T6ZjmV9ZN0yc6SXLD9/1OUzVXy6r8RFMXk7ryXzEbHz/+qndeffrl6kX5UoHk6es8/PBDyWCeDnyzeCDJq890JxFVZ/99jzzyH4nioQlJzfLKO0bH+1W9sRZstab9023rfSZK/ANYZ77vvyEM/M0wDFLP83uB768Z410yfrPWNs1KkiTDMPKTJGT8TRgyV5a1JtQaq1l2aa7QecTXDwcgrTEho2PxQC9xhHBAxhGwnUEAiwyAdOYXAAmbGVu1rW2NLkmHARH5274/hXUHki6iVApMLYPAWNQxDZ+sNGcvnBf7fbqSPOfWjWfNzRs3RAqIAkN4lbFSN0hroe+srQwFSEhnleM5OaXJAFwuDXM1UTag8BvtwKtuqpsniZQPiZIHuhHkcunmL1Ujze/wb8xztcGhkbRzoBG6k8gPu6fdYo2u9f7yx9GCXBlDgW0hm1wJ41y7jlbl8OLzurIE7y1ekJZr6eqIblTvKaWJMcB2xrcrNfBcHo4KJY02a0gcxf8xSEpt8RtA0paYBSRfCPTfCJIAtjR0LEgiRMBSD0ki9myzeS61Z75vrevSbAEkmW2uYycENBOdHeSUPQ4kGd0h30Ona4pC6V94B7DGWLfj8fFpvRtvUh7drjY1tUyh/FIVEETi+SlZRk85v0T+PK+q27YoirI3GBVRFJ3Urflq25jdvCrWiizbaFqzVRZlNZ5P/DAIp0mS3Eji+GYYBozx+WpTls8UVXmrpbwZer/zAWuQ8XKrR8oB+mIvmuaLefRR/32PPirfCGNiTX82LKvqzX/nQ7/xr65cuRJfMCb4xnTbekq2Dz/0UJJF5dp93/qpnWuPvWl1EA3/atu0T/he+7U4itrW81aCwLzOD4J+wJgG05IHbXo+RHNvLU06nU4aJWkcd/3A73qmgaQn+n1UG0L7sfxHIe22miaVhdbmBkOK2Z7Js8IWtj3hObrGBM8BAOgwA5D8cdMBKf7v3L5ttrc3xY6K32Ejcqq7TmoF4dtKAh29iPdzEd7R0UT8Df0gNq+475Vme/usRIw0lI4P9s3uzo7IArOlNpLoRG5ub8miluL8fGJu3rwpMjRNIbXmRBrP+9GccimnGE4wB5tuPZ33KDLDQV/ATfTg1C3RnaMsyVGRql+hAJxtelB7Y5PiUsShQneY6+W1HK3EKZFcCUIiMFEpqb+l0xJzvZPpkSmKhfxcIlTfpeKWcoMBsZ3dQ52TzwzwipGvuI9rt5zvQtLjUsGczyclk0p5g3yP3HP+lsZXR9Ps1miEq1GWdrOl5mi74i6SdFuFwPWFFCAHkihtJDK2tWExK8nmotZSClApIHkynouNGiDJfWhqutvq7QlQyggeB2SxOqJzzaujNSHmI7FUpsFQuJTcN+dEJHOXjg+Vn8pnkEOmNlHkC9dW69kWIAFHzFWsVFUOONGq67rwAwHVfS+M4rZpGi+Ijtu2Pa7qJsiyvD+dTYdVxTfqHRvPZHEYjcMoOg79YNcz3hNVmT/TVsXJoqy+8vc/8oWDl2Oa/ZKl2wKSX384is/7rlyJb+bPrg663e98/z/++C8KzcfcjJ1kyb3x+x56KARYiSIbU6z51+Y324uD+6PIfzgIwt/pREkzX866aRINDfrCKB6Fvt/3A49/DwMv6AaB109iv592OqM06az4gUkDz4sjWOa1giBRndMus2gASemsFpr+0rXmQWQJGPI7RIeONuKIxg4kAUjdhNT9xmbn9nMCSoAkv+PmcQstR+z59TpYeGwKralFQhPidY4nU3En7w9Xzatf/Wqztr4poP3473xJbNaYgYKZ73Ixk+slpeYPjmJsevTWvBYcQa4NkJQaot3kfBYeLgWEDuVAhPc5e2ZbUtSTo2NxGRr2e7p5rTMSabekYbjkoOiIle8ImZuN3eurpRifSbvaSqkR4H3B+FU2u4tInWMREeRspg0aro977brMUi8mfKNma923AUl5/ZimkNKAKEO4OiPlApn3bZtmfHbHIZRswtY1xd0n0hESzJ0BfFQlBGdVV2hrFUtUrbURpuANSAr42O4090kiX6vAcSAph3M2F2li0RRitku6PR7DWZyaGZr6PJPrByRdfRuQlAOnox13V3LYWNuUf2NIQtbA97xYzIUu5UoJlBgAScee0MwFCz0NhwBhV47gPTBlEcUX9m3M+8EqjllOva5wJ3v9Pvf+oGqbJO30plVTT/K8ZPJiPJlN16MwbFs/2Gmb5heNF3yH57dl5IU3fb/dK7PiybIsv3bQufTZl2NH+4XB44uOJL8xEsUpZDXbGsZh+ceLzezvouF+z3sejD7wgc8TaZ7WJX/iyltTOt/oP2dNmpTdOtsOuu+uy+bBoqz+XTeNL3SSTlw2xTLwgzgKw60wCs6Fvi86MXU987tJGIw6aXwhTTqMcEjjMIzjMPRqLP2Lpdm9dVtBsrCKF1tjY3PIRrQ+fTQBWISOLO42rNJYemZldSRRnKoTmHDYMfv7u+bocF/qSXAm2USc5jyc04rQSWQMrBqiulRHZI8mMJkd17C5fc7ce++9pj8YCUh96QtflEmD8BSPjw7FKgvw6Q36SlpfZOJzSR2PTUz6TZSbptqtpfvLz1ETubSVDUcjwAE117m6MhLPwsnJiaR5owHzfQqZ1YN0Uyy5GN9aKG2J91HTioEaL3SJRJUL6Wy8XFonNT0rywQQXUrsKEiUK+qGVF6bNC4SlUjNlUNiHLyJgpSDCbUoSToCFDK2lsg0V1qTuDJJ46M2xyeHGvFZjiqv72hQ7jvh/nNoOiK+HCb2cEXTzvMADwFNu3IdSGJQIXVmZJXWI1IOYdvdltS+IHIcC0hyqGVQgGZQnGbSqCMl5zMAXsqAwGVcreUglrPWnDILKzSew7RJvt9hX8eMoPhx95jXo+nl6rhcN00gKe+0fH7V7ruomUhy0EuFIyskfACVVlBIEED21DfwKHmHQX808zzvsKzrvChKf75cbEdhnBk/+ErTNh+vK++VxquHoeefGFOfVGX5hXyx+M2/86uf+91vxIiX279fNEhqR/taslxZ94KgqOtbR8H5jYtxXs5/MMtnH/vZ/+tzX+WmXLlyJX3kkUdo/8tyu/LQQ/1HHlW5ItHotcc+vNou2x8d9PtxFEWfqOu614mT1zVt9UQQBb0oDC75nn9XEASdIAwKCKue560lYTCMYn87iaMRTj8xTqLofe1UOTerBTKvLI5Itbh4+8kmtiAJmZyfSwexfn6IlnZuB8IhdCke/x/lwu3bz5nZdCxdSahFbHJSPN7HdZb5GYub2g8pGAuaf0vEiSrE+IYxYffc/UqD1T68PYCWSJLiKsa9R4cHkg6Lw3hHrcGYg0NZYP9g9zTNk3nZm1tCPAZMeI+rV6+qMsdGUah4NGUlTW3EqILogrSRa6M2Ca0lsNcJSIp1WKIehw4k4dfxh3QbMHGNHe1eKxXF/YxoTgCEzSrUH30Of0NHQKsNz9FRpVR3TepKWaArgA8oEj2yeYkCoRLxenmGY3kmdU3qmRqxL8ze/o58Hy6CFYAXhx0lVUv9FeceusM2knQgyesCktIUsQobCWoBXWJTgNeCpGfXD9fLZz9V4tB0KjMBybzOJVuAJzmd5zKvRwe+aVlGI0k7QyjBqb5vhiMtgyxmNIAWchBpZqLMBEBSshVf35c/gCY1SdawdKula6/ORdR49cBXWSv/n0gSd3uYDIAkIAuYC/gLcyEVd36p4Xb7fP+lF4TLuqlnWZ732rpt/Ci5Zoz/VFXXN5qmvjv2vaI13rgu8s/Os/yTP/ern/nKyw0Uv/F6XxRIAm7P/vbHen5Zjdoo7STdOK+8YmmqabkWj/7Loiz3f+qffOKf8aY/+IPvGv7CL3xkQo2yt7/vzzc3G2zSsF26FCxGybD3ml43eW9ZltfLurrRi5PXZ2W2G/jBWxiWHgRe0bbtahAE+91uFxliykSDwPfWAt8MwwBrND/x6jqiLkUNj3ogG1jTJU/MbGVejbi3KEiiZJG0m1Gg1pDUpaNa+1H+H2m5S5v5+fnzZ82NG8+IfZn4PJ4/f1pLZCMClixaB0g0klwDh9/nteDOAZJBnJjXvfYN5uz5cwIG1BGvPfk1adbAg8uzpfgICkhj3xVFkr6RblNzkwaLjTCIJIkoATDe7/r167r4rWEr4M7nFQI8nfKQNNOYNNHIE0YAG3Roa1S4n0v0a0GDeqBI2GbMbykF1JEfus/GGehqXxrBqHbYbVgBIFtjRGFj6G57/Mx2iyVtlW0sFB9R2IjKBoCLBSC5BkCJCBSQBOyBLyJJlddNJdXV99VRvi4llRlCbsZ3baRLL45C9jmn6bUl4wtJ7AVk8v83kATEBLwp6VS5zLlZFGrxRno9mWX6M2qSuTs0YVpoJsNsIKl5MyMoioQyxr11zjziSyVuUDryo7IROu/J84gkReNtFVGsTan3Njjgo3PXMgPfEWN+N1dXTL/XO11P2PcJVa0isu9wg07ZFNZfs/U8b9EYryry0g/j7o3W+E+0pt1vqpJy6oox7bIq89+aZ9mH/96vfvbpl3M9kpX4okASgLtnGKzHff9svSzStmlncZocNnU5CdviSpL2V3o3ip+h9vjjP/iu4c8ISL5jxJDOv/vIR6VY9vD3PrCSeOuvKsv8rU1bff9gMPz8crFsgqD9qOf7uyYv98Ju9w+EYfBjdV1sR2GYjQbDk7TX8XzPv8Pz2qHXNqnvt7FnvLiuK5+oCMqPnNK+L9ZXzD1ZQPQGdFg0lXZQHT/OGVrgBqRaYyWIE0miVtA0Oz+lnly8eNE89dTXzHymzuP8mwgAiSOvRVdZFCmYCdiRpIwv5bkCnNQjT04MVQBGy77hjW8yW1vb0ji4dfM5c+P6DTMZH5sFs7Cpl9nNTroNSLixpdShUKtAq4nTjsgjo05H5Gx8NgDX8SFPeZZLTd3RhIuWvanMynAkkViRLWQ0LsPLJI2z87GbUg8VIjgXUeq8GEwg4lPuJQbGLt2Wz+8p11FSV9utFs09CiABZh1bq00XasV6aAW+NmioQ1KDTBK4nFo3BEBl4NZiJiAZxZZQ39ZmfHwoIMnno2bHg1EM+EzSVYbiwvfD9RANYnhsVaC21kp/n2THRmISjdko0ZpXaOSmDRX4oy6tlyja1irxjwQkq7o2s2wmh8p4NheHJwCzsGUAAJ5rASQxQ4FEzh/ujxwhLxhz6+49f8My4AHwuggdkKQmKWm8HEQ6zoPDGkqVujRxwCjtDZBcHQ1Es89rilWglARmZjZdCCeUz07dWWrQ1oQ4CIKqOxgUVVF7UdI78Dz/N1tjnqrL+rAx1YOB1zDqeW++zH921r/01f9f1yQffuihzp0PPVTc+NK/fTjx/Q/XTTPwm/Zc6AVPeUG1HQXJnytr77//W4/8+rN0vev+MoLy8wPf/fbVX/zVT4p557leNeh4zd/0/OAu3w9/um1br6qbe9q6eqQtqpPLdXf8zKD4X3yv/s44ij+Wpp1PduPoJ3tputaBse21277vx3VdhnVdh1VVccRpisDM4pZh3UqlENsqK8kSonjG83TTuCjSNQcAGBaVEm+1Oypg1DSSskD2/trXviqLGX0xrwd1Zz6ZSqpNYV2cviHwBmr4MD6ZCmDRFcY1hnnbbEje541vepNZ39wSs4tnnnnGHB8cmboq5fV4HYxt2UySLtatKDnwtIS2cVp3M60Z9gdmbWNdNhGAQkRL80iaUkgesckSEwtjSrruNDpc3Q1zBRADGorIKRXgpUxhAQrZJ/dInNQTaD998cMUHbG44iiZ2wprZKOKT6Sln2jEhkmtns8As7rFWUu2UtPZEDPiCN1xX1JsocNYj8jnu+QL0zal9VTUGdfKAlCdNx1diQToGNM2xxfSjo/wLMWJyZTOU1KAxdfGlja+XuD449Jta0zhlE36uZ+fiU0YLIDvIrymMftHANdSbNbgSI4nM/EMZU1B6aI5BquA9Hck0tBImoHlC7mioiHX5hHNFQ5/xk/QaHKHmbPEY42j53ZptYzcsAPVUmvIjHEybvAA5WgwkGBAqEvTmRqeoH83vpnN5kJ7CsJYShBqJZeY7TNni7Is8zTpjqNO9Om29vayvH68MfWDdd2O2mrZeHXzi5N89ut4T76cU+4XFUk+/PD3rnzwg//85D1//NveGRj/0s/+00d/7i9837d/V1kXT3eDwaTuVP9dU/nP/c1Hfv1v/Mj3P3Th537l0ZvcrD/zR9/yhll68bHVbH+1NNVfC3z/hm+ig9Y0QdnW7Jp/O8jT21NvuVqY4kxg2v8xDYNnu734U71u96luEv+hThT94SDwXlXUVZokHc/32xBZIl+0RDB0La0FlqTXpOCW1K3dSPXWkxQ2DoS64Tz5iLgAAp0yaPmChW486p2A6v33v0qaInTPSWV4sJFxJNfOrC5eeIayGYKOvH++LLQAj+EB6XgnEuLwAw88YIZrq7I5v/bUU2ZvZ0eAN58x92YhnQPhM8ZaeEfaxvscjXWzsQm4bmRngLDoru378769RCOPugSAdIMod7mWBhGRDAcGU26kq2wHajm+pNbt4E9C9bG+kSEjJgAvz1Q2Kuc6pDGi3G0TxCpvBGwBTI0E5eacRvF8Dm16cN94Tqhd1g4RlboI8f4uEtW/6dzmtF4EaKlB87dGeYVE3tqNVoAWmk8YKI1GOiR6gdR2NS3XCBhtNLVKqDNyXwFLiSCtzV2tEaTWk12tlTWnfFIHkkWtjudEkoAkogEUVQAleu6jE2tM4tPUU3Dsd2ik9GVkxsbGuo0UoRItpSRA0whSvhwYMo5Cx/0KTalSZoUzZXGachzPyZxIo3lwL/k9uuc8wlazJdyqJHItVKYoIAmzwHhyzewPDFgYU8F9PHP2XBkEwbKfdnfiJH2ybsxuVlZfrur2ct3UF+psPmyb+h8WUfYv7nzgi5OXK5FcDtkXg/Df8z0Pdpmi9sNXHronbr0/2/Gy/6kx/qWm8jriNuH7rwi96I8v6/xn/vYjj36K3fGj3/321WVUjZrKK5u6eG8SpZ/2jN/1g+BCW1fns7r9XN02v3VrET93pzGhWTH3mbr+637bfChKzLPrvcHN/miw2kuSHwl889B0MV/v9XpeEHhhURREklpbs2RnNqC4slhjB5de4++o3VBMbdU5GzB5vsBv3akDdZGhmcHfqo6IzIMPPigbg/SaB6/LAmWxYWhK84XXpvDOzwNfZXmA5Cko1LUAJCqP+++/3wxWV2QDP/G1J83NZ27qiU5qJmRx5fG5DjADpXgd5k8LP9PyAwFKalpOUy4R9GxmOlZeCFVFCv51c6qqASAxJRafiNNpg1rcJw2TznWglBStD2oTR+3QNNIkAj6N2gAgX9N1QNJFpIClu1fiyG5ro47mQp1R68FdMcogWsW8F2CTeyeGI24DA7KV8VsGqOG8DpUKcFS5I9GwA3sByUCHYqElJzICMzTyJUoKBRz12vTnRIoCFCIzBCCxsyPKVS9OQJJ6qwKKriUnNxVu4wtAkqgRR3J+H4cnMgjmGElDxWg0tzLsm14Sy38zNmNra1Nlrhj2LjkkfQErJ/OkNsk9F39R7nXd6KjdqU6+hDrG7xe2uy0fzkepFwip+AAAIABJREFUpA3K3nCgtXhbc6SxKAeJJZPL+Ftq9oxzwLqvqM2C+mZWCwNgfYPmYCdbGw53wzjda1rv2bxuruvhVV4usuV2W5efXJwc/f3qQnjt5Txh8fcMkpYM3kh3O9xf9Uvzlthro7X7/92/GH/52+43pryamyQY9Xp/ebbI7ynb5ifP7De7twZmpQzrb62X+ev7/f6v5VVZRVHyYOD5i6au3lwszV/vtsnOTrnXWU35bpJ74yT485HnfdAP2q8Me/27O93kD4dt+8eqqrpcNnXS6/Uavt88zxkZq+mhdd9x9SKMLNhkDiQ5Mfk3XUU6o2x8bTjEAjJEFlq7cYtFuYaOqgFIEmlev35NXaKtscW5M2cEJJ3qBgqHGBP4oSw0QNJRUFi3RAE4z8CRXNlYFxAEJJ+++rT8XpPryR7Z9NDRdxZogenO+xoBj6XLTimgZwnv2o3nMGDcLfikBhZaa2XAI4cDem3oPjSGJFLG19EqcLQTTIqn41lJsxxA8t+yqWjoWGI3EcYpENqGhx/ZGqUFLdfZVjBTRY6jBEkEyRCvjlKMaBwAUlyvNEOg1TBT57RTTg2Q6ZDUmW2KrUbvApIKelqmIF0kCpPBYxYg6Vyj3ZZsIlD/Rp2CST1bvTGly07Ua8c8AJIygrbQaYXwEAUUoTPZ63KHqtQo21ZnzpxABdLolFIJlDSpN9aVTXl7ApJElZiJAJLSoKuZj4NJrycSx8VCaWTdRClCSZrK+uF+sg5Oxkc65G6iTuUcA3rY6X0kwufz4IMq8txa2RaJdUICpJUVoIcSI3AdSJYG7TlRdG06qbx/tTocTeMk3WuNv5fVzReoUGR5dq5c5q9p2/qW32QfmOwf/9ojn7/GYKKXnW77RUeSvAAcyOVyPY4zL+l7+Z8JvOpfGsP8lXLZ9ppZW8bdbpT8paKq1rMs/6fz1v/3Xb/8Y34YH8+z8mP9TvAjoR8Wnh+8sizLT5Z1/Ymnx/7te6dTzzz4dQnP4eDuIPDfG3req3zTHMZBuBkn/oUkCO6kftkfDZs4jv22rQkFAufi42p5Es2wWBikZeuRkoZVamlFCug6v0LVsXOX+WyuY8jf+hoKkvw+6TZSRLiKWJg58jOUCp7PAudv6p5sBkAX4JxPF+o0JCldJWkQdSnS7bWtTXmfx7/6hHn2ae1K5zNLSbIkdJdGQ0iWCNmOQ3WfYX19TUDS6aEpy7FJ3HS/JFKyN2k0jwRzCaDjNL3UMgXlXiGlWzMKIi0ByRdEk9pwCKXj7hoNAoKnKbs2DySdtaNX3X0CwxT83CAsSgkqbXyhg5CMaLXptXIhtfmlf3KTC43GmvYCBqA/wGBrcICUkt9VvSIRIJ/J6vrRbst6aPQQZP65HKRWm02kKSBpgZWGi4t8GX5WWnCESuZAUtNsBU2Y3ET7+4dHwpPkd6fzmZDVuU/8G76iS7fRUrtIknsKSIpDT+tL0+fkZCzX05F6bVebKXwHMW7mmVinQaI/OVF5It+9yEht+cPVjDe2t2Q/kKnI79t6t3bAuzKGQjjDy0xnPOWVmEJLZE21MhRJajPs9o+STtr4YWcnr5sni6pZLrNsPc+WD/ht/bXQaz82Hs//tTlbf+nlGk3+niNJNtiP//i7kp/5mY/kqGeeHZZpP47fFAfeqypT/ZvWeP16WT1XnMn2m51wrd9f+8vLIr/UNm3RGPOkaetfKqrizl6U4s11sWm917ZB8N88uV/NoQSZJF6PUr/XMUHhBe0rTFX/5dZrz8Wh3x32B9nqsO+nvW6R9rpNWVYbi8Ws6/u+T6OFzc1igbDtiLXUJEk7+eLlRLVGDY6fpioV23Swmm/ZHNbVWiRw+Cp24ep1hPJz5syWACQdZBYjkSWuPxC8uQ5+RiQpp5EXyAk/Hc9s80Udv9msgMyb3/xms3XurGwsQPL2zedkEZ/sq1sRc7aFgmFHu7oRq5P5XGqQ8t5Sg1XAEl/G6VS03Sx6nNIlcrDO4aRXgAm8SFdbAyhFqHeq7XVKFG08UY8EKLlXoryxJGh3cCjoq9LIRS8OJIlaJXJ+wcwfUlg2n0uxnTSOiM/RhojmFBg1CnNNKk29M5MtZ6IU4nsUMPAsBxI2ACUEYRY4F3FS6Fbuuah2bNOLFF5SX+b6wMmUudbKa3QzeQBJHQRWyRAxfX+4kLYG7Wbf2A6+WKjxWT0jDcOd3X1JlyFsM2I2Ikq2HX0ae5C6B2nntCZ55sy2fI+k28zLAZxwDyKSlHXaKAACkqJ2SpVhAGWMdXYIt9beb16H2iwPOZTDUExapCFYVvp92qFvjgHBocihcXwylvel2839kFqsB+neKry6/SLt9o7ipDcuW3N7WVbT2XxxJl8uNowxn2yWy3807PWO9w4On/7Qbz2BC9DL7vGiQNJJC+E+blVHg7QfZG1Zfb+p6526bn73p3/lE7ff+31vf93/+aFPPvbw9z60MkiSvzGezf5oksRPeX57o8izj8Zh5x7fN69pW/PzTZ1P69b/Ul3mdwVR/Oo4it9dLPPtMPZ9TCbTXmc/TZJxL0me7fd635J2OnHrm63pbHbH4eF+x5lRkHK6Oc4sHNFuL7UG5OgS4kIoahjtbstCeoGFmBtb6sjg4pjS71tiuXaOpUvteaKzJkrEKp9AhsUlw5cwubV6bhYm10ck6SJUqYGKmUJl3va2t5k77r4sYPT0s8+Yvds7EhEc7ChZnK61c9YRG645Xou40vii46YQL40epG5i8KFNJqJKqW3NF3LNpO08T6Mr3yR0TUnKZKazghvPlz+eRtZu0iEpqdNN01BxShFUH5pyaj3YcQ41knneYccBp0STltDN4C41ytBZKwJ0tovtdpOLHl8IkpKiV7k2n3x1zpH3tWm2RJP2swCCTCzU2TjY3iFpjNQajNdx9Ue5ditPdLVbMgqrANIIsjwFSUCzsA00lUQ+Pz+IiJp/M+6BmuLtnT1N9U0rGm5AUtJx7OA83/SwnEtiAUkc4c+dO6uigSrX9HxZiOYblye5j9YinXIGn5tRxtxv0n/WrrjjA6a+zibnM0h9ngakMXLIw8LAqs3NTpI03mZSuA3x+wWHAiyL2VLAnpG8AC2fSQxhAqhkK9Nuf7DfBsnJoigPp+PpxjJbbnimfdQry39U5uUzXpvN7vvUV3fe5zqCLyOofFEgyeekJjnI826vLAtma//Y933neqfTfl+RF2eSXvf9deYlRVV5ZZn1wjT9gVm2fMxrmvu90P+e8cnJq/tJusBeqfU9jsgn6ro+x5fp+3749TT79nDQ+4jx2kUaRbtpJz7TTTqrUZrMht3eSjdN72p874HlcnHXwf7eAFDhdyVl7upwKuchCUiyCBxfD5CUxWNHE2jXVYcsSffYunYLsNhTVk12dWwqPEgW4P2v/hbz+Fd+13zlK1/RhkmHxo0Ob+L1obpwsjtQWs7xGdQRr2wSohK6nW95y1vMq1/7LQb52d7hgcgpMa4AJHnAY+S9Wbh8Jrh2opEeDE61y2wQAT5GrMZq3ABQA84MJkNWORoOtdYp99hIrZEGhIuiuUdxoCohkQKK67oa57pGDgoNQDIQT01NY7UbqgB5qoOWyNxpn5+P0iVKtClsbKctqqon0S6u023bhph2rJ83C3byRq6bTU0ZBJCS93bpvW1AAeq4gsv4B6N+lPystOUW1E6aTbjxBhqtAkIAiwN+AJaIDr9FQOM0kswsXcZa7rnDApDkIQCzXEgkaaxxMYANK4DDTu6ZB0cyFpAk3WZuz6VLyruF/XBwdGiOj8aWSrSQ7yK2UygrS9Zn3AbfD00kIkS3F+Cgsg+ETO/7ogLicebsWaGHZQt1upf6p8wT1445kSTXNhiO5N8MLaPLfjLRGUkANzQlTHtX19fy4WhtFkTJ/qKozXgyHTCiNvDMY2WW/XoQhf8+Xy6O9/21G49aI5yXEUa+uO62A8n79/c97NC+bEy9unrNj/ZXhnFUfmcYRYts3n6l9MKp5xfvrJsqP3ccfmhv03Sysnhb05ofDSo6LN5v47XgG+9q6zcrTd2WvvE+4vvBPAzbQRKl/W4nqKMoSjtputVJwiTtdF7Z66YX69YbLpaLt5+cHHV3d3c9JHnSBQ4jWch0mWUGcZGplZflRFKjU+BSs1q3GaSj5/sCKGwWJ0tkVAO/SzQBeD39NHORE/O6171e9NCPPfaYpNlMTWTxI/9jw0AE5/UldQYsPT35AUqZALjIJKJhvvJrHnidLDxIz89ce1ojjULJvYf7R1YzrQYUENCRCJJuc018VlJlyORw4EijuT5UHcpRfN5XU5+rXXpp1tgog8/NtQ57QyvfUyPh0NMUVLrYRJtwT3GRSQEcZJUaSf4HUaQ1n9XmDiNx1XzYPc/9fDBYkUaNUFNsvdFFQBLJ2PnYfC9yOCysfFJGL5CWa6NGa5HgkB5qEsUJHcwpfnyh8tB4QSIoDT3uV8rBAx1Ma42uvIK5rfs36TkPrgFLPdJPaWq0jSkLrTnzGhIFM59bolaN1ml6yHhZZH8Fs3voVi9FM065glSbzjQO8xsrI/H1hALEfGxSYkDyudu3zK3nduS1uH4OOaYsinY+TSR65D05xOHTUv5xjSTWLBEgByf3nOYPZixcq+4LPWzJEuRwaNXZnHIE/97fP9CDhVlAjIuwXGP057w/5Zteb9AOR2uLsNM5WmQF88W7eV6Q5HzGa8znyrp8tMqqx6O2qu795JeUwGmM+fyDD3bOGlM+ORi0TEz9/UoTetGRpPvAP/oD373aKSs8tpejXtIeTOoHO3G01bTmDlZxWbWrTWX+lp/Fs2VUrDRh3gsa771t0/ymMdWn8mw0S3qzNwe1qQovfBrWlh/6vTjxLschoxDNzdgPN7vd7rclSXKhE0eLTtq50Hj+9snxyb3L5bxXFIWHczgPBn+xIAFJidrq8tSlRgrspUZPEk1ZdQNgIg4sGElgcGspN7L4raMNaQypNbU5Tmw024xa4Hf29nbMbAL/ja45MsZCJF/8t3sPKEGc8lKw73Ska8oJze+fvXhBXmttc8PsPHdL6EW+VYiMj9VE1nXr0x6zmfcMi5KH2zCtpSlRP+Rhx3BbgFMFDZvaAaem1lp7lFpkaN117GxpB45KiOePAqZG5dT8lIfowFa4hjZVd6ApF9I4So7yKPX9oJ08z1100SzX7GqPbj64AyyX+kupxEdeqaNlX1iL1EaMghzfE/dYeKniCg+Nyxr4YsbcMLWQkbrU7Iiu7SA1jD1wErcHEGuIrjZSSQ417YRnBtNix82U9WT5sUSSgDCpKd8vElT+ph7J386Pk6YNFQIi4NVB36yOVgyzzh1IIk/c3d8zuzv7cnhSExXLt7wS9QzrBlEB10Mmg1sTWY5Om9RZN1wnxhncF4CWA5n7K+RzJgCkqUmTrjauikKtAbvMy2E/qNcBkSSHhUyunE3NeDLRJh5jOYKIcYltp9sr8rIux9OZX1VVFkbJv22a9ktNnn+2adrPVmaZ7ZutbDPPo9w/CtMWfGiPTdIW/Pz3a5T5koHkj/3p71vvlMeeF8bLvBkH9dQ82O12F54XXGi89jvKpr1+u975W/1iYzsK/Z7fmHvqtuw2TfO1wHjnjPEWzFvw/fbp5TC8lU7KB0IvyNNOdHfSSe6L/Aiq291pt9vrpck4DsJJEAQPTJbZa7Plknk3HTnZfNUR0/hwG4UvGQncqRyNBb7QQVakg67xIF1Da/fFJmbRiX62KE4t13D8ZoExY8R1Oe+6607zxje+Ubh6V598UkCSa2CxEYSw+JCa8XooGtxoCBmuNRyJ4QFRUtTtmHvuucfcefmyWGJ9+ctfNovJVOpHbCYA33Xo2dwAOSDJe9HNZ9oe88ThwrGYiSKhlDgQc910MMtFj4Ci40K6dJr/rxGvRqMCanbQGWYMrmYJmOlcZ5XxCUhI+hoZple+sKvuZH4SVdqoFoB8IVg7mgoqFqX7PO89ybXroaX1Y/eZQiH7k4xozY1r4OE6zTQ89N+tpNgCkDIDHHMLLMKQ9i1NtmAIWybdbXnfuZL4hV41s6onWA4h3ozPe1B2+Y5FofO8gYd+DltmsI0b0lTS7ilgW+TSHWatQbnhXotNXTeVdBvOKtMSiSR7g6646R8eHGuXmemIMBsW+anem/tVWZDkOlgnwqyQ+esqbXQDzTgIOIiJKIWH22hGQXotB1HZyIHryk7QvySNh1buK0NDpJV5JgeqD8kcEj30rbTLsJtqvsy8tvGqKOl+xA/9a03TPNcuql/26rKu/bbftEVWR8HE5NEoCppFpx1Wlz71qbmtV6rg/vfR4yUDSVzGq9VpPlyux/l0dmY0Wr1/cnjyxbDXgez258vG/+Xaq6cVZDHTdE1g3uU33ofhw7aeucszJmw87995pr3ste0dURR+2veDQeJ73572OueTKLoZxuGFbppsJ0lyK2i9fmu8Nz63s/OKwWDA6IYOKTKpBl8k7j/iG2h12G7aoUvp3KwZ5z/IwmZzKEla7bZcp9yZ9pKeiApBHLUL4UNS/OZ96E5Dv9nf2TWL5czcunVTakpwKdi8pEU8T3iLlq/JtVCbIuURD8fAk8j07PnzZntjWz7LrWdvCFABkrwfKh9oR1tnzmqzxRrMbm1sCGCh++Z6AUypT0ZKEnaRD5GNgBeRVq7UJFJSSe1tGsr/76V9sesCiLUGBjBo2g7dhI0FrYS0UpohdhAW9UqJnAMFMrrq+rCKFlsXdgDJ/XYNHSIi17WGlMxru+mH3wiumq6Ta2szBmKKa8q5zrjUB8U1h+aU0nx0VCyAUIrXIzVDQGtyMhZwcWbLwo44OZaoTbrelupEakskKM2SXk9AjWwB8r42TpTH6YxzASfI48fjqRkLz5HxsoU0boRu00nFhQeqFjVJcX4PPDMaDWUtDFcGki5TkwTYWHeisV7qAa+UMNJ+NY0GFDkgXYDgaqPugCT6xGfg4FiltMgyJfq3dWcONzdSmf+P071Emn1kqInsLX6XTrckCDnKMWzWoMfZ77wStU7rh/F4OBh8ujbeZ5qq+WzeVEuvylZCv/zkchG0ZRI1w0UWNIkXx00z+3uf+urU8a9/H2Hki69J8mH4YLc+//nOuem0uLUZ9npNfWGZz+8d9Pq/U7ftt9dt9cbSBD/ltdV9rfGP6ra5o6383zVetQj84Dsa8aHwln7oH0bG3GOMX0e+3wvi0Is871K3102TODzxw+CObhIPk04C6zlp23Zr7/Do/Obm5kmWLc7zZaJ7ZiFSyHZRkIAaBrYI/W1EQvrnuoua5ilNRObZMM5hMT0dR6BRiSpX2NwuVZGhXFkpjQOivbvvvizGEqR+Tz75hCxWNq9EjH3Lx4OIa6NVAS7bLRV6UlNJN3pja8vcc/myLPRnn3pG0idggHol5QSue/9QwZnNCsDyHK5ra2NTOt2qS1dQ4/O5qIh6nEv9ST0zGhG51rSc2oTvtN/F/ahn7yF6YUoQ6iJDLdBRe+Q9qH9irGHBUXTSllfo+IYEeC7NFpUT8j/pJTDuQMERUrhIR1HO4IAeeqeacVcO0ChY6S/ajLD1xVpTTqmr0VW3bjm8iWQKMlYBniSRfaVOPItMgJDGGWUUsa+zg9ogpzsWQH84OB2eBXsA0JNGEHXPQo0jRsP+6XAtrWurTJWU3ckQJ7aeB8DEHZW9cvhJ1O61p7JEIsluV5Vbq+srAuLo/o/GiBasq0+h3FCpaULyLjJ5PV6L0gClCMcnJSxzDRvmKBElQnBXHqdG8xrV9k4zAN6HNcm64XMAkl07hI7roOrAQePXejBoHVabcxK5i5yzrdc3zjzhed5B1bQfL6vqzraqYJr9U1Pmu2XdPJ12e55ZnHRCf3MSZllGffLRRx+t3/e+9zEoUHlL/5kfL1kk+Wff/e6BMYdmlPSjxhSbaRL+wTovP1f75ofruvpsU5vHvMB7VdMGYe1XW03VLoKgvVY1wYHX+omPXMd4P4SpruebPA6iaRAFJ7Hv13GaXApD/94ojLYH3bROkuSm53mv4Ltv/SDyPK+9devma9hgnHRsQhoogIkbqUB3my+SDcOCACR5vttYLDh+j4UpcsLlTDec0ciIDSY8tExfg41BFEmBm83CwmRW8qvuvdecv3BWNtzNm8+ag/1djcRst5lF7TrkfPdEFDrrZmIOJxjf+mYwGpk7Ll4UUDSQz27fNgd7+5bIrde4dWZbgJG6JJ/BRcCV1aMDWnw+54/J9UiE0aqvoqhxWmOyJQRn5QkC+E7fnlqzYQVazwwHPbO9vSGfkc/iKC9Jqh6NbHYBMjtOoZLXLVQLLVQclQUq7coOA2tV0uc01xwu7qH0oedHvQKqjo6l9U9LUvf1cHM1OK0z+6fvi/kGNnjicrPASmyqEzOnc6nx7R3sy30EEKSTD+jgq5ng/j00o1UFFQd4wov3PAEsfm96dKK1vyjQEbXoqjXGEo0zAHc8HpvJZGZm2VINoCuaJanp9vsmjeL/ACRHg6Gk2xjk8v4rayMpCwCSRHDLpc4A4hCSZpE49ai5h7jmW5Ak2ufB+/FghATXtrm1pddQWjqcdX13WZdf66EqfFC7X2Q2VKGWfKxVou/hcCD/32/d8xn5oY0vrWG2Bg/Xja2zJ0EQHVWtuVaW5XaNx1/T3Cyr+qNtW/7zRV2erEVpsJvOlht1N0yTqF3m695gVAwSk48x5v7PjJEvTSTJh2Bs7HFvv21uLHpbW4Pz2WL5di8yV+Mg+daqbP5V3bYDz2+2ydHqtinbth74xjzREIa05g+EoRkFYXBf6IWPM6uKoV5R6K2FYcyMm7tCz7+n04nrwWDg0eWu6nLRVE3jRXF7cnKyOpmcrBINAEgyKCvpnFJt5CZb/pwqRlSuJ4YTttPrzC50fk0qUYycjpXyzDT9U4ducY7u6XREkRuWuTRj2ORnt7bMhYvnJLJk8+NcDoAy6oEFNOgrH1CBojVpry9pDP9PtLFEdDRiLGF9bTCS34dfSVeda0bpg2WaFNgtLYg51WKRZTvC2WIuix2ZHdctneHlUjTMEsF0e3IA+H7EdtbO7XwpDS95nqUSJXK/QqE1nTm7afq9VDXTNLwSxgzYcQ6WunMaQZZaIwQk2VxQhhwH8pT3WBembZHuaSNJIkwxntCN5hpmwiW02nHAUtNq3Tot7uQih3GNOGfeq3VD6VrnpZlnuTk5npi9vUOh4xwdnYh1HlEhkR0gDzOCQ8CprijfkAFwTaTIel88cV7iXvP9A5KSQhdLAVnSZeHcWsdwUuWTycTMMCqh081YBznIOgKSXQ4XmmI23YYPSx2bppiY764MBGwhc0MN45CW5SzsgcoEPnZoz3e3HUhCLud63LRIQJLPA/UHj1ERHHBAYfARBjLfXbrcRr8Dvi/XyKTMxKEgPNW2NtjAsQalNLJUx3os44SHbA0yIJ1zCA9W1qsgSPIK/8miDCvSBGOmTdP+WpXn/1unZ26eJFF79pYpi4t1r1405cao19SmtznLl8eXJtHy1mAQF+vThvHUFjD/P61bvmSRpEN7DCyCyLxu0E27RVNf8lqzXtXV9aqop03gFSasrxpTzZoyvOQZf92Pox/0PC8LvaD2Q++rgfFmXmA2I9/fCoNgNhh090zVvLY1zbu7aZr0+/2qbdt4Op3kWZF159NFcjQZe9sbm5I6rQyGAh4sYiIGvlioKnrCa2FfCuutmhkADkK2Xip3UKOIRNLe09TNehgSbbC46Pix+NhMk7FyHmVTR2xKnGAq85rXvEYGhJH+oqeljgiQsYmY0CgbHcuzyUzsp/qDgUSILFg21vj4RKgakOLZnMgJ2fRcAw+u0XV83XU7jp6AuWia8YfU2pFrZERxbPr9odrI+aE0oIhq3LTF/X04eQenRX+iWVLsre1Ns7o6EIoJhhIAJ/eIjaj1r0qaHfxNlE5NUmuijF+QbX3aVHF8b4nK0BKDrLaZ5OaCc31S+uD3LG1KOK4oYYQWpJEmYARIiqsRtUm06ESrVoc3mUzN/sGR2d3dN+Px1ExmHFhqOkJNlo4t4LG9uWXObG2ZjTUd9CafS7VIkjILnYiygDX2xTFexQEzMfiFtcBzpH5MpmLBazrT5g/UGX4fYCa6pBYNCIpWmyg78EyPoWqMV5CJiZpyc23IVmnuAZJEkq5pxXcaUge1vgQ8F5BkjaDgcdQzAcOiMGsbq+bc2Qvmi7/zBTVlttEkDRkyB5yXnKkvDRu+V+6THEJkPdZZiqgSW0AJMiwly9WEc7r3i6X+jhdpkyyI26b16qKoaql7G3Ni2ubTX/fC+CuLkffMsBqHft2tq7rpv3KtOX7fI48X/9Uf+QNntrZ6J4e7aRv2m96yasM0nE5H+0k53tyM3v+CKQff7EjzJQFJhn+Z+x+p4Dm95/v/4Nmgyt8w7PWu52X1Xi+Inmza8qSs6q8GQXB9njdZ15hXtoH3Zi/wzjfG32hbMw0Cf454BEMT3/MmnTjcioJo4Zn6zXEQXZpMT85eunCx3N7aqHZ2dgdN09RZlvm7B/sB0qkz29um2xtIRCD6WNLLKaf8XIrqo5WBAJxrYpDKLOY4Rc9PJxe6CIfFBTiwWRyJmnoZ6apSUjQ1J21FxuZqMtQ9hRZS62bBZfq+V9wrLuar+AOWDIIa6+jP4xMLXjpFkIe8l01H2Ri8B5tICueWo8nnwh9SIlFxWvcFRIUIbJ132Dx8TmR3UH7YzK6+xv1xUwcBAolGB31bs1O/STql4npe6swY5oqTcrvDQIGzLxEMj6ODPbmXROdpnJrhcOV0lKwO8rLyTtv9Fhsz6V82pmj1uvns3DMAQ6NJ7cBDqamsEshRqbTGrBQX4SqWpcj/2OT4JWL6QXq6s7drdnb2JLXmu4Pz50ZowE3kOnFef8Xlu83WyppZH62cGj4QpWHosECbjQzPNKKMcr6ZsCOWshZIMSsZs0HX15l0SBmnbQz9zCZnAAAgAElEQVQgKfcf9x+hz4xF1qfRWmydmHxZt0NR26Ri80ZNvTfSmnDG79eVdLdhRnR4ThSK9yeTLTntlesYSk11Pp3K4cwhRo2e9XHvfa8082xuDo9OpJSAIzsHkis3UU8kkqYWzP1lEJiA+1zr+Ny34cpIg46emmtwGHAwNvZ1XKnDlYA4qLoSGUfmZDoVUX3NBFzfn9R1+0tfp3r+r5vp7PZ02U8/+OgXx+958MHQnDNREQziNc+746c+9PHHUPXBwR6bm30vGPSW08XM64ZlYvKaVNw1er6ZDZ+XBCQdkv/4u948bLv+uSSMB1XV5GEQ/GRjzMebtsnyvHwyCpv9tvbvb6QZGVxu/Pqeug5/ywvNk6Hvv8X3vW5gvC8Fxi/iOHhjFIUXwsC8bWNtvVxMx3enaTpIO0mI20+e597JeOxBz+CLO7N93vIIlZIgKUgB/5CorbSqEjWeYIGyQdjYDI0H2Pi5kwuyeGWuTV/HzUoqvJgpr2yhQ6d4vsoUR5J+sDDZiLyXLKBYteAoX4gIz53d1sgh1ZoVm4wFuphqjckBNPUeSS+tftrV8CClC9jYWcpyCxnJKpGRLmaJFlstC8CydgAvgG47/S6Kg3QuGysO1CRBojJfqD5Cs8ZGy9YeeR8iKg4FBkPJ7JV5IcO2PCRqkJtrjSahLsl/iw7ciP+lYxhg9ybhO2k48QSKoF5yOrdHeKDWr1G4KRIxazqvLtlK1OYPPo3uYOEzy+AzitlFJWC1d3Bo9oiKj5n5or9D2sj3CXgQtZ/dPmNW+ytme33DxH5o+ozwKEpMyDQVxbQi8k3FHBmvlfeUe1EVYkVGFIkBhcC9rJGFKRvNVEjz+TwAHOoUCOiHR0cyAhjXJLIHcTyy7AMOB1GJUerxfNOJtGwUdXBYRzedS1f91u6OCTscdEq+J2vh+X1UNZ56BUzHY4mM11dWlTPZNtLRPpqM5R5wABMlC0CWanCB6xLXzUwb/n14qOIF6ooifJhBSE9MVhQ6zyntmNWVoTnY3TG5nanjuLKUnlydHAoWe4V548LxxZEyDMetCT7aNO3/PB3eIYPCcC//C+/+zu0mbftBUcVN7AfZ1elX0/Phmpcma3VeFV7klXHVZpPN/Dh4Lu173TBp66D7s7/yb9Sv8Jv0eClB0vuv/9RDdwR1tV5URdVU4Z2DUf/bl2X+S3VebRR183SvY56pau9Ptq0/b5rKL2qzW4WdLwZFMQoj7y1hENwOg3q38YJv7QThA3EUXE+7ndeGfvC6+Wxy7/r6epCEYViWpb+/v+8BVqQMLLi11U1ZNNTVNO0hDaxMKLI5VUTwJbloRMCNeShT5cNpl1WL1VJzpF5kGxz8jFRZuIeksDQkaN706FhrI8KBab4kulAncKmNdrQGCq2D1zt37oxBvQPtg4UU+con1GJ5qTZc1uWG1xFOnJ1JLR1dawEHSPL/j8cndhHr+0qKaCWCrtPI+3IocD2At0RtYWTnNWv0KIYfctZrt1jqa73UbGyti0aah4BVq5LN6XQp9+Lm7ZtyX5gnVBWa9qpxhVKDAhsREyWtIItkZhC6djvfOurGp+7cjpok4GdTbGglXC+RohwqS+W38tDPp98bShT+3+7B8zVHDtDjoxOJmvhOXRmFVFEkpGlXFEp4bdZ5Kc5IXlWJlFSaD5hl8L2YyuTW5UfeF9C0jACaP+JHabX5WLnpuoTsjWSykbon9J09Gj2zsYwTQTElqbkl/bMeAElqvvw31yWa6kEq2YeLJm/evmUCLNXSjpUROqu1gRww0/FEJl8SSZJ+E+kx1kPocQf78p1R42SdAHhlrtZrlEWkAddV2py4n4eh2bMmMZxZrAvMgu+77z55ja3NdXP75g0znykTxGnb3T6RgMRXPuhU3axaXJSiKDrxvODXyqb6P0zgPRnVUREEberF4d2mrEyYRsv3/+NHP/fn/tR3nQuL7IzxzKUwit+Q59kPG69ZhJ7/V97/zz71T37yT7793nnR3uGn3ud+9hc/qWNKvwmPlwQk0W+P8mc3Vkaj7vzo2POC0E+76Tuqqho1dfOvjV+TNcGZWDdt8Edr0/x2W5urZ97wG49de+xNq1Ee3m/CdhoGQRMY702+b+6NonAUef4jaZo8uJhP/0KRL89cvny5bNvGz+aLAFOJpJtK5NSX8aZ9WQDQOtjMfGmAI+DWSbUz6rwO+fLdGNSjg2MBIgco3GPXfeZ5gCVfPq/jxsQ6wrLUyFqoEHDWVAsu4g8GNdkaI9ZpnOa3nrshYEYkKYPFMH+l/hliP6bRltAwbEPGRU3iDWilh47ULWRsWzOSDipk8kxBC6DgoBDepVWd8HmIAIme6J5KpEsEExgZVasmFDpL+1RhQ6c3YfNrBOd4ltKEWixF8VEyv2U2027xZCbRFSAbWOBik5AWcl+oFZPObW1uiKoEQwfplmKhRvrpacNFUm7qvlYqRClCDhA7HoIImfurTbRKIie4fBwWNGawJHP6YrwQxXYt0QOLP0SR8F+5NtRJfA9imMsgNaLFgvQVpYp25aE78Tmp8ZZieacgqR31yizZ1DJUTeeqO5Bc5JptAJI0fTjobu/vSX0abquzl4OcxIMpRnxPsAjkIA8j8QEYrg2lKQhIUj+9vbcrJZlOL9W6cVPLwcP3KmWm4xMBVebW8HpE5Cvra7JPbu/uymtQ3kCXLmWipU5WwNCCdcF64nvZ3jorf+/s7Gp9sfUlIt7dPxQzFl5jY33VPPcsw/Bmcl/F7HepVDvWhWQ0LbXVrlng2I8jnwo2Zn4Y/bJpzK94XvO1cV7uridRL2+9+5OA09PkMgrG9+8NvOZbFsvsbb1+/6AsijVjmnkURR/Mwurnw8x7pfGDM5Uf/NZP//xHb38T8FG/7xf7wsy5GawtNzw/ueS15aBt/YJpalVblcQRVZUfh+Xm9SYdn2lb7/ubpl6vy+YfBn4wz4sKN9dNE7RZUJhJHIffagJzb2D8G37kz+MonPqtueL57bu9ph5ubW3Nj44PV5qq9p577oakCKQOgCSbgRSH7xMSNBsJWsRsNjFh5FQXqqdlMTgp3smRqlhkQ1uTC75U/u34Y/wNYVaszSw1RUnPkIK1icMGYXOf2dqUzh9ztlkkezu3pQZJfZTNDohyDY4rOegOpDnBIgaMnCTSI7qp69PXliK9TC20o0ft9QFiwgMkOrCgCHg4Kgb6bj6Ps1JD88vmlgYWHMNaO9UApPyxDt7y3rk2Hait8hBJGiNSSavRNhMtddX2n3rkHLncUqV/bEBJJ9Pk9P3Z9B3rvi2lhy5RtOVPimmGDv7i/rg6L6miK0cImMSqIBJHmpOxmZzQsT5QOs5scUqQZhgaUczW1hmDZ6Q0UyhzMNfHWrkpewEbNsxlpWVsyAQAxIHUmxm4paUIIl8acwCibz1IKbOEmJhY6Z7Uqy0hXw4Sa2Ai4xWaxjy3u2MODvekzEC6Kgowqy2h/CAg2demkUSTnY7Z2FxTE93lXGqRjIJgrVAiYf0FbWNWhkNxD5LDckwnfSYHkVCaokiaLKh2dvb2JPsRIrgVGBTWjX9jbV1ej4NEM6rSbJ85I/dKTDrmC7O7t2d29g/Md33XdwkjA/u+Z649ZZq6Ev6urA1KIVUlB5fcD1XwtICkjqDw2k6nU/h+9OXWtJ/2g/CxuqkfM3Xtd3rd15V5tmWMt9btpoOTk/Gber3OM0Ve/rrveV/sdJOfbJs2W+b1/9A0+FWa47ZqxrON7PMf+MDntUP5TXi8KJD8S1feek+bdHrzZRF5bblt2vBckiTzoi6enU+WO3/3o799lS6ViUxkTHjRM2a7qeoDbz77QtHrXGxLP1hG+XP9PG7aJH5LEIWXA6+9Yfz26TSK7wzC8JVx5L+jaerX12W1sbIynB8eHYxYcIf7e5oWD1as8YOdQ9xqt5ITm441Di85Iz2XqCSUkE0kATVGIpTcUTuUBvP85lbbLvdHR5hq2um6fgKOhbqocJLyh03FYznXoWM3nrkuyhkkgkoe1ggSIMDDb2WgVmYuTXYgHnVUMcPClaaM3diuVqcpurpjSyqZqtbcde/RLPO6brAVG10erR2OZY1wJa0EKAqlN+GYzefDGPbo6EDee31zXTaPRk+1pL6ALZJINhwblMgU1QfjAOh0smHl/a1kz11XmsQS9RDpOKDkOwL8pRH1gomEQsqOlMojly4pP440Kr07Ojw2x4cnCiJz6HS+AnO3J4YMGOaySXlNrpv00mUDjh4jpQK07JG+x5KJyEVm1lZHJoZkTVYSQ+3B6zGVpgVRpjDXkIuhqsJJqdERv46cLR30bCldafFfLEtDqnxwtC81SVfOweyWUgcUICnR9NQX1Mk7z5zd0rEMs4np9ftaFyf6D9VnE0MPIkkafLz/kjppWUpDigfvA6f25q1bkvazN4gIA+v6g1ab7xXlD59BhBTzuXS/Xaee90UMQMngxs1b5nVveL1172/MczeeFUCnEeoc+pVOpo783H++k2UuRhqocIpOJ933/JCs8FbbmkPfD656pi1bY84QP3iev50VeZ3EycezxfRjYZj2Ftn0riSKf6ysqk/3e70vLpbTp5Nu/6lssZj/77/0qJpnfpMev2eQfO8feeN3JWGDiU/e+uGkEyVFbZq4zLNZmKRHpqpeXZbmahvVG0HjX2ratucb/3NVW4QmhwVed+Yr6VcfeeQ3lj/8rje+3guCB3w/2PO84OkgqHtJEn9bFEavisLg/snk5P48y/oXLpxbLmbTLoAH71A0pv0VWQhra1uygPDd4wu7+dyzAiI0H+pGgQZJFiknpx7poSvCO1qNRFiNZxssCpJSr7MO2rwGz3F1SdlUy6W8npu7TeQK+Zu6EItvPp0I/QeaBiAKnYYHc7gBjkFXHXeUWkSKqzU4V+N0NB/3/Tu6D2modNznE6E49VO1cJOUHbcj6Bzi3KMbGBNZIhDlRqrbN58HOgeUDVxqKFXgUymKlIzOv2qW/UgleAwZ29jYMv3BUBQtdFy5x0MaDNRYl5np0tVPYhmAJrW7U0K/SvlWR0NVkoxWZGPD50PyyL3QhtvzUyGV4mOdtZlLY8mRgCQb8uDo2BwfQPOiYKb1T0jrRMOMpiWaOzw4EnCApygRnR29C1jwfnxmShRN0EoTBpCkmbG5tmrCujYp0WQUmVEX+73UxF2aLsw/xxkHs1sGrPnSHBHiNl6YkL/HU7m3gCT3iTXz3M5tczI5Nh3r/i3sgiTSUoN1YKJOqhQmlULKBM753BweH5ohNUZma8uUTa2xc+BQ4wWoSMsBSX7OmuRvAgLKHNeuX5cDjSABwwwHko31tKSeydrhvdgPr3/dA+I+RGAAyGJ4MVxdMbt7+2br7Bl5XYKAg73dU+kr34nuTW2mKk83R+PdlnXjjUajebc/nPS63WdbD62O15aN1N2nvvHysqwQiuyZth16vv/EbD7vx6HvT6ez5WDQT+bzxX8R+uGf8/v+491r5R6jqv/iD72zdxCI/Mi8gEf5ksLl7wkkf+id7+ytjJbdHXPmiK7Uj/7A21fLWRmvjEazyclh2os722VRLoznf4twI037TFtXTW6SW36VvyXwq+tl7s3/3se+cOvhdz54XxAG3+4HwROYegetd8nzTRlF4WoYRz9S5tnr8zwfNHUZX7hwzixmOhGOOpJazfcl3d7ePmsO2BDjsZxyN27cEFDkecxllol9lvLCBiHyAEBJEXk9KVoDMGlfwMw1cqQjZ8cHuA60RqV6erKIefAapHyYXGiEmuvi3t9TLXW3IwtXrMVInS345gttQmiHsWe6fY0Itb6qNmcCqqemEKpCIaUGkLOSxgFVC0fa1kaRzGcpMVRVcjxpLCDDIYLRgtTPZDZ0Y07GUzNbKEgy7jSvauFQsrllCiDjA3xqrpQgAqGJjEYrolU/s71ptjfWxcx3Pj4xse8JUNLAIWoUTp/RWUHc467t6jpNOY43NGl4uJLCC01giValW1zr2AZnWwZB++jo2BwdM8tF00o4eNQCMYg9Hs+kaYPs00XHjMBdQKexjTWp9ZatGFhIc6bMTIVhh2nMmY1149HEw8sTnujqilkfDYQuFcmEy1hSb9afHEKeGkmIg3kO1WsqEa9YpTEGIVuanf09M1tMlf9J9oDjfGLJ21bFBUjq1Er9zukkL5cLUQaxbumwo7yBRcF9Obu9LQ0o1tzezq64ULE+KPnwoEm4ur5url69KuA9GA3N9WeflUhYSg+VtQPs6efgNVl3pN9QeYhiWZMcMPfcfa98zo3NLbN9jv22b473D2S98d2w9/hdJ+oQLq4aZLT4n66srB2lvf5OGMXHTdNW0Pgms2kUhmFeF3irZjPPD54rimKlrutBEoWfrtr6qSIvysgLtztp59v+2j/48A/9t1feMUrNqihxFsGtje5w7eR9H/iXOgLgm/D4PYEk18Ec7fU3f6R0HnA/ceWtFKfSMvc7bVDd77UeOeQkM+3V2GvitkpmlZ+f89pmWhZ+m8RhY4p5WQbxec8P/J/71d/8/Hvf/Zbv94NgK/S9sTFB/+vEmL86HPYnRVHcvbdzO10ZDUy/q90+0lYedKkvXLioMsH9I1FSuO5u05JSw2kMpZ4EL0+KyTJa07rJiBWZLlR1PxnJF00NUkCr25WFQjoqhW1by8GNBjA9OD4UQHayttpyIR3FB5dpoQJ16Eim0hRgMwGKjifnGj9ExELrmUwEgGWxRYn8twAE9VCbfsKXExcXazAhnw4yPONQhL7TEd4df/O+MthJXkNBWkoFVW1Opguze3hsDo4mQq7OC1ynK+EGximTJAHLQlQmLHquh+tkHnO/1zVVNpfO/Vqvb+65605zdnNDNMjVcmlWRsqvlJG9rbVos6RvPnuvqy5JRJLcfzV/VfWRqxE7oaIDSZox0vVfzKUkMFuQJaBB57DxBSB39w/MdI6jTyPyuNu7+2aGWiYK5VAA9JlNvnN7zwz6NDWMqb3GYGBLxNZNI5MGvqkgZUeRObe+Zkad2HRiXzKG0erI+KEn4JNEgTo4WVK9M3vgEOYwEvCsa2ksOZCUmrStE5tK9eak8iJrtPVN8ttOJ5GDVdRclpwuvNC6luzk3Llz5tzWtjSbXATH4SzR39aWrBvMUlg7HODUIw+Pj0QmSbrO6670BxJdnro32WmKHFyUC0S7jTt9CHfVN8OVFXPh0h1y/az52clYQJ0o0q1R7W4rA4QSThRF7dr65sHh4XF6+Z57PzWZTNb8IPq/aXsTaMuyskzw33uf8c73zUNEvIjIOZPMAJIEUihNSlHRgi61UUvaagppylZptVqxe3X3qljdXV2KllptC0pZSLWW2pVOoAIqaiIgQ4okZGZEZMzxIuLN7935nnmf9vv32S+is5EFSfnWivVevOHeM+zz7X/4vu8fFkWeJnmqszQdaYg7cv2BNE10iXkbpTpb6EQMx/2LTtCUTd/7Ra3zp0vlvHsap4xbahxmTqMv86WOxhiZvwd85Jd8wSBpD+j0aZLPPvtGsZBf65BwINzuFkKfLIjO5rkopSrjItVe4WRjTwdCizSRSSZzFXrooZQkvi6X6mNOrj2Spev53j9Q0j1DonhpURT/ot6o5ZPJaPFgb1cBcFD8x1wRgCRAA4sIUSQetI3tbZN+4SFjbh2bQTPHD7I1PATQFjMlohqHYFNqSxFBVAJQwcNq64FcMyxMXYkvGjdyjE4cuzx29kMaUWqcx7FwuePtmY6tdQHi9KoijOO17JxjfI2HxKadWGjcBeeGlKGVsJZbSV7w1u3cbAgFu8JwIZ8nGxoOpOFrmlkudvodQgI8uIgiRlFKW7v7tIm6Xm9COaeK0OcKcsMaRx3Sc7lwf+TYUdrY2mSPy5MnT3KtEw5HmD/ooxuVpZyaznU6dHRxnm2/AJ4wxWDdOm9QpnFmjw2cQMzageEsNh8LkgbkqyjUdrJzOw9aU4SUs9+n3mhM4ygmxw24XACAAjjt9wY0nsQUJRlPKZSQ4GUFTdG5dhXNzi3Q3ffdSx/7y4+TFAE3d+I8ppn5GX7gt2/eoN2NGzTa3yU3K+nIQpuWZmap26zR8soidTotUoHLxsroTqPscTtIAsShE7ez0XMqOQXd6e0z3xYRHaYcsmM4Jq0RUathmku4f8w31GZTRqrMs5pyGEgYOzbr64goEY0eEMix/gxf1fwONw/rdbZbQ5MLmyrWASJwHJelLAEcuV7NTACfKUgoCaF8AuDF5oiNFqwCHn/baPEzB2oE6sIgs+Pe4VnAOsWxm862yRywmaKc3Op0p2mSlrNzCxfTrMCUMqV1+TdJmp7Ks/yJkvSJXBfjPM3/MNdaKlG6RZIdFBLD/9wlEvLHsyz72Z/7T0985PQbH2sMKCk8qnspddOfe/zxv1d991cNkpiWCGIneE5UZr5UYqYg2Sl12aai7OWg1gmdYMq2lN4NlMH81iBNx42XK6WOkKTVREbvdrJgOay5e1qotziOs1nq4lV5nn9X4HvuaNivRZMxP3TsvM2uM0bja2ZMN7kBAzVBlmS8GLDYoDNVUjOVBeluAAcbGL1i9GnVVbSUE2sJht2S+ZGu6R4iSsEDi50Ri3XKDQIDmIhkRiNT+GfdakUV4dpUteiajRqnSWFFKUENjtNH8Aq5vom036TIeF9YpOB14DjOIFmZpuIhB4ii9oWapy2yc0ocJzTsmW6iUW60uBDPhXfP0DqwOSPts2ocgMtef0A3N/doD02GMWZAOxQ0WrSwdITuuvdeWrvjTrq0fpWefuYZntN8Y+MmRx/f++b/mj7/1NNEOqWFbps6jRA2MzTc26PpwR4SfTq2tESeK2gG517zyanUQIgqrVqDqUEtU5PFpobzx/eMbtxE4KiiGv6dmRqIz1CugDHQG44oLojBYDSccIoLUj2aJiAieZg8iPLJ/AL1p1O6cv0G7RzsMwXnnvvvo9/+nffT0ZUT9OJTL2Uu6ItffIrWjq/SuWeepjNPfY62r12hrevXqOm7NN9u09xMm5aX5pg72mpDRtrl7jTm3LAfAGrQUWwUKnHKnotcU5YmhT0YIR0dcxqOmiCzKOD2poijfkumN9GLcR5fWJjjc2UArBpAqIUCzLGu4CjO6p+qUWg3YDhJYU1DyIDxD4g88fdwRUdtkulNcINH5jAcmQ0PFCwPtLcagySaguxjgCYgmlWgzjVb/L5Yj3geMBaEg4bYlKxQrrK1Yz4fcGbTbOi4/kQpZxzFSeq47l8kWbGY55guRKpIi2dI0PFS6+00T7d1UZ4tSN/M0iL0BAXjadSq1cLvdxznlwpRPpHGk9n/8/FPrOM6QWmzf+HTDV8Wxc/82p8YPtN/5o+vCiQBkPWe5ySTvC0dTwIkSykXRKkLrcXxTOizWhSJKJ1CFeU9uSwPQDJByu047iop9ajO9c2Uig/kw3DQaOplVfe+QbnOXJGnr8my7FVKkDceDhy239IpC/qRmrAOu6jkWHDpgZRuEnFDAeRyQ6vJyVElmyCw9aAjmDQL+gJkfg4cWJTim275gajdMeDlJacruMnYMfHgcUQHs4SKt8ha6qlxj8EDwpQSXfkJYm5JrcZcMoAdlCnsmqIMrxJaX4AATGyZ5A2Xcqg5EO0Q0cLyspmjU9lYgVrCjj5ktNxYvNi92c1mGjM/DlEpCMmYhwOrMxMR44EyNT+e0VKl7QBJNnoYIfIaceQVNmfo2Ik76cRd99H80jK5jQY9feZZunT1Ch07vkYXL1+mj//VJ2hpZZnm5xaNOWwjpLuPr9F9J09SKwjoxqWLdO4Lf8PfD3C9PZgXw9TDGCbAOMTyIXHO8MHkmimT103zyTayuLlUjUOwUT2iIh6QBmuzaURerUnKcbnMAhOIhJtOGc3MztPRE3fSPfc/SMMooqeePUPnL1+m7f4+jJXoxMmT9MlPPklHjxynpYVl2tvZolP3P0APvuhemvR7dP3SRVq/fIEunn2WctjmhR7Nz3boyMoSCwIAks16jTXXuO44ZqwPNIgAguyolJn6LyJ3NIf6Eyi2oNLJuSbZQMSGUoMjOEPiTSE3YIV1zhSguRk+X2QWeA8Ar9G1V/e2NAyImDXTRhSBtby0ssLrCvcNUeS16+s8DA1rgMsyeI6aTUonxpwlhMwR0kswFDyHo3vmklZRPdgTqE222l3eMFG2wN9hHeM9oW7j95ZmbIoFylqtUWZZlguponq9uXft+s3a3ML8/5NrHeVp/qBy3KgoiqmQ4maRl1fyLA2KIo8TlTwuJj4sq8NC56fa7c5bh/3+b0vPP4/LNRgfPLkSnMyJniXaXdBo4lhsBG8bvZL/XFj5VYFkdRDih9/wioXIyaVTuh1FdF+hxVZZ6rGT7T/3Cx+6yLWCt3zzy+7RlCeOkghtYt9RD0iS/4UuCe24K0VJO67j3OkF4ZzjyGN5XtyRJNE9BUwBpmMfEVKRRSQ1yONIQUFORUpSkbOVw0V7kIKRbqN7rGAOC5AEFw8EEkWGvB0G7BLk+AHXW/BwchmkquWx8WqSm0UEmVsfDijGsRnbMXZ27KJ4KOCMzcqKCiSNzZXRXOP3YX6L150MDYcMP7fEbCzCTqfN/o+QG3IhvTTuL6g3cVecDXtDjgLYhcYxUx3xoF1fv8nGDcwPTYyTjeXM1cM6AyangRVIAiARReAhRKSDZkB/OIHIgRIM+nUCml06QifuvJdW105QrdPhyOsTn/kUdzrxYCPVgw4Yx8bmrGVJD9xzN526735a7LRo+9pVeupTH6cC409HPUqTKbUadeauctkCmujKoBURy+LyIm9GiHxNw8ZEk0wpqnwKWYpYeU72+tBgG2szyBBn5hZYbQPAB7cPxHHl+DS3tEpHT5yk7twC3dzbo8987im6vr1FU6b7eFzju3x1nWaaXZ7cGCiXHjl1io6vLJKEX+fGDbp26TxduvgcJZMhNeow+ZihlcUFmrgr5zcAACAASURBVJvv8mxslHjQVQbXEvccZQCwJszsm4Jrn8g28BkGv4PpmFNzkMsRSWKzB2kcWRHqj9w44Xq5x5s8rhfmJ2H9ASQ5q0im7OuIa4bfVzA7ZhNo4/9oM4zVymrv6NoxBslLVy7z6AisG9444fzTaFBvxzQ7uTziSJYYulLwOsW6Rk0fmQhco9C0ajTb/Pyw/BMyz6rpaOWidnZT5YmBwXZ4sLRQTh6G9f7Fy1dnjh49+n6S6i+LojhKgl6meYik+AOccpFN/1OSiu8oy2I9yvI/edfjT4z/xXe+Btnla0nRv9FjsZ6K5AGS+o6aH6wHbvaZ0+97go0QfvifvGFR1vzs5/794wcVUKKW8VW7nH9VIGnrkfPp1RVdOFqJvENCvKwsyzPaca+5cRFPXKcc+SvTZrJR00M3U/5uTRVBAe278Lxv8Vx1X6nFU6Ushed4ddfz21I5L8ry9NVpEs3rvAjSZKqQjuVZRNjv0ARJ4ikVmEdMJg0FQKCWhvSBybJw8oUu2YXRg0m3sROyySmaHwY2KWw0+TOoI4ayYDzxEEliZ0b6bfwEQ1NX2jb1QObWCUG1hrHGsl1wDHFi3XcFUEjjsMD7+3v8O+zyUnW28WCwe7nQbJDAzYuaUYXwTGQAbzVrmudzg2TsBbyo129cp80NGDjssV9i3auxWmOmPcPvgf/bOquVPeJhZa6h6/DMEmPhNqHJNKIh0m3hUmNmgdPtoN0hjXRJSeb37fR6FNQD/ns8+Oi69vtD6jbb9OB999PJIyvkQce9u0MH2zephFZ55wbFkxFzVUFIN9K12NSyNJpudZpbmOcuOagsFiSZyuRidnjKx8jE/cJ4g8LRByDJneGK1ZDEKd3chIY4o/bMLDVbXao1u+TXm9SYmSFyA7pwY50+f/YsrW9tkVsP+fy5/ovrXpR019oa3X3iOI22dmiwt0OTgz2ajAc0nQxIlxl1ug1Ot3HMKKEASFhPX5kLW94lmAIcEWKuTqVrxwAwzEkHSELgwOkuLP0QDcJfFLX2uulQgyXAShl0MrhOXeP7zVSsKmLjiBvD67DZwJwYyi+k+pOJqVmi640GU7tNq0eP8GZ47vx5swlLuJ63Wa2G99tc3+DXRiSJgMOQ23XlaQlaGvig4HDWqN7GDPcGrwlEzAeYH4X6e0XzsvV6BmphRhcvLa2U+FCOmxGVw+s3dxpzs7N/I13v/9IlJqOK4yUVL1fC+XhB5XrfT385HOhTVIpX6iy/VIr8047y31QUWpXS+bBO+1eCRqfhK+eO0XhyV6jEg0GzVgwm+Yd/+tc+9FEcwzve+u1HagO1cz9R0et25WaaqtPve5+1WfuKA8yvCiTf8YZXNXU80tOgvpw76cTXfk3r4hHK1Sd/8YN/de1tr3+4lo6aujufiBuQ+42iRS1Lz9EAxPqYqLzL9Zzv1CV9UEiRuZ4SjhuuKCHfmGfZw3ESNSSJsMgTLkgLyqmJFFJByD/iXRkLmQnf8NyS2NkxxxomC/DJQxoTUE45p7uO73DtB+kC6naIJEseqYq0F/I0M2QJRWenGj+ABxEgiIYApJAbNzd5cWH0Kx4YM2PFDrZy2HyVa03KMV3YgRlEhmPlrqZvBm4ZPqPxlQTQo5vItcvKaxKdepbtaSPJA7CZCLJkkHnmzLPsdJPEmom/rbDJr91pdqjdhE+hUa7wOICKCYAIm7uU6JTynO2STRqw4HvDiCIQrxXG1M7Q/OpR6iJqWlqk9a0N+vyzZ5i+ghQSwAbAajU7dN99D9KdaydorlmnfDqk8c42ZeMBxf0eRaM+jYcHVGSY92P8GnHtEIXyg9kIqTPTpcXFBep0wCGtGe4kCOG3uTmZSLLghxxRESJ52HaBsznXniXYod24scGNmnqjRSFUTF5IaSmoMTtLM0srcNqgC+vrdObyJeqPJ9SbGE18t17neuPdx47RXKNFu9fWaYCBbr193pTzIiEvUDQzC4CEGxO63DAXxksiowH53lC4WKLZH5qHUCiuH2OjBTgCUIY8+z3mSBKKF6Tb6GbjM0ASAAeQxCYLoOKNIKwd+lVyLZvnJZkGH44fpH7b5GLyfbUBz4MaVK8zxxEd7TPnzpnX93Hd5hgkQfHZ20QEnlCRQDHmcCMKtDmsYzNkjf1f+T1nF9G0miFstZj1BC367s7OIV3N1tVZnitdXiMASWx2mH+T53k+jXMtpRwFgf8/C8ftKimnmugfSSmLsiw/mOfTJ1S/dSGujR/L8+Ix5ThPJUl8n6fkH0vhBIUu+qUSF8o4fYnrqo3AL5eyXL8+L/17lRc+rbzg9/63X/qtp376x763dmF4Jl3pnRS0NA5othGfPv24nSXyFQHlVwWSb3/TK1rJMM89zzumMt1LHV1XuXg48tWf+TRIy6ly3/1HTx8Kz7/vW16ypkuadhrBeDgRC0oWRz3X+W9KIT4ihXxGeu6cq8QRQfK/y/P8riSN0TgFirEKAkXlOXAYhTC2ZZMB5UnMDR3uCFaSu1taakSHcIhRnNIiRcE/qCaYRwhyNUT4rkNJlJrGBoruUUTd9gzdfffdTAnCTO0zZ84ZiR5S6FrD0GGYvGzGA2BBsj6cJ+5JrlONh1CDHDDNBT/D78GJmzmWAOt6nWuYeBgAjt3OLD8EAAFjsW84b+w47Tq0sbXD0Rt4fs888wzFcU71Wot12YiQocZp1erMcUP6ChBERAtOH5PKUZutog5EMzgOHCf4pcPRlDQMeEt0s0tSfkD1dpsWVlZJYhypcinKU7p2/SqTwYNag1ZXj1K7AWK5oHQ8oXQ8oOHeLqWTISWDPjVrPoMk7OqQbp88eZyvGzYbPKC4Jq1ui2uc6NzbbjwANQhM1IlIF+CI68IGFtvbXOrA7y4trVCr0aadzS26fv0Glx1K4bI00IVjPLuvS0rh/LO4SM3uDLn1Gpvf9sdD2trapIXZGXbiObi5QQOMyUgTasKrM8KgrAncKqnZqtHC0jy1W+Dlon6quHaISDJnc2EDkuwuf2As8ACSqEWyN+h4RPu9PSaWYzIj6ooAPJxnA2WGyuzCZC6G5QDCANYFXhebLWrZ+Bof2Eyt4z4iYStEMP4BITem2GEfxi9zs5z5PHv2rGmIhQFvVoh8z507R9NxxM1CHDsPU8sxVXLCxwZeLCtyQFrvdrgJNL+wxOcF31HcC24oVVxis6mb9Q8xA44bIInNo1ZvFGwM4wfT0WikfC/8VTfwP+0q9dIC0nUS9xdF/mwcFe8iPd1NC29RlPn3eZ6/LpV4VBfFT6Z52hEFkwsn7/y1P/3rH/+uf3iHcCZJ7Wa4lZ6of71y/O/PszQOlPqNshAfI+qb6LEZelQ09Ol3PY7Gzlecfr9gkDz95seCjf2R7IhAlb5bz4tJLcu0V2iZipKmCy9/cmfjsw8HiCQn8zs6PGg0pZs2SbrxpD45aCb+nFMGLaXkvxJS/oHynF3hlteUVg+T0D+UJ/E9aZo27bRBdKPZzr4zw7UgXPjRsA8GL+/4IC8zmCZGbogd2Rg3mAI4OGLcFID5LrqNGKgEUjpHmB676+DmI6Lrzs3SA/c+wGCFXRaLAR1ly4dDB8+CHh5ydvlxPH5vHBNMF0B5gd63pJy/xuuAMwjDW5wHwMtSOow1W5tcx+OHCr8LA2HUf/DgwGYL0SOaEaCrnD13np577jw/nJ32DDWr2SZwl8ZYUkQn0NWyzK2GmT1Gm43I2pKxET1jQdvRDeMR6mnWPxAPpyFLhyGIz1AEmbnLiNTwELNeWZeVf+GYYjQkECVNIUVLWcqHSNtSSmpVHZlVPlHE5wOgrrfqZuAVNi+k2ailNjGHO+AmB2g97OYNJQdLJQ8qo5CQVR9WBooyCRpYaWKML1iejGmPiNYxJhZjYP/W5RU1OdQ3o8T4PE6RkUymFEdTEqXm+w+w4EFeLjaoBqe8rbbZGHkyIwaiVUYbUpiapJF1phRNYr6HaJBwtK4kgyTkiHEakXBMowVpN0pIrUpxZUGTTSpGI7Y+43Ub+odABPCxUk98DaoOCOTYaKFPZ+aC69HqkSOc6YCys3bsBF1Zv8a+krj2R4+u8uaM54fnQcE3NDUz6EFrw+tjCBk3F5Mp6TxlfikaRbhPuOZYG+vXbtAA6qEgoN39HW6aMUVNgx4XcXaD9dVqtQBKJSZVep6nlVJpkiRSSe93nZr3aSnlLAl5J2kxT1of5KX4wyiPPvOv/90Hz//EW/7Rq4WUbyg1nQiV88vTaHJUKXm+yOlazfXHySRxY+qP23SkiILeki7V/fV67bHJePTadr35w6VD+0Wvt9tamp8MJ7HY9/PiF37hQ4gmvyKgfMEgCYAGoVwHaaPmDN08clSickkZZcIXUBgxV2Zl1EzReUIhdW56rlUIr0kFuRTWpi5GOgj5T8gVB4LEgVTyuuPIU0TFdxZZ8uIsy8AnMGlFaXZQuJPgwR1iVsn+LhfVszTiAjpGHmChI6ICSNq01rq0oDMM4jCquXjw4cgM4wkUtPEgAlSQioBbhgWBiOXcmTOHJhOWcG6pKtiNUYDnQj2ss9DwiRO2skc6xjPtNfiSGMZslA3YYQGKAEv++8rNB5EPFn5/CKeVXdO9xpS9oZFfwthhZeUIhbUGfe5zT9EzZwCSmj0D260Wnz9AEnVJ2KCxNyHI8TXzuijUG04onL5NsGMaDNo0RVhxM6V4aow7dOW+I4Wpt0JpgxIE6DZMkYLjNBy0i5KVPeBUGSklbMvQoTU0HjSuEJFg1INxyTEORUw+LnIeYQC+n50Pg83MdvtxPOD04aEz9mwAGwOSeDhRu20363wuZkwDjDfAIoAG3zjQ4LhNlc0op6ysMy0MBQugzqa4uR2cZlyGAGZGVVWNyWgYCzFWw1QqKH7dzDRC0EDBeUFLDuI4XpuqGTfDaMTDwCZYqyidYGZQo8YsBNQ0ZSk5esOHsX0za8XcL1M7xgeOx/J6cU8B3tiUE57z7nGZSSqf12531syfXz26RufPn+fI3Vr1MX2tMn/GdeUNHFkEHJwgFmjW2L0Is+oRTfNQM+aFzlGn1eXzv3rpKu3u77OsNKj5TMFioJ3E/HvgG0+n06JWq8Fkt5xMI4Vz8zyvwL8gCJ4hKZ6UjjeVQtQ0yQVoAbSmv0zj5OY0K59SBZ0gp3xUCPWNkvQvEZX9Ik824onYwbm5zXFWO/baCT3xhBwf9XyhnKbQ+atrtdobda5dqcTvxzL/g5989x/1ENTR8cdSDBf7Sg16vxqQFKff/I/bvWTky3ya5WOdJ07uydLzpcplfkNv9U5Gor67ICfziajv+mXhHWBvn3E9PS9IFVLJ+VqjeSeRXi5LcUkpIaXQL9alfk2WxvcnSeIgXeYFp00kCeI4HigoK+CIncdTjgYANlh4VrEAs1tLJWEupBtwPa3HtloDjiBRn2NVQGW7DzUFbjAWEx5ELCzIvCz52XRnq+OxTjK5cT3JKmNXbhhBM11qKjWGvcfkg9cZuKbm6EPra1y0LYhjcWU59L4DPr79Xo8fSDi3QPWA40KaA5CEvOtTn/o0gyQWK6YzwvWca1thjSM3gKRN5xshoh/jHISIALNTLEgCOHQ17c5GlNz4Ai8xNnr3NEG0afiivDARUfo+z7ZBuonaKzuNV5MZ2ayCtejm+jNH0gFYmYcdVBHjzzlk8AWp2l5zvs5141gEEMTvgUJjidK3gyRzLDsdjvCYG6gxZwU5KihWYAqk/H8ApmUDmKaGGY3Av8qUKxj4muwD37fZB64Tb4p1axpsRQCGBcFSxMpCjteX47NT+c72Hk+yZKs6tiTTFBeJGd2QmNIB3qPTanA2AZBEHd2mz3hNZkeA0cDvYzxOb48i8X18AMAxHwjlDNC8YOBRktF7t7sz/DsLS0tcLsLrYzOa7XZ5XXMkz36SxuAFSiquJVacXWQaIEUgmmdJqSP5+TMzlQRdvnCZN3Nc/4XFRWZ/cD0/y+nEiRPJdBqr4XBY5nkOkESJwTHlAF+7rquDINhRwjknPPeKFCrSpVwphZiWJX0izfIkS/INLTHCyj06HU3/y0az/sv7O5tnm41OkHnF1Z989x+hroELwTg0mGwncCp/x5seO6Kc4Nv/9hqdbjQaH86z+L2UuX9NWaLJjdLT73si/kopQi8YJH/2R98Ybt7YbXtuzR+XScxASY5K4mmZiyAZ+b3kgd0FfbXTb4ipi8lnyX77nv0HdnfFVjedUUR3KOnc7XpunTDwSwjMTZ1VUr6iKPKXJvF0NYoiYWt4jjQyPoTx1pFmiiFOkBBOhwTXa3wf4ABQ4gehak5gVSKiwEKF1yA/oJDdBUaVgsWFBYJFZAnctoMKI1Z+mCqKjzXAxQ3nhlGlxWbzC6hs0BlEAQnztuEqxKM+DRUIIImxnQwo0jSKeHxCvU69/ohrdeOpkbhtoAvre9RoG314d2aOa4+gujz55F/TcxeumAZS0ygg0PAASDJpXrmcggNsLEiaY2WWKkfSNrqSwuXrAhBkU4KqW4uIjCMtnqAIMrcxLECtDeCBawdgxj+ONHlmLBkTW3Sy/YCkC4sxyamugNxyAiUSZrwgLQU52nhwAuysOQes19igo7ICs5GkNV7ABmJnDfH9bkN6Cf9JY3WnCHxFE02ChoJjZ7I/O74bRgJ3+5ncjgafUYngwzQ97Nfm/oL8bu+z/bndKK3ZCTYLJu1Lydp4RJLY4EaIAKWgKDddZS2MqQgDNTiJScrgCo4o1hU2ARyLdQgy5RjDu7VpNo7fmp5A+YOSAFRfkF+i3ID7AxfyZrvDv9fudunSpUt8bKhFQuFkG2e2Jo33VY7HIAjrNzxzRtmDCD1hHqed8mmZHOtX1mnvoE/dWeNbaXm7rUazbLe7o8FgEGRZpsfjsUSwk+aZbLVa6F9IjF0JgnCr3WrtaKkuEzkHudYniqLYL4V6vxB6mhUiUaUIcp3DMv0bRoPxf2jOdy7p0ejBeBw/+c7f+tPNt73tYWdlpVlufLbprSwTPdsLkns78b3RdPJaR7k/ohxZOkr+dlEUvxJn+obrqJofNqKNvJu85z3v+bKt1V4wSPJcm27cGsQTPy+0ELEOS8oahS7jtCgPiizVZdQegfJD5M+UVNZzpSOJCqDjzLnSk44rjguiJcd1fd/z+44j16Si2SLP16bT8SPT6cTnjhz76xk3njC45Y0IDuWwf0ClxmJDDazJ5q7Y/S0lYtgb8QNiNduw12f6DkAXGmOek2KI45By4b2w22OiHD7gsGJI3zDqrfGCwOJiAi8b2+aUVimkkSJiiLhgojseQHyNRY+5zAADK1+D7JEfOunwA7Jx03RtUaEHcMD7D5SlI2vH+O9Qc4K7+I2bm/SFLzzNIIkIANpbTlfhah3WCNJNgCSceQ6driuAhGICIAlwwgc2CvTFbG3UgqRJSfE7ZvSrcT8y0ApqiwUUG6kbErHkhwr3AdcV6T+cargZUMnsUKuDyS+74kwr8rEyfD1TfwsPHbutaQJqe9bsAxElsgAApi19YHYRR3LKuCfB6R3HCpDEfYN+G+fH5hM4Lz58cy4MjpVjvZ3QiO8b0ruJJLEJGqFB5YQOt/LKtxPXxabvSLdZby4crkkimtztHTB9CsYZTOEKzBpCBIjmD66BKI2WHueEzRvvxfe78iO1emgAlX0vS9YG0dzIPdGwUrx5ICKEbBSzwo3Jc52t+mxjEesWdV10sPEeOAaUPlCG4vXp+GzFxgEG7h2YFy4GuiG6xZo162Vzc5uiaVI5mQf8/OA+1Wq1SAmnPOgdUFirYWdF2cobDPuBKam4OooiWQvCqDs7OxDKv0rS2c3zbDXXxY4j3P8gpXMdOFIqXRPaWciK7BvzJPl9KcIn3UCemubj87Vc5VnN85ODZORHzihrTZbzVN8rlHzU9dxHQ89rJ8l00VHuRyfj0W+Vyrkep/nev/3NP9uuYgSshC+rNvmCQfJ/+J5vZcM6Pe7n3LiR8qE8T16VpvlclqZxXuR/SVSsp6LYFto1uVrhF15IbUeJWdf1Go4jTgSO33RcueJ7XlMquUiCFrMsfnA6nsASTdk0CJGKbcJwvQYzTTAlD4OkID+snK1RYOYdEb54EUakDjllZSULp1AuXxluZCjJ5qV4Xds4sNEBHkh8r7jNy9GqGXAqxhEoMZKwGA8/3GpK06zROdeqsJg6Lcgm61w3xM5vqRtYvPj+ZBrTlStXaHNjx6TftbpR1NTrnGaunTjObuWoAaJptX79Jjdtzpy7yDVTRJLc+Gg0GSSboVFxADzx+jwOoDLTMNGIcaZm6hHXEEFBIiZUM1jCUo314GZpMH8UuamBRq7tGXCRpuOKqYiQyTOQmMaCSa/xN8ZVnCOvwiiVcM3sNeY0uSRT44ThBWq2NaMksQoWbHC2ccN0mmrOEHdQg4AjSUM+D8x7Y+RsjpIIHnLTbeXz4fMsGLDxPf6AK3o1S8cCJ5+lwqxxA4z2MxgV/ETBw7PKKrgBU43bgBUd3h+jhlEywDVOYek2GrIuHGtxGhnuK0oRShgKz3Q4ZTDDOeK6WINkK8XEdcS1wbFiXViAxqFgUwe1ja+/6x/6WaILDeI3QBcsAZRxUL8F4OJ7pgFpNmOkx8YHMjUOVNJlwjpnX+zAnpGqQNKowsymub/fMzVf5XAzJ/BDnFs+nU7TsBaO+weDenemc10ptdPr9e7a2d1exjGjPm0aqzAw9hM/bBy4XrBOJGtlWR44jvpt5Tjni1Ju5EUZp2n8gOt63+G46tMH4+I36nXVoWkaFIIKJfQR0rkXJ7Eb+PW7kyR5seu69yVpfGcaJw2wI5Tk8dRZqUWqvODfR2X+biWC4kYUbn25qpwXDJL/4z/9tlnfi8PhKK1JrzySZ/p1k/Hk26I4WiyKApXm/bIsb7quA1PNfUm0L5QcSClzKVXgsBus0wo9b9mVYk1Jp02yFLoo1rI8qaVx5FoqD69nMP8xAbDyXgTYsXa77puRpBX5lhcq0sxanRcqtK1I2eBvyAOjpHkAuTvtucw7xE2zGmksIqQfeB2AJNJtq+/GcdjFa+p0CWtX8yxh+AAdCJPj0JxA5xeviWFTZrpgNY+5MiBA8R4LDuToze0tmoyN3MzKIuvNJi/o4ydPHIIkOuAXLl6mS5cucyTJVKEQc3NWjK9grc4giWiuDYoRGjkNU/vEscBvEY0bbA427YQLGjAQ8zVMna2q1VUgaWqNlfFt5ZVooi2jnefwURiLLVPTM3U9C5omNTXmFMbizrggoTaJaBMgieuLe8ING1Z+mKjMyBINiRx/a0ESgHK4YTZMeo4pjSbjMJZphyNnYRLMUyUNaNtaItYGl2QwsOwwmmQfh8PzsNElQMhMbcy5KcjHhZEPmElUOfCAa4rjQtoKsEGtVYB3CJqYp9if82Cwx5sqsg90jbkMME0ZxKp6nXGKqlzg8T7GmQq8SeMMjwaTjWBRZrE1VvweN96SjAGRy0hxzGsYf4ff5cZSr2eUX5VtIMAKkS+G4rH+vDRWb3z9salwieKWzaCViWKUshlF7HEmI4QqJ5NJ0h8Ny5mZmSuTcVQLQv9Al8VukWfzg97BWhzHs3YzYtqeBoMgyMNGfdt1vbEQMvH94JOOp85rLa9SWY6lUvdnmX5llmc7RZZ9APaSJN0TpSizJElO+r67NhoMl+qNxmqeF+2iKOZH4+FsGidFs1kv44gpSqiHaqXc977zP/7523AtMYXxdiljFQV80U8vGCTRIeqf/fg9jk8v+duhPl+TRNFre73e3ZWB7YFSagprOikVyKNCKZUIISIBs03keKhgCdFu18IB/66kO3AyWuctrbVT5oVT8AAv4+KNtNV2FW2TgHXAlUEAeIK4sfjgOda1On9u1lu88pEO2vSLo8BqmD2GqGPRWZ2qbc6w5A6ywVbr0IbKREImdceCi6cT5GykoSlnP0FDAcJiZSLv7BzXE5cXV3gBYvExKASGaHvj5k3a2No2nEvlVy4qRhEBtxZ8QAKI18I4B0STX3j6Wbp69RpdXd/gh8tXDoPkTBN67ToTk1EX5O52EHL314Ikp4NmZq/p4KKJk5tut63LIVrkgKnqCuNamb9DjZdnJptGSQWSAB/zoN6KIG1pg2teFUAypYRHsJoIGyMSOLItTaRkNzdEYfZ4bcOFaVCw5eKpfSbqYs5fNbYX16cegDbk8aZYnYChZaUmJbYRsO1wcxYBd+/KuYZ5tuDNMrXHzmbnyWj8Xlxjrpo1Jjo1YA+LNnhGQo7IEWFiRsnyXBxkOHA1bxk/xsl0yPefjdYBPvy1w+OF7eaP97e2Z8wjbYEHO8PXHBHf4Tz1yhXK1MZNPd6Yf5jOv/UCAF8S6TWADD9nk5apETagLIU0mmlZcXpYRkJQYTapjKNUlKMwUA/8YAbJ2GjUob5xlK/b7TbY8YPt3d2WLsu03WxeK0sxSrOkWZZl5Loym45H3cl0fGccxz5el2vnfq2cTmPRbDaHfhCMHEdlQRiu+2F4VZLc0BIeo7RCumwgd3H92rXxeLghSrVSFPm8LqmdZHHHUaozncZ1z3WLg4OD1bIsEYTpyWSELzCdUY2n07zZnfnlYNJ6x7NExZcbRXJA8KUQ9Ev9DEgcrXhfI0Pna8tc33PQO/j2KIpqYS28VuoynU6mhS71YDqdzgZhGGEOhuO4UxKESeUdpdQgjpNjC93OnuNJlWV5KwgCL5lGdceRqgIVAWMKk3IbMi1s7u2HeVBcpixYFQLSRSgdQJDFOE7UqtDVBXBgd7V1Re7kKUWTyGhesVAstYcjnUqkDy4b3semKQBKO38a81Bi6KkJD74xqEXqjWPF4lyYW2TCcyMwgMvpGY+vVfTRj/4Fp8mY/QEtrCgkvyeaM/i4ubnJEcGDpx4yhXs/oI3NbTbIvXz5Cm1s7fHiLzMzX+TI4rKx/pfEZgmwgsMDAOkbwJJpKmxT5pnRAwB38EIJEcOt0swt3QSHfwAAIABJREFUwKyMcKuuL0CFSxSW/oJ52gAQhe9hHzIdbPtzAzqm/ssRU1XDZfOQytOTa7JIF6sMAdefpaPMRzTUHTblqOSJFiTxf3xYdoAZe2CaB2iE4Pvitnnfh9HjbUWoQ7Dk2qTmyN8ApDCzf3D8CLOrGqWoQBK/y5FkNepjWJlKADRQy4PJCrv/6IJ2+wc0gsEFFQxSGEiHaYbHjh1hXikAHACI8+E69NYWlzTAyQU48nlV5if4P+4hOtX4XXzAnd9Sp3DN7LGb2jJzFM2GlKb8WlbNhb9FkxAf+F08Qyj/AByxAfGmDUkqMqcMUw4xy8djHi8MREC1wsgKRJH1WrsoNXhuKh1Hk3zQH4jZ2dldSfLjQolxUejrRZEcz9LkoSSePBBH0QzLVAOvzPJctOqtPI7j0nXdpNXp7GV5IjEDx1Xefr3V2C1J1rwg2MWWvrvXWwj8+u5wNAyKQs9Mp5PlOE1dKaUajMZLSqkiiqLSd1zuy+V5CoYsNupCSnXT8YJ3/PRv/sXv4Lzf/qbXtbbSxuTLAcsXDJJYOz/23d/4cuWLHyCiV45Go5NxHKN79Wmt9dUoiraJyitpkpSeH5yjQivhSDC57xSC7nFd95EsiZuhH9SELNGgCVzX9XSWezhppZTgUJ/NZE3zBvVGFLxtNGLHtuCGsrUW0usqHUfaCLcfRHo29cMisoO0TKdSsJQNiwigjAVrnH/MKAE8XCDbAiCxwOyDzrb1e3vcUYZMrX+wwy7N2CG7M21aXFnkKBL1oHqtzdw9Lpw7Lhv0njt3lsH0+PHjzF/E+Uht6meQQXJqGccMoqD/ANTg2gPPRBTMNza3aHd/cAiSPMekO8t1SVwfRJHo8psGjgEPC5KYz8IPAECgatwcAtthrRLL6BZI2qjTgojZpIyJMZQ4nG5zYnAr2rcgaSNvQ6A2hrCHIInfv62McjtIcvSGIVTVpEEbTSKStGWY20HSkq/h8sRdfBCTbqPq2Dok11+r77MRG0IU1LsBkvIWBxIAab9vkNLUL7EWuREEehRmucBVp4Rf5IRBEhEZQBKqnm3MCMJYh9ykvS1ElEVBx46sclPPZj94PawnRIooE1hlF9at8Q3wzaTLdptu3LjB991mUwA4Pt9qJDK68fx1mh3azRlDEVNyQekHmy9oQIgq9/Z2jAuT77OaC/eHxzVg5nYSUVZ11/FsYcHkBbr0kil1juMjGszSvNiXjupTXt7Y299fgYFNoTPh+d42afHHUuRXC128mnTxSJJEJ/I0OaLzTKBM1m20iizLVL1eT73AjV3XzWq12sj3/aTWavfjadQKa42+47rDSZzAuWvUOxgu4noPBoOZoiw7aZo007xoAmxBWM+yjF05RanLstCJq8RHlXJ+8qd+84mP41a+4y2vXXnne/8U0xX/fhs3p9/2+lo0Sk/klP87IeUjQPAkST4jlfN+rbMnk3h62XH9KE3T46FSe1mupS/9vV7XS8O8gMHVo3mePtKo1V+hdXFEKbmQF4UfeqFUSrhIvcGbxHOcpoYnBpAEpcRwyoyvI24eANE2VQzxGmMbNAMQNMBYHDal44JxNaAKC613MODXwaLA4gGYIGLBAmIDCLg4VwvQqkWMegaTL9H9Rb0NFBnUo4itrY4cW6X52QUzMqEQbIiLKAxE8wsXLtBnP/skLS7N0UteeoqjV5gfiNJEToh88d54II6urZk6m+fS5s4u17uuXLlGvf6ABqOIH6wcM0Rcl2ZbHZ4bg3SbGzhBzfAlm3WuTdqUGaRudLnthxAOlyMYlDhaNJvHIeG84kBymHg46/oWSNra8O3zxy1AWqqMiWZMdG4jSQag54EkR/qo51VRPm9WudnELEiCVvN8kETkcwskTeqObjM+bk+RbUnhECQRJTPTDoXYW5EkqEGoPXI3uaIN8df4XhVRohEIEj7GQbBGG6a/PNMGGpARA+S1G9dZ0gnlCs7t2LFVtoY7srJMcLDHJot5MwAuS8thByqeWtg+jOhwPbA2QeHBz86cOcMAzjVznjBpxiVzTbTqwqORiOuAtJ79TdkYJmDjC4glwK7Y39+lSxfOH44JQVaDe8Ujd32P/05Ukl+k2fA0IAH2AurrYYlhXrVa42wUJyMisYF/g+HgwTTTdfRwgiCMomi8q4g+K5Q47jnqiM6i1n5v/9VJFDVC39Oriwu9aTSebbVa0zie1ubm5oZBLYzDMEwarc5evV7T7e7M0FXh/jhKovF4Em9u785NplExHI3b08l4eX//YHkwGnWazaYYj6d5liXJ/OzMXhpHN9M4+sN60/2tn/q1T6yDUA7Oylc6C+cFR5LveMsbmtGoFyjl/KEg8bI0TaMkSf8P4agndEznYjmpoautdHFSKb1XCqXcSO6k1Bzjhh0nyrdno/sbrv8PSiHWXM99ZDqe3tFtd7IwDLHLtB3l1PM08+JkKkw0idokrMbwsPGwc0xP4QKwARNDiEU9iF10Ss06ZlYFQJIoqw4sS8sMGKC+wmT1Kn3DZ0s5AShi58dis9ZonMpggFdVA0JDCNFkvQ5jCAyBb9LMTIcXOWpiULRgKNX+7gHLwHgOzmhA7U6dvuZrHmVpmXF4Nl1DuLogcl1bW+N6JqRtSINgKJDqkjY2tqg/GFKUFBwNwEcSgD3X7tLSwiLXILEx1L2AB9/Dpow3jirdBkjyw8Pzo3ENTBTCoF+VFjhXqcoctrFtt1yOOgEq1dRFmxaj+8tgC2dzdMDxUCE1zUz9N0tyI9VLYWUHfqLpMBvJpGnIWfko7qG9PywjTMw4X5aifgmQZJK7awaqoYHDm+jzokkL4OYz2BHVmR2CZNW9B4WLa5CmdmhAEnVJU5tkGzfIG9HAg39kmnMkCbA8GA7o+tYGXb2+zk7oGC6Ga3v3PXfQA/fcS6vLS2zQgmvx7NkzfK9xHe1MGWzOMO8AeFoprG0korSClBtgabMmtpqr1dhEBU1Ebi7GCQMzeKmIUPGB35mZm+Ou+MmTd3KavXnzBj333FmuqXI9HjlBNXWTBRdsxCoJtXvcsjBsUlhvkFD+sNTUrzcaH03TfJpnxSRJs36c5XdSSYtFWUygJI6mk0QKmD5CBSf8PI31ztbGP8uTtLO4MJudXFv71P7e1sN+EIhebz84evRoIpQoXM/XjWZz2mi2+mHYGua5nmgSWV6ICdQ7g8Eg39naqSd53omjaYafpWnqFGV5XUn1meHB/q4f1s+LsLjw839rpYby4H4Yql/40Fc+5uEFgyRY6w888Hg5Pv/aj+qieHWSpqMiz36wFOXZsizGuZZpLtLES9USFe6NQmlPCof1VQ1fu1qqhnBlh8rCDx2XVFB71bDff+tcd2bU6rSvShI1Evph0uVMXqROAn4dd5Gx8BGZGNfnOIWBhcuUB9AQsJVCpQHgwUNq6nEGCEDsBjWHU5WqtgknFwt8Nl20DxL+j2lySG9sJGq71Hhg8VCiWcIqCV/S7HyXlpbnmDwOQnM0zSiapjQcTunm+iZtbGCzNTzK+YUuPfSi+zg6ZhPfOOdjBpUF74tUHO8Fmg4cwRGpbe8fmPEEBz0i6bGmfPvmBgPBfGeGVpdXjHZbOYZcHoQ8EwhRFne3QQKHw3Tlks6daOFyA8eCJD7zyFgAISKxaoUA+G5Fkoi6zAUE9YqvZ6V9h8QONU7UhHlmdmaaGDBKgOlrUfkscpeYTK35dpBEd9tGknhdPKi4z7bDDZAEaNpNzTYpbo8keUOojo+jYgBh1XRBE8JGlxzN8s/M5EF7Hvz7tlGTF6awgDSbHX9u8S6ZngSbsDxlkITGHun2JIlp82CXNna2WZqYQ3mV57Syukh3n7yDjq6ucISHueHnL15gMARtB6k0PhA1I3LEdQBBHMdjvSLvvPPOQ8oQNlOAF2/M0E2zaW5slE2RGWGM625HfdhsAtfsvvvuY/cl2A4+d/4sbW/t8nvBmxP+BjabYJ4meDQwDyGH2q0ZuJPDGaZPWj4hlHq2lDLJ4aKbpBLzqCZRvKq1VkIIJaXsOVJ/IE9jKENmk2TS2dza+DEqi+4dx4/3773jxB9dvHz+dXmez/QHB3ptbU0ji6zValvNdlt2OjN7c/OL13Wp9pJMp/v9oX/QG0zzVJf7B/vX+wf7o6IsRtJ1LsXxdCiKMimVd/Dzv/7HSKf5482PPRY0w7B8IQDJa96+0Av4zGTMn/ivvulP0jT9hizLJlqXby2K/G8cob1EyD0v10KX5R3aKfel8EJJNIKlmkrC2A2yOUHujOfoPSdsuL5S946n8Y+36vWi1W79nlKqVuT5d+dpfheRVmkWM1BicSlluHwcYSTmgWWLrCpVg1sMVA+HYCfNfO0JFB/VfA9YQeHhDCsFjI1cbKHbko+hxwZwHM5JZqdvwe/PoAPFRIh6ZotTaESIiP5Q3xkOMEGxRzdvbNN0ZOaKwOat19+jU6cepJXleR6xisU9GRkrNnRpERkgYuAOY1nyXJlGq003N7cpzQs66PWp0ZrhqPTmtXV+qJBeAyRnWk3yWMceVjQgzIu+lcICJJkFYIFRVEoVSBddh6NLrj+hBncbSJr0+7bmBqfKoCgYkDxs6IAMVQGJSbeNjPOQOpWYRs7hxuSYqN7SsmCiYRsHfJ3RKa5MMXCetruNe4vrb0dB2MaNjSRRCrG/wwvdNpJu61AzMBYVydyqbmzIzGoc5kOZaLQ65sNzYxVPThGI8Wgu5Zp64yGn2+M4ohu7WwySbghzFdOIqtXNpnpsZZmWFuYYJLFOkaUgBQboWbs8lH9wvkhxeeomnNhHIyNRnZ/n68ezjqpuNsosbL5Bwkg/I8OwAEgiM8Las88MvkaWMjc3S8vLiyzLhO0e+LrYhGFbh92LeZnY8EgamacyIOmHzVhK/8D1wz/VRNe1LAd5VqhpnHSm0+TU3t7uiSAI91qtZr/Iy+ekok8V2RTMldksntZ3t7e/V8ny/uMn1q4vz85+bGvzOvBjCWUrHPP23jafO6Lao0eObx1ZW3s6rLeujUeT+rkLV0/d3Ni6e2Fx+YNh4P3Mv/6V938MTZiRG6VIozGQMHZVICNfzveKwZdL8/lS+PeCQRKKG7TST7qD9yZZ+j1FUaRCiH+mZPYHGOdALrnYXKTjL0nHu+oVRTPPtfBEipVNRVZ2PUcd01Ruh6F7tBSO7yrnh4gkRPHP+q7bSdP4H/Z6vXkhyrLUuUSXjQnbvnmo0DyIpjkz/2FYAW4hTxYscpaFZdr467ELTwSXmwHp1NTwYLuGn8HRx6ZlRllSFeyrOh3SeyxKLDBOz2GGkBkuGndIC+IFt3pknoKGT3E85vc24wQi2to8oN7BkHy36sAXGfX7+/TAi+6jtWMrNNNt8fybfn9Ely5cZL4fXtumVyBPo14FkvkQvo9IteOEllaOcYSwdQPu5NtsNHFkZZXmux2OJGsw4gXHDoYRAMlqVIXrG5DEQ8vRo7gNMDH7p6pNWpCssupDAroBRAOWSLEROeLBvAWSZgOxpHQ85BYkTU3SACQ3dOCs7ZmGj22+WZA8pB1ReejkzqqUMZyBDKmaN7mqa9tqNAw7wa3mlldEdjhG3Z4hIB66vdtNcHXnKZNVNFk9LbZxgxT7dpA0KbcpIyRFTlN2FMIoWmJDEvaqHA3pwvoVur65QQ7blXWp1WmTkiWPOzh+ZJUefskpdotCpPzcxQuHkznxXki/sQY4eiyI7y/uNStjioIVNSjlWAs5jvoqfi5zT5n0igmMaL7AVMTU9JnXWdWwcX0Bkt0ZlIdm+H1QDkLabUpWJmKGvwH2CrgxwUqvFjZhRxdJp3a12+18rhTiknDkThTFs8Px5O44Stf2e/3Fdruz2Wo3L+dpeolkuVemaalzZMST1YOD/a9Vgh5aWV5M5mc7Fw92d+/q9XtLOPSiyGSaZ6LRaERB4F9rtWb+yPEbf1MKvTmYpEdurG99+8WrV79ueeXYpcBzf8lV8YecVJY//7sfAzXgsBHDFMWnnmhRhwjp9u0gCGOe26PKt73tbeBkq+PHr+anT98aA2H/5gWD5Nvf/jofYxx/4nu+6V+lefrfV0jzg/k4/PWiEXWndep73qgIe8FJdzC6kTfarTJPda7KfD5fjEa1wTd7jjdbCrrgus4RrfV6p939sSTNjjiO2w5ct0iz+Eie50FRZGWeJTLL0HE23npM8IZpRYJ0eMiRSq1Z4y4gHj40NbB4YQDAQ8F4PAJkYGYetKVMIFKwjRws0OeDJB5C7GogaDMZXRinc6haoCMHRxFTBX1f0SQZU6+3z4t5f6/Pjj79/Qn5nhlVy2ARY4cPqdEM6eGXPkTdTpN1zpghjaaOK42zOSIAzClBig4HGYANRjes37iJeI6OnzRp187WFq1fvc41qKMrqzxi1HcUecI1dmX1BtOAmDwvFZsEW5CEmgaJMm8k+IdIEkRzcCKliSS5ocOEPoCZ1TcbUEQaCoC0abhJbc387OeDpG3aGBJ+pRXXmXF1r0ASX5v02ZQH8IDinnD9D+MJpiPDl5xOuT6Iv7O0rjYGwoXm73BveNa3NiRoC5IcmTJIYiMEwBsKDEtIK9I5TsCk50jFTSebLfgga6zkrRYksRljHMQYLvl5Sb3xmAYYDhfFdOHaFa5LYi2252ao223z++7tbtMdJ47TN732G7nhhyjuytWrbLeGKPHy5YucCp84tsblCsgrkUmA7I11de3adQZJOIWzE1JF8xlPhrS/u8fvgRo5N+3aDQZJqwlnfm/lDYCvV48sc7ptpLYugSDOjkuV+qfZbvO9xzngexgUp5yAkhgzeoLx/PziR5SvPukGte3JOHqoNxic0qXojMdTHQQ1VzjiWt0LnizL/HpWpNezeOpmUfTafu/gW0pdHJ+Z7fg13xtmeer2+/0gDP1oOBw6Wuh0pts94/q1Twmhfi8t0rAs3aZQ7lyvN/zaM+fOv+zIseMfrPnuvieKxPPcZ/7Nf/zzD2EdPh8A8b0f+95vXIgmeSiVP6UxDWcbjRIB3tJ47ITLrrc/SlzPdcq9rJY9/vj/33PyBYMkIslYjVYSKuaKLPuIlNJTSv3zONEflLVxVkubokwirVUZat/xReqAV54AKKUvHC2D+x0pjwslXEFi3XHc2PXcb/I87zscpRwpRAMy5jzPfRRk7YwYlJqwYLHg+ea6RqdtUhNDdYAjz3gyMrVC1OKESR1s9ATPQCwwLFAoLpCmoBNtaz+IWPB/o6F1eScHc7/OGuwWDxg7fszs9tiF0WnHQgSY4TOGc4GigLGiiLTabbwOFBBTozKRxpb/JS9+iLIsYmDHscE0wMwsjunIylGmv7C5cBKzphY1sMtXr3DT5OjxNT7/a+vXaWdrlzvooP6szC9yuo3xDYiWOzyywmUbOdRmMS2S+abgElZmFWgqcLH+NpI5E8YPOVYIJKH7vrUfs38nE8utysYAGo6NpXOFSZOtRRnuEa4N7gPuEyITfM+m2Sh74GvTjDDCAENah/enkexNIsNRRTkF9wMgClkpSiGoybHBcHU8txQ/Zq0cKisrXiRLS7jWWP3LDagCEAGwAE78H1Qf1LE5mmQmg/maZ13juEhweg1PgDHWQZzQ9v4+Xbh6mf0v4Za/vLrCETNmeuPvvMClhx9+mF704L00HBzQxsYNmo6HTOG67567+LogFUf54/jaSb5mYDdcuniFJkOMr/U58kPE2GrCT8Bsgtiw9vZ32N4MFDCk3SgTcKTumvuEsBDngOuDRigAFa8FkER0Op5M+f6hUz87j3UpCLZyfO+F4nJCFKUoU5Xd2YUnw2bnilSu3++P53r9wRIyOiI1LUqtfM/f9Xz3GSHLz+s03Uri6O5kMn75Qa//9bPd9hzW4O7uNjMGut2Z8dnnnmt0u92/9sPgrHK9c6Wm84roC1EilOPJeBplr4vi+J8Ohn3VCDs/2GwEE9LpSrMRvmg4GIyVdP981l29vqf6c4ErBsmeymejqKD5eS6gD2jYIDe7U2flnY7vHdeFdkiWF7Uu/6zSdIs3vvGN8vncyRcMknjTH3nzP+4EaTZTUP57QohVIeW/DPvqV6fiQOl2XRex8PMiqTlKlm6SDGtDN9qfL7pKijnf8yZSl6+RXrgoZVlXUj7pBJ7wXe8HHKUelgIGHtIptHaTJAkAknjocHMtX5FBz/NN5FMYZQWaIhypJGZmDI9xqNJkLBJojQ2p2meJl3XuYZWk7erlIL6bqAbAxg97mfP/0bk2vpMzhuROhlM5HFcjTcfw58vY4NXwAQ2Y28YJDGlxnIvzc3TkKJQ4iEibHGkirb566TL/HK7fiJ4w0xvvb+dvYyAXXhe7PGZh93sjJh/39odsvb8yv8z8SBDKa4FHrbBOvie5kcOWba4BIJyfTXM5iryts81RolMBZxVN2pqtTavNwjHjIFjqWDVKWCMN6k71MHKHu5JiAiR5pCoAD3p66JirGeH10Lj5YF4PR4OVAQjkg1zi0BgIN+XplMY6bWRkp2ieYbQAvCXrTcJcc96IqnIJNjQ+0mqlgwxua5Ro4SOiRJSOzZJTeHwNcwdbq8yq+mlFCeKNtUq3AZJIRQGSsdY0SVIaRFPa3N2hi9eu0QiGEz58L9t8ncbRmLmVQejT7PwcvfrVr6TFxS5NRkPa395iWtDa0WOc8Qxh51fxJ2F3tjC/xE3KEfuoDlg7jc0G83eguAHnEtcNx8dlCEhu0XRhKaYZDwKFGn52GElj/je76RO5Tsj2d3wtqKTBeEBhzWNJJe6zqjKQvICGHI0zWbpe2J+dX95otWa3RqNxcP3mzolca1WrNw4c1ymkFH2p1L6icqCLPM6zpJal6dHxaPhAEidz2PDAZUbE3Ov1+o7nXROkflcqdTEri57Q8q+19LqecjpRNrxJ5H+bJPWmnZ2trDMz+89lPrn2nj/47PSH3/CKxaDTfGWe6WOFLhPXdzfAtRFKZKKQUxV6Suj8rixJX1WW4kVB6HV8L+wVOu9lSfbxROa//29//S+e+7vqki8UJMXb3/46z9lqyHYz6eZl+b8LIb9JF/o3MiX+1yIa+jpPJu1dP9tojrx60O46Oq8VLsWe1OMgW55M1e5DylOuq4IWSfF1jqvu9v2g73nuUeWoGSVoFdGplDKcTqc1zAbG4kRkx2kDxqvCPSU2EaJt0kAeyPUuTKSDTyMb9hog4wZBpcjALoYFBZDkRaAQwRj6iAEEEzahk24cWQxfr9mqHxbXhxjP0DswlJrSeBdCloZmBdxyTMfUusmY2SVp5bCyvLjAu7sBXZ8dxxE1fuFzTzEYI5XHIjoY9Pl8YLaLiAJ1L5w7Us6HH3kZuU7A1JEb65sUjcas8mn4oelsB4YKhPnXbGsWeBRWfpDYFAAksPliChBHlkayyOdfNXaQY1vAsUCJ64J6JNcmOXIzIGkjSU6RqxQVIGlrkJBRAiTtfcNnUJ7YLi40TkAASaPlNjQgNIwAktBNm/O28sSBacxUo2gBkjOtzuFwLQvm6KHjgzvu3JyprND45hqQ5GjSptu2RlltZlA02ejRlBEMSOJ7mI6I2TsAR2wKcZ4xSK5vb9K16zf451CqAMRxnSbxhFPXTrdNw/GIHn30EXrk4Yeo02zQ7s4WU8OaYZ1293YINoBorkFaCxVPHJl1hUYhOLdRNf89z0FmN5EhPkBzYw12UTmBVa5FiIxxnziDkIiKjTQSQQU+fL+OEQt83fFaBwNszimXlvxAUVBFqwLuTkwrFftlKWRYa45anRnwoMVBb9jA2/i+H0npZFJSTwoZK1nmUZqI8WAwF40nc3mSzvd6vXaapoIcr4yzZIgxDePx9F2a6KPC8TtZoa++53c/tvnm1z/ySLMe5jpx19MCZT3xtZ7nPfeLv/2R70MEAru0Xu+kXsivdcKguVoIWkijWPie0/E8/5TjOCf6g0EkSSStTtONo3gkpdxI46Tn12ubRUnnfubX/uTK3wWQvKF+qR/+XT87ffoxp3+10xATN6nN0oyn8+8UQv1Qnuefm0yL7/eCXBTCjd/53g+MT58+Lfaf/bNZRI/m4aKxJ11XE61BVSilJ6Qnjweu91LP95qu6x5XSnU9xxGOq5ppljXTJKnhxPH32DWx2G0DBR6F3EBhaydQUkzjIK/mC6MGabup3I12zVxn26FGBAogtMYwJg25FWkhJcGiw+6LD1ZAVNpr1D3Hw0Hlp2d8ItOscsC2bGwykS0eeIwCgCEvj3Go1VnyheHziCYBkvj7s888W3HeTKqNh5sNB7yA/48LCLC5ur5Or3nNa2hufonrdNevbdDu5hbNdGa5011nChDMYDGyVPDnwPeo5oeVVtxEkgBJjsgr1QabXTwPJG3N0tb2DHXo/wuSdilZxyCAJN+Hat64HdmAVBD3D+kcR/4VSEJjzwYfFYgj0uWopzp/gCTLE6MJn+9g1DfjETCxEvy/Todm2102s0VUZeqjZuY6Pt8Okraeiqrq7ek2wkKACYNiBZKoFSLdtl3t54PkNAVIwv5NU0KaepMxXb1xnac3AjSxdpApACRHoyFHtPOLc1zCWVldoEdecope9MA9/B48ATRJ6NKlCzz/utFssrQWBiiocWMTxvoFFxVUKg+1cVfxJElmQnBkbkopoMhxXRcbDawqINdFlIkqdEWJQw6KuqtZByFhtnaz1mSZ7Hg8ZEMObISNdoPrm1wC4QwLDbLwunTVBFSfoiS/LEXierXU84I8zXNd6pJVM1rnOksitz8Ydg72d+fGg2FXCOEN+wPpuOF0HKej4TSZlIX+vOe4PzKlKTmFd+Jd7//kJ9/0ulc0a4H3kjwen3FEuCo9539Jkrzpec7v9LzFX3388S8+2Osdb3lVc3KgXx6GtWUS5EfJeNN3nIMiF2WcTGSr3k1SKW7qvtf/cmhBLwgkwZFcC4Kgcf16kpyY7/p+/qCS7r/M87yfx+kP7AabO7NxpxUNi8LTWREyF002AAAgAElEQVRlrXT2Fa/IBs/+se85wcmiVMeFKoUSDkhCe77vlaEXvsz1vVcpKU9hnHLgBT3f9wKti3mty3pZZC4WL+p/Vt7GzQAQlQFCzLmTFT/OTALk7pw0zj3YhW2azQuqsgSDF6R5XWPhhd8xbjxmR8VrINJBfRIpNitkUEBfv8KghZ2YKSsYacujaM0lxW5vIhdDTscHFu1sFyalxqEFEQBAEtExIkcc141r6/w6II0jrZyZnzP2/UIxXxNNInx+7sIFevTRR2ll9Rgf5+72Aa1fvsKmvogkMRAMjRv2d3Qqn0euTVazflwDJNC021rtF61LVmkrShoWHG+l3rciyb8LJNHcsLOYjRu2KYPweFtEgpgtzMPVmpV23lx7G0narMGCZJSYUQ4WJPFzVqS02wyS3XaT6U8MDrj+lQ6buZ9VeeRWyUCyybDtbnPXuyoNlKkx4gBIstigMqK1Djz4zDLETLPjfQzSvChpt9ejc5cv0vbOHgMi5vXAtAPnDAoaX/N6wGsyyyN6yYMP0Kte+TJuOsEZCAqv9etX2drPC83Mo8HIqIzYvg4ZC4/aMONG0Hix1wDnZyWnWDNce/ZNDdpQiUb8uuDJss4dxiJkqFRc6kAGUgNZHDzfhKk4SQpJJTwwW6z8wrWGdNYPagOlRIyosSgKvyjKWCgvdj0/K0sJPgoitqDX23cHw97MeDjqpFFci+NYOEol/YPehJR3I87l3mAUlUEQfGqgo58NU1qNtTs+MpLXNzpyTVI2G8fZji7pu4QQ31r3/TNxnL+73SrOw4n8+YHcj3z3Y8fjKLmnXq+txdHoac9RT9nfe9vDD7srr/9scfo0aahv4FJu//5LjXR4QSBpLNMf82kyr2meZhTJrhLyfyqo8NJx+lPqxIs/l1z79Ow4pSQcDUvhh1KGpVMURVjmcqEUpSulKIV050nR1TB0hO/V/1tHuS8WVLalUmng+SIMfTcIg7ou9GKRJc5oNHIPDipr/Er1wHNr0ACo0kNQN/CAwO3ZRBN2HrGhrdjaIByksfjRAMDDYaJUM+rVyLyMySn+D4UCdNSoLaLQjC406BJQ8sCiDJEhKtsAXvR7jaJFHqZp/BBWCg9Yp2FXRn0OUQA/ROxO3mSQPNjd4ygDI1LxYJy48w4GY0wAROSKyYL4vH7jBnc55xeWDW8uKujC+fOsbEGKPdNqcw0STtSuQ9zthO1b6BujAwtC+D4eEk7DQAGyJg+HDZlKqliBJJvr2t/hdNuql754uo1mE4+l6PX4H+4H7gFUKjaSfD5IctrtGW4hp+Zo9uiMEui/0/gQJJmkbuamEChAAMmZTotB0qafbFZRySk5Sn6eXLdEDQ5AWUWLFiSRfqPjbUHSOoQDZHDs+IxGDeqEMUYsAFSVoM3dXXr2/DnaHwz5/sK5Gyk+jgeRHD5jo2cKmU7p0YdfQnfdeZzXK5osaOCYWUPQ70cMxBgJi84z1gPKQobWhhk3Dbb+wzU22Y9RUmEDxvqCIghOPbieWH9YRwBPyHbNqGSH6hWIsiLNdfn3MTwNx76zs0XDEWYsBWziax3jTYTqZLos8+5Mc9JsNvuC3LjfH8o004UfBEmhdTAajcLRaNQejQfNPM18RK3orpelmOZptqHJP7s3nMpCOFESRb8rtfqw23BWZ7bp3EZz1Ml12NJlUQ8C78VZmn0rNNl1v/7BUsuP/NIf/vlNkMRr8+S86/EnWMX31te//ESzUbsnmkQd7ecfes/jn2XN8Q9+28tnyyLv+n6LwCCVlBfvevxJUIa+rI8XCpL0oz/6xtCPp0GQ+fVSKun77g8LknNRNP6wlMX7aZI7dDOaQgrkNKKjjlLLSFhlQfsiUHvSnUSU1r/e97055ThLjusf91znpBKy4bgqAFAFQaBC32sWuuhmWRL0+33nYHfnULvLDRrWTcOqrAInbVIPRGf4wGKv7NtMlAgLNc8zZNWKWGzF/0yTqcwfLLABIPEPfwPwwhhOdCPxmiDiYr4MPgxAEoMPgwAijeo9mG5UMbh4TkgjZPoJFilGjOJ4YaiLRZ9MI36PnZ09/vs77r6LF3eaGROEo2vHmEQM5QmOFzOm7733XurUuwySB3s9TrkgU3SlMF3tCiTR3UbjxvpWcmmh2lxu1WKBJNZ09pbvpO0W316XZLC8DSRx/s9v3IBoDXBE9M1jSyWkbSE/wAA4dM3xf8xBN5xHM+URbABmKlTMBQCMBUmMZsWkPpC5bwdJ1CQRSbJWHbUzcOJxoQ9BHQ4/lS0cuti8cRnKkjVJZjklIkibYlfcWdt8gigBJQR8RsMmSTWlQhtFiqvo5vY2feHMM1wzRkTGNndwW+K6uTHcteYmi4tz9PBDDzAtDK8XuC4rZnDe0XTMmn5MIuSINUoY4LCfc8ONHPYZtcdvsyRW/EwwCteMecAsJajRcN+YKQHXIkfxzHCozmBZZv8W72spVdi84a6Oujuco3hURqvFEzNN+UUlSsmyXg8nYaO+4br+ZDKeyskkkRgPBwXNZDLyhBC10WQQZHHaRLZmegtUdFrtD+dZKa9uHThuWLsQRcn7CqUnWaKLka/X27G7hL5RXBZHirT45iDwT4qS/iqOkw9Lme1iRMx7P/AJgGP59te9opU2ggdqSi2NppNLv/KBT3/hbd/+8DLY0L7n6IOt4eh9Tzx1yJUE4bxPTgPPW2jKgqMvhZYvGCR5+piar6Wq8D1ZFp5bf6sQtBrHk+cGafl/dybulOq7cjKhTumohUKUgSpFnOU6ka7MXKldKb2jgRd4Qoo1x3HvcXyv5rveEddxloMwkK7rBDU/CEvSNYTu02js9fZ20e1mEOI0bjQwIMgmt6C4mGgQX1sOHHfRKg4eBiTh4li7LeyONt3Eg2AHMtmokheG7zNAPffcc9xJZm4fpIDzs5w+2267Sc2NugXf48FIcCfvdLgWZGkYODZMOcRi29je4PsDSzWAMeR9n//852kwGDEYrp08wa8DkOT/nzjOjRrMVka0IKRLj7zsZbS2eoJnmWze2OTXAEiis2m62qb26LFCyHTtLQihXGApQRx9VTSg2+uQzAqoapZMI7nN6MKCpJRfnAKEDjBAEtEkzoNtsqAzrtx9vhhIsoluaHwwUXdkH0+AZJJQXMnu+oMDSrBJFjnXIBFJPh8keZOUhnRuywXYrRgcUX+8DSQRGTJYInqsPpsutgFzrq9WyiH7mWuROXEtEkoo7Uha39igzz39BaYHGbPckn0bwd0ELxKD0fC9++6+hx586AE6urJIZ5/+Ak2GQ1qYn2d7Npw33MExBx6AiJQbDudck+aN2OUZ8/8vcW8abVl6lod9e95nHu5869Y8qqq71a1Wq1sCk5IEyBJICETb2Nig4BjI9MPJWqyVZf+orHgtEv7YcYKzIsdADBhBrQQiBwmEhEtCUqvVqlZPVd1dXcOtuvM95w5n3vMOz/Pu71YhiClk9eKA1qm+99xz9tn728/3Ds/7PIwe3ZKUCwpJO4g441yXa5jkwiYh4tG4tjj/mC3Hv3VN3oeneiGqy654qcT7Y3pWdCixxhBwYA1jGggpd1EHvgdBCdOx+oPRODYNq+d5pd5kFKf94WAa+5PruV4YjNudTnem19urj/D5owD6C+n09NwXujv7c5GytvLMuFFt1H+32+2eSC3jeq6StWiSeL5ttmzHO55m8btdy7GD4fg3cytd9hI72qweoczZz3zse2qerS5YuVXOjeTWjLW/sR6UbHS9vx34fvZnn3S8lVnzgTokpwb/snDyOwJJ5O9q+1p5NB5V83RqUK0MK5bh/pBhmBC6eC0Yxv/PL336M+v/7d/5wXNmbsxEabSdJGbXN/Kq6Sg7LmU7bmovqNSqWa75Ts8rHc/zbL9c8gPLdp+xTONMo9E0Pd92y37ZDoPJDBpwSRqhxmFRbiuWeV4QaLEoUM+RtLVCDiK6uVSPmQx5k0BWnz7NFfG7pjcyPWqkG066RGFMRUJ6Cu5WiwsKAImRLYCTdKwNksgZyUFEoBDIYO1Ti7wmIoyB4jp3fhDai/rmoUNUsmddEyAgAr8eJ3fAb8N4IkjD+F6zC/NcqKgX0Ra0KpEwoijM+pqmcO5OHDnF4+xuddWw16ciEBSTIBqmQRKcRq8AyQO3RqgCfZtVKaPGoqenb6i/qHlDQEWpgTXYgvgdSTc5R/mhUBYHSGJzwbnTNTRdS6ZNLWtrEnV5aDiRj0p3EEY+eESJRFKaK7kPK+DhkN1faU45amZqWs22WwSkg0kbp1jiWsVIz6AXPE8cIxs7BQhSgIME8/uuiNpaQRPidQ0borBRotT+WLxlIjNXb6AUs7LCaBOz3I5pKvjwkKs7GqharazOveOMuvh9/wntPLY3VtS95WVye9EMQ2Q/PzurbNdlB5zgNh7RRE2ak1IG0qCuTLFD0BYXIKWxnu6K5iT+W66PNHSgIKVFoakTaUkJCuUERPsAdHrkVKu8JzY2N3luMCaL9Yl/w4a5XC7vT8/O7pmO2zEtZ9u2vBthGFXG43DU3dk/nSdJO0qj1tkzp/buLN9Z/NxnP3f86NJhTlw16rVxEueD7u6Oml48dNfz/D/JTaM7HAz3RsPBW3RStcFssRZNQx0uV8rtcDj+em7m/37cT9IoH4VW1E7dM4PUXDeeKJerZ3qj4Uv/+ve/ee1hQO8vA8Vv//13CJIXbbVzqBwPh40sNcdemWSFDyhDPRXHyd0wDP5IxVEvNYx6mmWGHZk7d+3GzpJadZUqtW3HKivTnLdNI8mU+R7Po8Dnluu4UalUesR1nL9Zq9ZKlXI5MU2zlmVpOcuSRhhNfMOAjFpqjIcDmWfFmB6koEBnII1FbBPAlSOv0pZFALKy9jIGmIHoK37OARcVdkmt5oyFgAWBxYSFwzRhpEFVJLQOLx09SKuxaPBetOY0pfGDZ45OGmLJCmUeGEAxSipjfDGgyCoiQhwfKEcQZoVFrK5JAiQxjw4wQESAmxMSVgAVuAbiOAaDMWuSTz3xNK/tyt1Vcuy0aySUgExDup4OLXQdcTQs/L8xw64jSTa+Cr6kBkkNjg8+65qkpOXSgQZI4nhgdM/GiCUukyDEAyT5XTkhAzpVysYNwSgTHilqYYi8ytDCrNfVVHuGr8c55WTLGB1t1NTkuoFOo3+nG3bz0zNqYWZadBoL0M6tIlAoQLJgvAhxHGUSPXZY0Hq+HSTxe62BqZt7AEBaSJi2GsIeNxiLx0wUqGuvv67urq2S+wcKDaadMBoKqEKN+Oy5U+pdT7yzyGagbj9Q3e2OWrmzzO8NTySyGZB6A8Qc4RFSkYrsDfHoxiiugPt9HyHW1g1ZdwBJRv+Gzb9D44ZRKaNJ6XyDP4nOlXTGY4IfwPH48eN8xvttbG7zs6VxOS3MiuXbPMZas6FmFpYGzfb0N5u11r8Lw7ibZtlWf3/4ZHd350dXVu6dnZpqhaZpesvLy3WUMObm5qJms72fRrHRH41K5Vp1PTeMfq7yt+Ik+vUwiNdUmh1Stvm9tmU7lZIfDCcjM4njq86k89m0uuRY6aQ52C11ncroXa6RN03LWg6zZHnxyavBpUsHkeFfGiE+LFj+lUES9J+dnZJlDbzSn45FNqPEDGPbyj1bfa+ljL+RZfEwSpKvxGG0rox8N7as3tTpp0EFQnfE+EfPfmDRNqxjylEV27b83LS+zzGtZcOytmzTXPDLlaHneT9hG+ZMrVaJfd/PkzRuBOPRwmg8KLfbbRsdUtApRoMBibjoZOtaGUbHGO1BEQUkbFd4alCXYad0IsrYmqGDmVtKbBXNmvtTHy4bNIjWEIECNHEzYycEeAJssBPjZsHCCUZCOkeNB4CrwQe0EgAsJMt09IlUCqlTb4CpCrEbwPrGIoRYLxby5ua2yPUXUmFoDCDCxQ0KoIVyOV6/srLO43n/3/gg33/13pra6XYJipWSz5pklkI9yeDkDQzU0HxBTUqUvJFKy43FtNrUM91CodHnVYPn/aaNSKOxc0rbA2ncoDbLv7Fhdi8gic0MUTB+jiYAI8yicYPvxcZNqUqQqFZrPH/TU7N8PZoXAFOAJCaaMH+PqAq1MtbolKSdiCYBkvPTU/w3VYlwUgvpzANg1zzJ4hbCsTDiKqg/mi4GmTQdYTKSLBS+E6gbFcpEsLjojcYkkqPO1+ntqVevX1P31teK6M1UlRI673VK2C3Mz6lHzr9DnTpxTK2u3lOj8UBBQAUjhfudvQNrYJRV2FSMQo6gggaEc4wxTJST4LM9KYCOnODinD/I80Xji8r8oAxB6qxQhGetvNCNJN+z0GpFYwy0H9QvDx8+xMYOvj84mij94BrhHoCS08rqXU71lCu1vFRr9Vvt2avNRvu3g3CymicGLAme7vX75++t3HtyNOwfNUwsQz9aX13zz5w+s+G6XupYbiXJ0rRar2xBi3YYTIZxGN3NMliv5lXLtIe262xHcTIsl/xemFr/u9p9KxxMEsOtTVUtw5hKkuydJVfd+he/9+LVhwW87+R1fyWQ1AA5NVXN1VtDFLuq0USl8N/MrOx9lml8FP6uURx9PYmyL49U2vnU5S+ww/QLH/ue2liVa4aVzHi+MaUM+7hlGtXcMsp2bn3d9/2xMownK5XKadf3nojDqF2pVZNmvbGujGy+3+stbW9tzM0vzMrMK8CQ41t7fJbCenxfPFVbbea5RJCueBsDJHHDICJjBFI0WnSNRtMhbt68yQiItq3NJqM1PGuXQ/jM4Hc4DmpX0k7WULVqmTc56jwECzYIUnbB21PS5BELiCFvAlBnkHLjfsbfASSxeLtFbQmAgIU9GI6ZBqHWhUgVkSTBcm2Tx/nOC0+oCxfQBIg5uRONcdx11iTTeMLkmZ3ugpoEBW80kIRXV0Qf9BL68yD57VEkvgOjxYIeBKDSEzcITqRTLrw9gCRqWxokEUmSXF7Ik6Frz3ltV2phAElGVA2ZaBK/7EwFkZiB7Q963JT2YY0wGpLTh9l3ACM6+lBB4nx9MXWDodeD4y0SUP53EUnqeh5q2gcpNyPc+yAJUjg32Ai18MKjB8r1psU5bTzntkn72FeuX1Mb3W1+EkoLOJYjh+bU6RMn1LHDSwRLrN+d7rbyfY9jhPheU40pVfLBTxyqOBLTtN39nnjCl3yS1gHUqCEKpS3h+cImrI3R2IgoSWcfICn6nOhiS+lJGpyocYpn0EHZIAcPVOh1uFfmFuYLqwdL9QcT1dne4VrD+gPwbm6uq53dDgcmas25PcvxX2+3pj+dpvG38iwbZqn5uGmYbphMDnc62z96996dd8zMzPQGg4E7PzPfHY1Gru+X4X0VN9utzmQyTgfjYSmMwiTPsrZpGK9blvWKaZh7uWlsRUHY9D33uVTtXP+Xl68P/4tnz1eTQekTftm/l0/qX3sYruN3Ao76bx4aJKGUUZ8su0rN8W/DrGtVrchRqq7GcQrdhO/LjfzHjTTP0zT9oj3uf3o/D9KK7+ZRUi6btppTuZqyTKw+e+TYqmFY5qPKMNZTS63UvPJR07KeLPm1x0u+FydxfLRc9kEbslzXNkfDwezm5npj8dA8CeWYHgBlAqRfqKlgF6RieOHWdz9ykMK9rj3ihiYfUEmNELO1kuqJvzZqZ0h319ZXCFqojdH0K4h48546dVo9/vjj6pVXXuHn9TGrDdJ3EpNm00R3FRJVcSiOibbF96EthJLUDWkOJzbghUIRWgTZiLLKTLdxfBDZxfsCJOVzRgpagrhRmcabJsFnNILOZqyqfl098sgjanH+EKPf7uYWQRKpZ45IsohCUG3EAzcRAAsNHXa9NRXoAZDE61BLJfm6oACxY6x9bh7w70a6zXoZ54AxBy62FEgZAWo4p3igccMacAGSIMkDVFGTJUhWBCSr1TpfxygPwwOxUH/6IxG5GIzkekOUA8cO9gAcIqGnCcBEeUMaNsWMti5NFuCnbRvAVZVIXsooukkD/iQ+F8Ckp7s4q10AfAgLYUy+YK4b/kVZqt649Za69uYbVGrCo1ZDql1Vx44sqgtnz6qZdot1SQjdQtqsVC0zmsT716oNUo56e4gpoN8Yqc7OHt0YMZ+O646fgd6EB9Yu1gtqihrwtO+8zox0GUlbjwB4Adoi4oyxRtE8kJo6ZpNSVa1VmLE4LnjCjtrbH1JrMjdNCnBUKuAJ76r9PlS28rzRmu/Gqdo4NLvwf5uu95UkyFaSND5q2ca0YarBzvbmf7+xuXG2XC5njmsPyqVqf39vH12lCFur47r7RQktStN0LzdUxzCtL8Zp9s0smtRhN2tY4TgKzfz/+Mzz2H3yn/z+Rx9tVCrfP4riz/yfn7t6C7zth/Gq+U6B8qFBEpQfd1W5kepbfqlseGkQ748mpufY+bCU227svi/Nsp82s9xOVfaHg0ryq9YoLPtpqZYZRsM2kkZuWI6dqn3TtTtKZdO2a7/XNe3rQaZaZdf6oGnbs47lXXA9d8U2rUOO61jDQb80Hg9nsjStoPmKSBI7HiI4yJhZGHujradMciCC04RfgAmAgBFkIOozSJVIfUE6wu6gf+DXgoUDxZWNjW3VaksHHLU7LCJMgCCaPHnylDp//jw7yVhgcDwkqdyCkEVDTTehSG6raCz8S6RaWHTgVOL1UGURci/4f7AhDUlzEYEBmyIViAAgWYX3BVUG6SrSHkhoIa0jn61aJVcTjRt8n8HeSJ08eVI9cv5RgtLd5WVV9lxJPe2cohds5CEDhUcJxhVdW/mkPVmsU7I2+R8ASYJgAZI6kpSpFgCjNKgovEC1HZk0QpqoPYGkOSYjorom6Ze0sIU4A9aqddYmke5pBgIWNxo3AIPdnnTKAZIcNS1M3tCsmW621NxUW+TSikYZGAUEwYJMbhQgSSELiFYUIKmBR1N9vh0k9eQQjhvXFZsb9BUxWYRnyKN967VX1K27yyqEy6Bpcmb71InjbCbNTaEMoFQ4BLVnV00XPtjlhkxqIXOwDItd653uHq+7RJKJqlRrPI/4bKwPGZNFmSAnSIIuhDXKcVb4r1erRRPMK7IfKJRLY4Z14zhkCs10GtJz4ZibCerLKIeAWsRGD8RjMpORZBClvC5oRGKTx9SuabtZqdp8vTcYpzPt2T/OM/UNfBXDsFuGlZajMGitrt77z0slvxFMJnaW5XmlUu7iECaTSQZF0jjOUtt1Ng3DeCNOopsJQijLmM6V+uNhEN/13ShbfOzqVlFr5I73Dz/y7k/45cr2eNC9hiDNSqP0U18QTuTb8XhYkDR+5mc+Vq1NVNnKA1Sz1F7a26vW6kY8CElIDFXynizJft7I8kau1B9apvWv0njsm7Y3kxtGw7BzFHN23NycWJbrW575g5bjNE3beD3O0qcdhbFE20uTbMmyLL9Sqe6naZKGwXhhb2+nCWCYnZtiOitRY8DUIRwNeWNrhWuMGWo3Q4AWplsAflDlkQkM+coYrEcEaVgOf4fdEZGZdk5ERxK1ITjDYSc+evQ4QQrpIB6QGEMKuXzvDkG4XqupVqtJ32vWwkjkLavZaVH4gd4fvHr0YxyJirUGSURSOD740wAs0FBiw8a2BJAnIRs7jVazmPBxuehhv8DGUm/CmuTZ0+eYXi3fuaMidFehLVlxVYnd/lBlmP8FHcrB5pBJXdIrJnPQ3IELHnUm5TyhtvdgHVJHlYWZigAQo/O/GCQxjocbGNdA2AQy3cQplSBgRC+cWPneiCRpEVupSbOikC5DJIlNY3unw/caTYReVUW9rypTNjOtNtNt6lsWs+MPgiSvmyb2F/YRAEl8J/05oAAxmkQNkMo/Qs5GRKzBnSCZxBwgyAxbBXmutrod9cK3XqS3DfiRSLVxvY4fPSKTT/iMLOIzHC3RRINiuV+tMKrubHYIkkmckSMLXuTO7r6C/3Kt0WTmgGPAOCvOE445RrAQYxJHGjB4ACjx+1a9wWvbqEmzEPcK2A/4DrgGcHfEA3qlrO3msbIcUcfClA6iWUaTdplNokxJg9GEhzNJvxk0NMPDR06+sLHZcWuV2lfyVL1gWGoA7rOhDDdOonetrd77YKnsVceTsTnoDyqNRmPDdd2tKExeS3NjK4MEkDJejsPkziROBib12LKP57CizpMro8y6/Wu/dwUAeNCI+fmPve8f7vT3f6sWp4Zdqpp7rRPDv/ZIEpSfrRsvNOxgVPFrTS8I+mpqXNlY9ydOKcz9zHOzNA6fSJLkv8qzfN6w8i+blv2/ZkmcuaYzqxxj6k85nzuOGV5zQtOO/PJjvmsdsV1nOsvVI0maNW3TOVWplNMwDEtogjYbrXwSjvzudmcGfYZqpZz5vmtahtBIElAWdveoNC7dYVFvwQQNwAW7HojXqMkt37urdrs7LEoDOBnFjdFoSRmxjYYTpsIl6upJmohuLBYZQSBTlNcHSAJnkZIjtUUkB/dD7KzNWl3oRaiXxiG7yyiAN+sNtbe/Q1oOSgQABMwto47JGy9MGTVwnjzLuaDhyyMdeFGXfgm8u8lEtdBAWlzga4SE7rGbvLXVUWZusfC/uLDElBuUJWngmDwGqOPg3OAmRPSIyBHnAZuI42p1IJs1S9joSiMmK2a0/yxQ6i64llJDsYBUIWXRnRJpKDdOfi8YZOacGAEdC8AHkEQDgEZrg4GQrktVTnVwIohjimUVQ+YrNwkmmmmwu78rortGxnM2MzdbfD+PpQUoIQHoGBUbkkaDYaBVgB6MJPnzB+10qUBeuCE+QAGi2VfBkcQxcZ3FkA9zVG65Koxiake+8NJVEsxn52e4zkD14kQLppeyVLmmwWYaOt5ovjSnm/TDAXhBUg/NmN0OWAtKjSaB2u7uUnSiUquzaYPzhvXDdNhxVDgZqUF/j/cDrokuTwg7QOhudYouV/l3e/Tc5nCKjLr+qZIXNtreEATvVMFpUavCY/PyMd5pQ7M1VTFsLJC5Ya0UxmNI/48cPf2NlbUNt92e+l60rLEAACAASURBVKbnll9EJSzJ89k0S8I8S793b7dzstPpzHieZwZBkNZqtXtKWXtmbn5hHEd3s9Ry0zB6JUmTSmYaeZxO3swSt20YyUdMy9xJwuTlf/XZr730YIT40z/4rn80bgS/XOm4ZU0SB1/yVz7z1f8gKfw7jTIfNpJUP/vRj5aVP3Fann9sNJk8GuXRF1U87ilVO6KU6nqW88ODyfAn0iRtl/zy5+Ms/Z9dy2gq13mXkeed0I5f9cOsbRv2rOHZJyzTfD+0CVRmVPxSedkvlaqeY09neW7ajlmbjEZHGo16utPtzoVhUMIkBbqziMjAXxwU0mmD3j5TJixckqENgwsAFxRyVKjBbHc73PzQeME0CxaYNmjHPKyArAz+Y4aYEQ6ig60tRnKzs3Pq1PETXHRIffFzdPqq1Yq6c/smb6CpqRY9uLFLYxc/ffo0BQtkXvm+7zHee2+/L4t2b0+FoVBmsNDRqa+USmp+fpZAgE46wH6r01FvvnVDlaoldfzkCeWXfUqHQXGoVmkwNdpY75A+A5CcZWfYVi9+80XVbrYI4JPxiA0OADgnjzyHx416HuqEFC1w4aUMfxj0VEXhGufvQWqQrkf+mS53YeEALUkKX2h/btSNoUxOgYWMGxumZnAOoN6kARPnh/XbEkRkG8rHrDPSddQt8Xe5kPy11iZJz5Uyz2FNOwYWYg4k7Rd1VERXMkGFuUNZI/S60XVIbI2cr79vP0uTMkSvxWQLwBD0GZnuQtOmEDABuFK23VK7+311695ttd3dUoYLsrzP/6Ex1qiVaaWApsxUEzVuoTrhWAD4up64tyc2DlKusCSTGIw5Z41mEaTsWFtMIg4dkJAfjrlmsJ4B9riedAhFBIkGWLWmFubneY3xxlLuER1PTDCh2QiwZq13IHYnTKkdmcIBSCLdh3gHxC+YCUBerZi68ctlZdr2drlUGziOvWPYztBSKjAdx3dsuzMcjs4s37uzmCRZDcrfpmmHtVpz1TTtm5Nx/PVoMvl8YBo13NUde/RCPapcyEZhlMVJJ/WMOcu0Ppxm8ZfKdvTS6HaUfOrqVRSpjZ/94ff8g73h8NOXr1wffvLiMT9169avf/4VQf234fHQIIk5SVgcut14tlGpnxsGo2k7Cv/fxC6dTyfxeqyyv9UfDX7KtZ2t1lT7xSgOf6dXTq83Ju5PmCr5YpRFkeN57/YN93tNRx22TTu2LHPHspwNwzDXXcd5xvXcc7ZtWn7Ji8ajwSO27bhJFDZMlXkYNaPadKEPCaoPwBBucLhhcdPhYmPJk85iWwQy+oDs7xfNF/DSZCYeNx1HrapIySHeK3YOtH7lSGHhSeNDxmyWjQAsMLwXIsnZ2Rn1zsceUXdu3SaFAxxIPMiHbEAEVqTOdB1Iz4xjcoaUklx28ULJiw0eaFfWq2USwbUNKJzp9sBNu3tbZaahFpcWVWu2zU4+dvJaucWO++4OJNRgRVpXhxaPqpn2jHr11ddUNI5kUqJoWCmKsEotCzcF+ZMc45RxSild3LeWRWp4EDlSjfx+t1imb4oJHMKalCGkpCHRJzypSaUpbBOQpqJUglE7ijwURH4CJVgHD8wga/I0ziu5lRR5EB4sR0gh2IHmxYGIsMGUFRE7jgafiu8jrogF+CGNpjK51FJTyKUVdwEbN5lkJCzNIBouhC4wUcM0PJHf4/vgO0LsGD4zq+srqtvbUX7JUbUGUlx0lz3qOmKzAUAi/Ua5CA8QxVlrHg74vaBMj3JPnkkDDF4z2BSwaeNYkAIjyhsHI9Vst7hmxRhPJrmgX4oMBVJsrFmXSqxfwkETAI2amPCCZRyXVwSe4MORGgxlGopDF2Xx+abvJUzhSKaDSHRdJYYoUlFwrhCulrq+OzZNM7Jdb2ybduK4buq6zu5gPG51u92pIAr98SiwMZRcKdf7huUtx6PoF/aT8Q0VZQu5mTwVxvma7drbKoqnUkQAuRoqW12IxuO+WXK+DNk0nLdPfvzxZjJI/7Zbif7tr3zmzcGzz553a+up9ytfffNtiSJZonlI4DU++cmLnvvqIFUnWmUjSY+5hvlDYRx/01SmG6XxZpapT+zv7v6oaZr99vT0ldw0PmVkaskyzWzXm/pqc7T5P7iuedSy7cAw83XLtK5YVlZK03zXc7wL5XL5I45rH85hgV0trRl5+rhhGF4cTEqOa1tY7GjYIG2hwoklEaNT6CIOxpK62ahdzs5y4QEkkWoDjPA7iEbMz84cqAihEVOtiMAEIyjYF6B4nueq091howYpLMAUwMaJlq6AbrPRUE8//RRtE8AbQ/oKSSxEq7hpB32ZCMHjz4w9BqJHiK41IkXdYBDb0oSzx5iVRVRaRlPD8zl+R2Hd4b6qNWrq2OnjvPHDOFG+g1peU2WpqTqdHTYUFheOqHOnz6nV1TV1+8ZtodSg9gXLWikgUKSYDSxYOhTG9RqgNF+S0XUh1HoQnRX0n4PaZGGCw8hSgyQ/Q0jmOuLU6S67xbH4rujGzoMRJQnm2ua1OHcPUpDIiSycH/Hemt+qPwd+23ScKOqMaO7h++JWl7ojFKIKXxuAd46pIdkU2M3WVg2F6MmfA8mCfC7RJsjugdrr99T6xobaHeyzsQGQrFZRNvBUo1rhmlhamGcGBHBC4wlrCWsSjSjqhO7KGjWUNPAQSQIkdclHK7BjY6Tftg8qVcRyEtJkbL6Y8MEoIx5gLUB4GZt1DawBiEzT40boTIokezHIwyavsycrFwqYY8n4IT4P9WewPPyamJOh045sQXOQhU+aJ6Ztx5aystw0Etuy4nEYWEEQlEeTwBmPxwaytpJfi23HvZPG6rcncXAzjOKdKAk+atv+MMvTjqmsJIb6cJzeVYbZgnvPuDf8+q988YXbBMmLx/xQVS4mYfzq5edurD/7rDJV53zpwpXr40tsS373Hw8FkqhJrl+96u/5fjKjOm6aZQvZJHvGcpwn8sy4Y+RpkGTp073e4N1JnjTq1fovW6b5dcO2W+W0/Pmh6v9T28zfaZrWy6aV/bFh2baRqa5p5Y9VfC+1HPud5XLpKaVUIwonM36p5CP1y7LUVVni8KaB30gEio+MquVIi9ipFRkopEV4YIedmZ1lUwU7NwrwGPPDAgR/cG5m9gC8NEgy/YBzLxW5ZZFCgRkkcoAk6ToYgdzpEqxwQ6FmdurUCd58SJuRJtJQKUsIovAywc6PSEffwHgfUHkA4Dv7ezxWgBQjqlAk8tuNhhTlo4i1J8xmYyoHn3FvY43WEY889oiyPRxjrsJJSFXzdntaDfoj1e3ukSj+2IXHWNt65cWXGVnMTU0ztYK9AR5aSIGVxEJDU4MkxxR1RInAECRzncIWIKmBC9eGcVtBE9KRpQCdfJYW8kX8BboTaTTF3DWiOPJEIVcHBXiIVoCczWgFkaH4PoNEjfOAeil+LtbCufjZFKCKY9Dded2IYemATaji/oHNbeGnzcYMIjFbmlU8L1pRvdAoBfjIeKUct44y+bfwfhkFbNpsbm8QpGDNAJCcmm6yuw2l8dmZKa4PNrD2dw6yG1x3NKKwNkf9IZuEyGRwLMgKdHSH40Jqqx00YSpGBkUSqnJJlOZxnNh4qT2AqBwTPqBCeT439Hatxvclw4M0JuFaEigjUQwj0bwvDZ1qWfQj6a+kcoLk9OwMMwBOAkFR3nfYSef5iVCztNM4Ts1JEMRZljmjYMJwewLl9jA0UHqxbTe33fLIzI1XJ/DrzuLRKAreVSuVNoIkCUu292acqOU4jL5mGNkRZeRObzL50r/57Ddu/P0ffKzy659/ZfxTHzzXtiz31P7+zs3f/cbazrPPKuvCZZX/tYIkThprkmpdJYZvZVE6ZVv2VK1R/6k4iMzxJKyEUbQYhOER27J6fsn/RdOwhlB4T7P4cc9x3+8axpdTw/ialaXzlmudtS3jjMrzC7ZtYvlN25ZdsiwjM02j4XmeVfZdI45DGyCEnVfGDtF1FZ7jsD9gBxReJZogjlqWjopW1lYpbwZTpddee+1AYAELGwsJ9Rrs8O1Gm2kOFhhuJsxIA7xgn4D3Qo1TK9hQUKPXI08TOzzItYgYUesDoOG9IS+F1+M4EcniPXV3FOeRFgTDoeru7ksBHiAJDuBwRAoGeJJk62QGI9ksNznHi5vmxp23mKadf+Qdqtlu873hyojjPHz4KJ0ft7d31N5uTx1dOkoh35tv3mDEDV9ufG+AJG+WKCD4MeYrBCzwPrixNGgQCAtSvJ68EVGdP8+b1KCJOp2O4nStT9cxIYCLETupiUk0ByI20nNawIKmA5sERKDYF4sxPI4/GhKZorGCm5R2r/T9Fl+aByN2/fl4f92lR4kBD6PoWmsQZSoLkDwQYpYxUg2IiKSYhscCkvq7oGyA1+Fa31tbVbv7O5QYgy8MxCHANIBW6Iljx5Vjm0xrN7fWudmxBjgcHljFYn2jm83NNJNJIR31garFTblSUbBxwMaLBhfl+QCenvimI+LFGsZ7wwMImyw2QFDAEEkCJKlGVbANMNoo1DgpP1E0A2LII8x0GGRZECT3e6wNAwxBMqdpm4tpKumk4/3lIesKnfD+cJBDdRyTNGmaGkLCjwvVpgwbf65ycxSGcW6XvGQSBBhB3gqjZFzx/Otprr4VRcFbKEcrpc5EQXilV33+BffeqcpvPn8TaXX+I+8++pFy1bt99sqNG28XOOqY9KEiSbz42WefdYfDoXHY3rbipFwxHasRTcZP+G75Q2mSLEVpOpWkadM21a86rvd7rmU7pmd+ME/Tj5mW/YKRp28lcfIJlSeLpql8yzSnlcoc24E1d2oX4JZYlumnWeyg2QAwQkcWwAMdQKRWuGnRkcXMNtJMS9nczXVdDWk3wADD81iozzzzDMnVqP9gEYimYa6g68j51FgiTXT4ULubm12g/efCwiGhmmDRjcdMj1DsRuQC0MOxPPbIo8pzUAYImRqxppSLSG+9VjkYB8PxMEVBhBjHfO1ghJpohRESxhu5OM2cTRaKzlou0ypEtOByIlWBuRSOY+nIIXXs+HFyBBGF4GadmZlThxYPE0w3N7fYLT165Lja35EaKrxuCBKp6C+iC/9gBKZFLr4dJLFJPVij1CBJsLBgryCTRSZMxUDeLqJK/d4UiuU9JLVJgCTBsahVgmNI7mfxTMwjn1O8VvBzCmkUkmY490LIx80GUa6C65jLTUq6VRHlPfj9mG6TvSK1SC1dh9dgEgkbEb4Txg51KUBTfXSmQdAt0nJqPY6HaruzxQwFbIOFw0tUaZpfnGPJh95F1So36PXVFdXZ2uIGYdo2ARLXEusS6wwgg3UDxXEt0oxjm56e5XfSws/g1BLUbXGKpKq+kkBhUPgxIZKEgRmmcRBZI+tB2g/6ECbNGDUmUFSK1O7ejhxTLpNSOhIHwOLnqJXimqFRhkgWDBA2TkdjVfaxTuWco1wFJgPWHzYArEnqHYSguoH6JbQpGsChxMEOfqhK9WoUxXFqWY5tGtYt2Dgow/xKnMSvxVFy1zTtv51n8QvjaPK5lagdlkqrltpV3nSt8th+dzfMqsbN3//KPZzAt+3x0CB56eJFe1kp+9jFK9HVq0/6zdCrljy3HQTRRyzHbhl53kizDJyZf+4kSdeolN5vGsYPKyO3ozAMkzh6wlRqyszzSJnZtGvZkELLS2UnMk0ztyzLsm0AZOJ2u9sGAAKLDBEPOIyU9EIKSAoQJOwzhvyO5akwiHnxscghKQVQwwVBLRHD+ri4WJCMIkeSTiA1BljsdXcIorgxoLgDyTIKXeSG6DgWzQXdgEEECrDEQgEtCFEkbhLQgfBaeNdQD7HkE5ywGLXoqe4ukv9YCEkAJBFBoraJehWoQwBPdJux8NDZBJcTC3B5dY3UJL/sqQuPPkIyOLqfWmcQIImNA9zLrfUtlhtQYwJB3jNtRiPBUHQocR7ZLClEdHU06RRNEFJ6kO4Wiu86kqS2VKGExMYM6n8AKwM3GEBSIskH0+77qfh9rxne3KwHShQHoMI5oaI8FMtRU2T6jCst4MbRwADaijLPjY0T44PaWoOfi446GisPVKdwvPi+LACw+24KoOPf1PV0hQN44E0tU0xMI4tnSU1BoBZ1I2xOvR460h1a3UKI5PCJY2pufp7pNsb3ADwQ7cVrkflwXRYNKnwP+LOjLITNFWkx1hRABOsODTWsGzRe5INFAZ/0p4LJIaRvEO1jdsJHRXYgxngCfLgiqLsDJFH6IdWMQwGyWQ0g8ouGzmjEn9cL8Wf41PMYd3f5Otxf+Hwa0C0t0VIC9wLYGOTWFiDJ0hcaSBgZppgGotuhNO9yGaGk/1OqWHqyPI/0LNTnfd9PHNvbcB3vS4lK/yAK8i/9qd/2z2VJ8nIQja781pUb3UtKmS9+z9lKLUmNiaFO8eN21K3P3bx5n4T8XYbLhwZJjP6o1VX38nPPTS5dUiYY8H//+585pwyrYlm2EaXBvpWrudRzrhlZLXXU4MeHw8F/02o2rvf6vXfncRRXypVhueS1TdvYh3p2pVYp7+xsw3Mbcu9Wuewbnuc45CiWfY7VocEQB5OiGyvpExYGajwsNqcGO44oZLPQTGc9odWAzoHd8eLFi9yxscCwaLBQdXqBUTCJAHOm35h8oXvbbo+8Sjxk1hq1xIBdQyxmUHzwN3du3mKkgPcE8LabDVKEkJLgGbaehw8fJjDhhgDYMt1vNnkDQhoLv9NeO0hz9Iw4U5QQYhyW8kpltbGxpVYQtcSRevLJJ/idW9PSRUfTBpsBokd0Im+8/iZrlfVyVb3xxg1l5wbT+/7unkSqiNKpZCNgoaOwA8+b/x+Q1L7UjNLY3Eb7G6w66YpTZK0ASd6MxQ2tQRfnE+dXR3kAV9yA0LfEW0nkKcZsyCRw0wFQ8XNoLSJSoZlYRE16/o6CJYgQGa0apOrI8UkHHw92uB/4niTME9ShziPdch3p47xoQQg9pqgbSmjuIfIHZWd3t6OGo32aZc0tLqj5pUPKheNgLvVVXGccJ9Ys7RlYjtkufNSlWw9fdaw/RHm4fhhswFpFRI9NXuuVAghxjJpgj2PnGGKzTmbH7l6PY67YNKE8rssMrmExY0JmA+aFjubpdMlrpwji4NTiO7bqzYKDKecAv+N3Lwz2KrWaOnbiuFpeXuY6nWo0i+AF/ElcQ90ahF3EiA6RsI0gDQsddoxz4t6MUUYbcJwTfQAEDpVaPbNtN3Kd0kuWUv9kPzVfaDr2z02i8ZtJlF098ccvbzyYWv/Ik0uP5oZZj9PoRvXU5u7ly5or8t1FyYcGySLltiqdjrMzGJj1WdtOw+wRO7O3bQj1ZOY4NyzLt433KsN8NE6jd8dRdMTzXCNNk+1GtRzBCS+cjMNKxftqtVI7Nej3n15eXn58dnY2hazUeDy2nn7mqfz55583QInBCGIJw/nohk7GLBRjQePaQt2GNUpNVaCBehFh2DKFgsWHByI+RJSMpIobABEcFh12TLyOgGGZBFwBWYkY9I1DaSgsylqddB+8F8ARJHVSZ2i+JGIO1LdUEvFi98bf4b3wcxCsGRgooWqADoOFi4gZzom4CcC59GzxEhmMAjZkqvUGbyDYNuz19rmbHz1+RJVr0hiChw9uQLhBnjhxSk232urateuscaJW+fqrrzEFhHcLIzslRXySWWhrcF+NnLPUnKdGvUn4p1pVh1GZllSzRJwDIInzxbRbU4IKa9k0vi8IiyiM8l1Fyor3gvsfflYpV1UUh2zGwXI1zVArhNsl2CDoxufUEIX4A16HyaE0F6ABYwTfifankJTLCk1IRigRG0d63BDfBdcE/0O0RsHZwjwLx4PrLOm21CLxP+pWFk6avI79PY7qKSNRlqOUV/IoG+bCuwjd4jE8wSVyb9VFXLm/P2A2w+ZIQcPZ3N7iRorXgfDNiZ5QhDyQUeAY0dDT6TfeR0ZtxcwNtUlmVY7NqAx8YKwv/swUbQJsjjLJJJ42miyOzjiAFyUmHNPayqoED4U4L86JZnXg3ELHFOcB4D87P8drRk2D4Yh8UWzI2Jwxg47foZ6OuudmZ1PBcgUBhtbjxOdg4gcbDri+SL9xrDDytUw3CaJkVK00PhTagxtlo/138zzfC7Lsy7/xh1c30KR5EAw/+uTidJRkc0k2mbRf7d29rFT67a/5j4XMvxJIIoK8du1Z48KFy/mLf3S20qg0ngoaR7+EkaC/94Fn3uW47kf8snvYNG1Itzf6/f7jjXr1ZrVW/Zpj2nkchamR5bddz9rybPcTlm2VNze3PtTv96pCXnVpRbC+vqb6vT2CBtzvsHODBI1aZINK4VDZBp8RKseiY4gLgF0PuykuErIt3STBf6OJc/bsWUZTXIyBGFIBLBHdjQpTdhTAyWOELSw6r0kh5YWUpVFjQRuLDQ/OvY7GnMUFkGEBY9Gxow2dxSwrnBRLPD7UnnQHMppgJE+AEzckblak2XgPgCTGBlG0B5l3OJhwtwV3bmNrizcbJk0OHV7kVAduEkRcXMSBjEPCPRC1WoA6mF53b94WZRhMiSC6ygymP0hVdaNER5M8LxS+QGpWgGIhPaZBks0RUxW1VrxGwM8oLFrpPJhLwwVz7weRW5Huws6AoArVoEJ4V0dtOHeIwvBZGDck7aeQcgMBWqfcjKrMXCaXcNNjrhr1SDSIKK4RMT1GvRnvB3DBzYtrRA5gnDCi1iCJ6yViJki3BSSxVmRtYvJEmm74PdZajlE+W6nWTIt14+29HdUDbadSVu3pGYIMthc2avYHBCMcA77frVt31I0bb3Ad4Ziw+VMiLZbyDDY36ldSl2DCc6WBWjfWcJ0xMIG0G9d/e0doRQBKXSbAegXvFpHkQRef6vPSsAI44fwCjNksKjRU0SDTAw+QGUTUiA0RtLNKrUww5FAGJnc4GI/mUk1VynUeK7jCSCgQUEAxCNJ2AEusdz1phddR0T2XTR6cBtOy0yTJhrZX+UXTyn/PNN3vz7N8GOb5V1fD+jLO15UrV1D7YOUH5l7bzs6heNyrZsrYrya725evK6G6fJcefxWQ5EHpz/2JH3hiMQnSd3St9pcWrAksY3/Sc5z3eKXypmmpN4bD4d/t9/ozzWbzNdezNs3cAL9jxTLtu8pIZyzTPlculWc3N7d+aGtrq4FO8KFDC3m1WjVQ47p7+zZT7Ol2XbnUQTQIUu1WS1VL4hmDBYsJHCxCcNWo6xjJIgOvjOE9KBGh/Axp78LcHC+ujhKRMYKWhSKy3HwBgRbVOM410zRJBHvZ5cR4WhwQHPHfO9sdATmMyM3MsFkEIIZPNrvjhfisVsKRTvk+u514L/Llhj1Vr1fIsQNFSddLMTaJ45iMIy5OAm1vwBStXC2RknH27GlOquBmltLAhOcFtdK5uQVVgmI2NDB7Q35Wu9aSxkZSkKlhcF9cVg1kbKJxEkeI0BIhSurKhsnBrDPI1yhpwKVSqDgZvF5y1BLFltenTzQ4iLgRRGaMlCB0r1HbTOEJ7vD8IvrCZ5LSguZDlrJWx3oWIrDhiOOd3Ayh34nNE7xHdGzzhETqzJLvFcQYfRwzqmPTY6pZNFMEIBl5YproAQoQjg+NwgdBEuUSRp8ezrFYUdCYDYISVYietFV/2FPb3R01jmLVnp1RS0eOMKKlEMc+7A88Wv3iPKyurzF6vH1rmWAO8AHYQVkfKvsguuNcYHNjTRzuoOMJ34O6qIWpF0DRK5UY1dVbSJE9bgb4TDxz0CJJGJGKupJ4BunaMqasAOajgZDIUQ7AOe/tinK5zrjweboeW6lD4KLE7APXFtcRFrTgi/b7UF1vqGZtSjIVCxNudXI54SO+t4fSRJ+bMqlw++joT8gDRv24AEmsiCzPDYimXa/U65fSKHksz1U3z7N/r+L9lVGYGJefW508GC0+e36mOikl7SjOLCOt9f7w2qqkkN+lx0ODZFGHZDn82fPnXXPBOWYP/c3ffP75/k9+8N0/blvO37Rsq26YRte0zDyO03cnURxieiYIwopnW2uWZX9TGfkbJde9bRnmT/YGvY+vra6dLpVKxqlTp/KTJ48bOIEgx67evUutvWrFU7NTU6rdaqgpRJY1gKZNKgjSnsG+TAugq60bNroJwQaAZclETcERQ4MAtR+SvlHgTiJRVUnyIhUuxFpRBxQzsoIqEXB0SzchcJEx2QHZfbwOKQ0Wa6VSlUaABzMrT/VHYy5cpMKoNeniPSIiLBjUZVD8h3gHdveTJ44d3DiYK8eIGJo3SKdkpjdUq2v3CAiIiM6cO81UjwT7wjoUn4daK1JyMxOidKNcV6+9do0gyQ5wCvYUdm89iVKAYZFKa5DEYid4FiDJ2l8BlkxhdU2QkaPwVpHKM/3OJELAZwHw2UUt3p/NFURyKPijSVGW80VHvoqUEPBAxI0bFo0PfK8xOqcB0m0pE8j/EBUnjCTBHZwkAfUnAZSoS4INAJm56TlavzNiYscYFgeZrBH9cw2SyF74XYsyF2bgcczUsuxJMwNTNXv9XYptwGBudvGQsqHgNBgdOBXOtKdYJuF4p+Vw1v/mndvMXrCpYkPs9fYYwaFuh0YZvi/GCkmy59BBJMDZFHET2azx+TD5qqkyBxBK3DDwt8hWdIqOjUAi8cI2FlkQNghHuuk4l7h/MPfOmfqhTJrpaBmfOS6izOmZGdbBNzvbzFJwfCdPn6Fn9/5+X7Vb06rsV7PBYGCura2oZquh2o06yxKTYKi2NzcYVWJSiCUdlnOEhga/+pjjnxhCtdPRaDKcmpn6J3luTGVpupVl0Wd/9fOvrRRcSY4gAijVtfPW5evXGSGAaN7ZyUpQw7CnTgyKiPM/GiofGiT1J334w6e86rBWT9PoWN0dvTqJa+93XOcnbcexMpX/QZ6Z3zDs3DEN55fyPEss07yrcnXbsYy7SZrNqyz/Xr/stsMgmFpbW3sUN8P8/KyBC3bq1In1arV6UvTi8gAAIABJREFUJM1AiRmqO7feUmkSqqOHD6kjS4fUwvwspwhQv0NEAXI3mjx4oGCNB9OlSAQJcBEBWGi04BkAhZ+xTlgRBzkoR+OzNTeNNa0koTqKnhemGEVxYy3OL6hmE/XBAW/62en2QTGdM68FlYQdPBMcyYgR3O7O/kFnU0AHD1nsoDhNzzRZVjhx/Ch3YESjuLnwnqClYN6bkU6cEHABitV6RR09doxNA9311Dc7og9NcYKA7dHFI+pb33pJeWbRyVVWoWQjtBw8pJstHEjSQVib/LPUGlJzilodQaMwYhsPwa+zGFlA0DcNExVSBR4qE5zIIOiAKsSGAWA3w3/L52nbV9CKDoAU88iF5ww9Xeh/DeK5GHbh8+F3jkksgOIkidQYkVcSKsu1lFvx1KmzJ1SjVecaYFffEdDQ9g4o1+gGE8AI8/Z4prVBwcPUHjCMYMci0sHaYoDGxICUMWyKoOAMxxPlIsWdniEBu1nH3LyUgoZDGVPd2N6SLMWXMVDaJI/HnKHPYmmWLMzNELzDoaxZrf6Da8JaMkC6WuFMtVdFjbXK0UWsEZDasTYBqFrFCTMEQh2SiB+bH34PkGQ33RZLEbgZ4jxhXWJNIfiAXCCOtz09xcj8rVu3mLEggp9bWFJT0/PYqfLFxaXIsXywRZyr33jeRGZ0/NhhtbQ0r6q1ktrpbKk7d26pwaAnAQjEXiYTqfsnKN2g1BUCJPPxOOjPzs79j7mymkmW3AnD5A9+/QtX7128eNHW4AcscvqW+5kHRhIvXjzmu27det/nX5l8t/iTf2WQ/Nj3nK2ZuTObBRPjMy/euvn33v/Yx3LDOprnRhhbxm87WdZ0XfdClhn/ZZKmhx3b/ZbjO59No3Azj7PQduwP9Hq9v9Pr7Z72fN88e+70yPOcbOXuvcbc/Kx55swZAxFWyXfV3bu3VRoG6tACOIDzlB2DygtGA7tb26rT3VL7ezK6BcksubgyFYFaFOtOBTEXNx67yNp9DxMuKIQbYt+AiIS1ykSIvBjvQzqnpx44K8w0tADRXo9z45C/p4dORSYUYAeB2g0pEb5IgKGZg1qhfg+hntwHG9wktDXIIkbMKCuAqE6aiyH2tCQfD+HtAvUcEfrFzQnKyaEjh/lddIqEmxuRJP4+CRNGnADJzY1tFQzHBF6kwyL3dR8k8XcPksX5fZ37quV83wOXQQG9MMZNNlA7nV2masE4RPua6j0AQt+tKKswoQJ3U0eUugEhBlXSxUbKjKkTyKKhu41NhGldJjPTKK2gEZRg7jsQ0NSRPpo1JKsbKHKaqjHdVO2ZhlpYWlDVOuw7pLOLGibLMUUZBFEso9piNhwbsKwhAUnwYEHcZn17BMsQmWpBNARTMkRaqZmpXn+o9kdDVW+21dETJ5l6wi8c5x+vAUCiIwzQwfWfnZuTaK3f43EFY6HKoKSA+vSZUyeEdD8RIjZqszrV1p13gGS5WmcUXm00FdJhfBfQ4PDMNLskAxbFoBU3I24ChkjmQcGe2Zvl8nvt74jKkvbEGQdSxkGTBZ8HIAMHWbK2VBl2SR06fES1W7OTpUNHhqZhOusra5WrV6862GBnZ9vq3JmTDAL6vV21vnqPkbM0REMVBgHpY3ivSRirOMry1IAyt3GnWm/8RhynS0kcfyMIoq8ESbACUQsdsAEwz9RuuGp9Ib5Rq+UzM9vm5csSVX43Hw8Fkki11SWF/88+/vixplVy5/+v52688ezF81VPOZ/Ms2w3NdQ5M1W/lpXsoGKUTkVG/t8lcTzjue7zBqZtsiQwLAvzNT+2ubn5w2mWOSeOH9s9c/b4Rmbkzp1bty4Ewdg6ceKYAREA7sDBiPJStYrHbjaAc9wfqK2tDTUeyI6OFBSAJDakJe6mNJaqSqEaC41jjHTqA79SlJyxUAAsWYRapFxwUh764kyH1wNkAZZ4P4gV4MJKRIBhIgRIiRr2e2pmdkrNzi2weQE1aUSh6DKz4+n6qrc/4N+y7maKviLVaNA5HYxZ42RwZSQqDkOqxzz22CM83jQRAjpIxNTF7MtNhrHGZrsBnxHVmp4qRiLRiZWIE/w1gGowku55q9pkOrTX2eGixE1BikwxBXOfKiPgx3odmwXCAkDjhLGvti8txv7xO9xUu51dOjzSiGy3B3osoxOQ/XEuIMKBFB71UZxnEu6bDXbtSyXUj0H3zmhSFUaB8uG7jcgKKVgScfxyAmvZIOJIKmJxpLBVT9wv8X8gtmd2qizPVo2puqpPNRg5Nto1chel4yuCuLo+h9KApK+FKDPUcWgpK5stFMRxbdCgwOaEDW9vb0dSdFNESoI0VLV6Uy0cOUy7BGxkWJf4d9krcUODZxGi/0arJZNUKlfd7jYtkfE5sCEZQyd1EnCdnz93Rrrg8PnGZlAIkKAxpjv10EQFNUzZlqo1W2p6bpbXCiCpBx6QtvO7Fg04pNqSkcgookLZghYQRaNqIgwNnYU5HlLpfc60gy7mgFXiOPxOWzu7KrVcdeTYqejw4uG9ZqPdHQ1GU9vb27Xbb92seK6jTpw8kp88ccTwHFNtbKyo1ZVl0uJwv2Ijx6bDDBANOTAvlJ1nphX45co1wzRenEziWphEl5MoeNNSaT+ZtLu/duUKDx60xAudjrGslm13MJV+6upVmbP8Lj8eCiQR1k4mSynCXIBkZhtz7/rmnbeuvefsUduzfjhT+VfN3PopI0v/2b/92ut3P/kDT582TfOXUpVNqyzvOK591ba8jTgOvm84HP2AZSqn3Z6JWlO1wHYMo1qrjEfD/vSNGzfmARCLC6IRCHCslksKE1hIu1DERgQJThfloGi4hZpdzJvGK/tUwdH+wLgZBTyx0C3WszT9gtFclrOuCdBFhMO/K6g8mEXlpIHrcS6cjRaVsIiORYrOJRbb7IwosvilkppEUBHfY2oMkjS6faA6UHjDtmlrS54aIsRCaWd7Y5s3slCCLLW1vc7o7amnnmKdk13KJCfvEjVNjIkBPJHC44aDmhA2BtQfcU509xXdUfx72B+pvd1dgvpTT76H4q6QLUNKzMgaKe23jeppJjZAiLSrwihNg6QYlUqaDLUknMcwjNnB7e30+RxOEqpsh4FoQqJbjw4ubA8oTOIUPMD5GZ4/UeQRTqr2rEakg+vO8bnBiMZvYCWgM44IqQSAwBgfap5ppII0YCRpV2xVb1ZVqV5WC4fnCL6o9wohWsoNuvmEY7tPGhcCOUyxGE2i0ZTFZFmgNoqxQgwIYFPlzDLI7HkmaS5G+gI08FzqftabLW4OKI2IU6TJxiHq1nhgAAGfBRUgXNfdTlfERDBlZJvqzMlTbCKJdWxCfi6727YcO8ji4EMi2wmSlB3uI0ePMyVGtMq6NNgBntCB8G+qA5XL3FA4DRMEXN+T8ViGFNwS1xxKWVh3UlOXmXI0eSgjlxkkzmNNb4LSpFx14uTpyekzZ2+WvMqw29k50el0qhura77jWKbn2vnc3JSp8oTRcg6hYXj/WJba7W4fNEAB0pg/txwfIDmqN1rXx1H0ZhjGaRonv5zm8Y6pUs8M492gbEbHHn+pr65cZNXqknS737bHw4Ck8eEPn3I/9zlhtD/79MknLz9/6+pHn1wsm07lUccyTxlm+vkst5/xXPeDaRT9yy17/vaZavSPwyD8caWMoN1ufX48mawlcfxzSZou4i5ttaeT6al6VK6Vkn5vb267u1WNotDALuO7FtPN6XZT+Z7LHQcSZwN4voCAGgSUkEIDhgTbJFRZnFPZBAuT9Q5XpL/YxXRkXA5NGkmlwdOSDiCMonRUgRsDIIgCOjhfWDB4n42tdbW5vsG0Bl1AvCebPVlMsm+lViFBGPJR/eFIraxt0A8ETZnxYKTqtSbpHVA3BzEc4IWbbKuzrd5686Y6ffYMdQFxnGE4UjudbXX69ElyO72CbsTmBWa+O7tcsIjeytUad2Ds7FNTaAJMM9XH98J5BNgBzDfWZSzzzKmzbAh0t3dUo9rgdAzyMNysQtkRMQhMowhNqIi+GXndT7vR8eZYIdLUEKo6iI6lqbG7vaf2d3sqDjOORrqGSyCzoS6D6BQUoULYFvxHCEKw4RCGyvZlbh48UAAgFcapbZIqz7JUb2+fE00JbDVg7BYnKkktlUMQIgkJkJERKrNkqem5tqq166pUxTqQ+qomUHNdFMIYANgHWQtC1k5Fjs2V8UFMRCE1fP2Na9xkcZPjAYDC+UKDkEIduWIHHak0on7M1QPgwdw4ceok1xOiMkRqEpHuqfU1sdqN4M9EGSVszA4pa4goN9fWZQxwMGDajnWDY0L0h6kuADTWM1kd5apaOnxULRxaVCsra7zmCIN1TV7S6JTqRHjgv7WiEtw+9fsCkPWEGsoS+Dnm0nXzExEs1iMiSbfUVBcefSwvlUrjZqMVj4NJ9txzz7dRa4V1Cjb0uflZzsxjTUItfzwBbQgdi8iAMDIl3CYhze5GkyifO7TUsWznW4PxyDQt+3fSOH0xztKemg3vTZZjN2gkMdJqmAtu951YR5ZvF0o+DEiqD5865WHs5+OPN5th4k597rXtWxePHfNrM/ZJv+Q8c/nLr//rZ9975pDluB/K0iSt1upTWRp/1HG8Sp6mC5ZlX6+US69MgsknfL+EKcW2Y1mmW3JtZaSOMlN3d3fXjuIJ50EbzYqam56RCBApVIxGjnQ5RcwFzQSHF8AnR1CK+Do6K15RpIfF9AXrTgWRGxQU0Fiw0HOQlYWOgr/34feC1N4Tgyota4V6lJ6f1bVO/PdUq8VobGdvV3mF5ezm9jZrUgC1NJLjQk0SixWUIOzMiGqgHn7v3iq9aZDuIZKEYMZguK8W5+bVuXNnyG/TlAx8Idx4nNRx0SQCNcrjzVoq10UlxoPqtRijgdeHSATvPRoOefzHl47xBvDscjETDAt09qOlNlfQdDQ1hoTrQpFaCv+yZNgVh2sAypoKau4CzvvdnurtIW1EkwUnWCnXFPsIdLJtMge1XULGKBo1RHDkUCNFNIkbHmUKcPfgHgmzN0REu52OqEGBM4taGzypTVfF8GoJRiq1M5W5ubLKtmpN1ZVf81SJyusy0ooHrh27qgW/FiCpI0lSlFDb5FqQRge8k2BvgfMJi2GcS7IDoGiUJBTcxeZJ2lbJP+gK4zUASwAkxkPxnthIce2wphBJojGHqJs1xjghp3CqJZYjaCyC5QGQZIMlEl1QGUCQCTzKqFkGzxsiehz0wuIRbtBoIAGEewNhPRxMVBXlE4x94vg5s26ZrIUOMASRSHkJAYlQujjkwffQWRDLQOjCg+hv++rw0ZP4fdZqtdIgCMyvf+MFC8epXUbxfXAtUVbC+5HlYBh5jAGOPDZQvuj1xwTJSRTl80uHu65X+WYQBXGSm3+YxtGLRpJ1k/nortpT5XovTvqekzu2VXJta/zPLj8nKh1v0+OhQBLzkqhHfuTc9JlWo7l5+vmbwy882mhM12baTm4+e/m5G/+TrgX89IfeecFIrZplGT/les774iheCsMwsm07yrKs5nkeihC+oSwvyxMvzxOn3iib0JsLo7GabjVVqw0Vck/B/gLLEVEbohGm1TRfF/N5DYqoDeooCOkAo8VAOtwHKWJ2PyIHdYeyYI7JDjQJyOiU2jZ1F/Wkg2hQylw30k7suogG2KBBqj07q2q1qox17e6pagscPIdNFkR4qC8BJLHIUA9kHavwkEFq8fLLL/NGkbFFGcPbRuqfBBxLe+c7H1WLCwuMOvAe+Hw0qhAhoJ4HDq/vVXiT2I6MS6KQL6RoqXV2Nrd480GfEu/z6LlHhH83EWUX3GhsYBXjZBBGwPlDBIfvqTvNB5FkAZLkJFLpWwAWPEg0bQb9sRr2hmoyCGV0MEqZ2pdsbHgGyq6MUFnTNRRrkA7KJPWm6mHcMFNsQKBuutvtslk32NvnnDB8g9BdRn0Y2QWuHYTaQni2hGNl+rZya67y6r6qNSvKdA1VrkBlW1SGqLRO/qbNqB/XEOtFMyHYtS/WEjUoESWm2JBs+mRjU0NUyoZKKrVC1NEOMhZXTNlw3gCOM/Nz5M1KdzxVnW6X6TdAEtcQ2QXKFHg9utcoNaGMgNIA1j9q3QBJpNt4X4AOR3EZ8YsfTQbjuxS+5BOq7LTas/xsZBmsG3Y6BwLOuN6o7evNguOpHlwRLdZ7AapxGHBNoKHCmnlvn99TD1DgmmnKlGW7KjMd1WhSASurt5oZ3E1ffulVslVwHIiIca4QqWKDob0H3kMZOZwiszgyYFELV0YMcsRZpmYWFrcct3wNOrVJmn42VepFlZl7ngp7ibKrVopytQWQzF2vFl76td/bf5vwkW/7UCCJFyK9ti3v9O9+484rl5Qyrj2rjOD2oud55U9apvfVd3zl2qsA0h97+tSSdeTmRr3/3kaSjr/aqNfzKIlrvb39KddzgziK4larPfZ9vzmZTCpJElp+yWVH28gTo1otq2oNtaZUBeFENWtVnuxaBeZYkKsXkqwLcQtX6BtMFwsKCxY904+x2AMwxcjiQuWkmNc1Rd0aOz87zoUaNrlzRWTa2doWods9eIj4ampaaER46NoOaDoAkeF4yDSbzSJEeJalurt70o1mtLCv3nHugtQiizlhzNq+8MILBHxIauEGwM2xtnqP/ElQoACSJ44fl4mNYmdnY6nfFyV1GyAmKjoASSxMgKTMpUt03dnaYOcckQFSvVNHT/Im297YYYSjO/5Ig0lNKuattRSZLkUAJHVEcpBuF5qRqKgCJBG1TsYgfY9VMAhJAQoGEwKwZ3kctaTWa2YQBPxSWY2iSLngGM4tqJ3ePjmPh48dZeR9984t+v2s3b1LECn7LiNtiDUAZLA+EsZ0Uj92656qNit8BtnesCB9VwhZFLPKmO5hww5+56g7pjJVxTS74IxqgEQ0CcsJ3NyQ2wP3DxGjjjjxjDozgAPgh/OKtUoloPn5g2ahHkUFOAJod/f2WFOk7qMhknhLhw5xk0TtE3xcdN1Pnz6lVu/eY4SOjRtrBFmATELBbwYK/AL2Y7huxikbeQDD+cVDok4FDnExf01KUBFBYi2jFINIkqWjWNwUg3HBtwUzAnSinnCDce1lykruN/wOn2W6MJLz+TNpTNrqzr27cgzz8wwqQPnB2kAjDuuKmV+cECTjYGJgOAJRJDKDDCIb7akbWW7txmnyJyrPf2dUH7yM+668XatYZbNhpsrOzKxnesoeZ1b8y//mizt/rSD55JNPOlevXo0/8o6Fo7mV2ki1HzygH3ny2NOuZ1WUZbyqyl7qDZOZcqm6CQez+WT9s77v18IwPBqlcRxHMcjixpEjR695njsbTiYzo9Fwvr+/a2O3r1bKBhaK51vUjxyBUlGrsDYHaTN2qtEN5uISvhsFW4vheR4XZEEKpRgNlpzeYLNEpiyQMrKhUwWBuaSqIOSWRVY/htI0akWrK1z4+ExcaNwcACFqMnqepFCFjzY5fgAszJLbNh0N0cBBV7uzhZGsPkVwOeVT+FuvrK6q69evq2azfZCWoO61ubFG3l9vb5cE6NOnTnDBkcQMcYyxeNTs7u+TSIzjR+oeRjINVKmBQtSQ7xKHTE1xPna62wT5mi/R443Xb7HZo1/LWiTEduEVirSg6GLjZtUEegClTtsAlFKmKGwawIWMM4qvgvYyGYUqRGS5N2BE6WCCySuTwgVUwSRIqzmtcqesqo2Gml1YLEBSUTwEPDwQr08eP6Hu3b6lPLgLxpFaXr7NPjidLFGLzmPllG1lwsqhXlJ+raTskkUfoMwsGmSYytG6mQVIknLE9FpAEtGOJsrrkT2sSajkIB186aWXSPpHKksJzGI2mnPNZZlWwbrA+azCrbDV4nnjdFeeFar2XeEiBhNG32A/6A1XdAXGjOiwKeK8nzx5gg0dTGRh88V7Y+PWlhXMhlyh7iCiJSOjaOwsLh0qrhXcQIXzqx/SxJEZdoy0Yj3geFAeGg8luMAGgWdEfjxPhSKSZmdARISujdz0IdkmgiKe6/PzNPkdPx9PRnnJ8w2M3aIZxnFeKjlJQxTZGppemFJTlpX61dr1OMX+Gf9Obief/ue/8ScbqD8mJX/BdK3YTdKxm7T3AmdcMbyy/Yu/ern7dnS19fn6SyPJ8+fPu9evX48+fOHI+f3e/uZzq/2DkR9M3qhGMuM7ztnYTG9/+soby+iEo8nz8x9/5lgWxo+XK5V/vLe/d3Jufr6zvr4+22jW3zx29OgV3y/P5ll6erez9di95bs1RIUNsPNVZrioUQEkxwPyCRcW5wiSuCgVX6ZnRNxFOrOaEsGIIBAyrqj2RGwWYGyQtBbyHIX+geI7itGeL9Qh7LKsF+3sstO32+1wsWKhax9j3dEG2MikhMyhooDenplWOfUVFZso0PfjKOLGFl+zMLsgM+WG8BnfunmT0RBeiwU1Pd3m98UkD3iT46EU6gGScGnEsWCcDe+Lz4fQBbrbS0tH2GvGWBzSaYAkZ4FRolAZJchoJr+3w++RR8KPe/Xl10h2RjpEyhRuGDRsMCGDm01LqBXJxoNpNyPOQv0HNUTptsJ+VbqfGHmMAyGTT/q48QN+LgEYZPA4I++v0ZxW1casmppbUFPT06pXCD8sLC7y++JGOnL4sNpYW1UOAKvX47QRxjopXZfHKs7GqlIvKw80sUZF2T5sOCzllgsDsKLeDHAm9QfUp8IB8wAki9RZ1IaQDhbz6jZoK2tqfX1V3bx5k8c0Ny/nVqJ1EQemnQIyE1+ahrjOPP+F9Bp5rv0+BVjwc9GBFPBhmceTxhKZDCx3yLrFGoPVBLv78N+uVLhxs6EI3xrKA5rSqItlmglrAe/ZmmrzdQAwrWGAz8Nxk1RPxaXinigJb1TPmJNc7gofGP44GiQ1KwP3G6Jg+uykGVXThS4HaleFntzolENwBKcU6xCbBqbRomBiYD3iHsXfIONDXR6NG3Toc2XFfqV8I07USpYkvx6mydcsQw2NJKsZnt2yHW/lF3/1cx1cw0s/CyFwVb70qX+HSPK7Tv15aJDEC9/32NysHWcNc65z58oVqgXzATLnMbVs7/Tjx+ulylG/OvVH+XA3HpRic6YyVXdd/7EkSf7paDhYak9P7+3t7bbn5xe+Wa1W35qeni4Fk+CxzZV7F/Z2dkpCzXAM7Ojo8mkZLMjCkFOHyKPV4iSKVjnBSYY7HBVNIplt1gsC44IPNnRAP0FXT6ugsE6FWpwri4Cd7TAkSGIh4uLpNAOLQQOljFLdN6aCUjh+dvTEcVWC0ECekQ6ENBrF8N2ucM7iICbo0WO501GvXb/GG2OqjQaV0JkwsoV6HaIlyIJh0SGSgugHHlqIAyALxRfM7kJBvVKtM93HcYMMD9dEbDiwD8DOjZljkKRZWzWl4//m6zf4nas1MaianZ7h8WC6R2qU8j0BAowki/FENEAQUeJniBxA4qb4LqzmC4dBNnKilCZZwTjiczwJSQnKYwFJqgy5EHJdUvOLh1mqCAGghXYhNhjczGjQQOzEhgr7XpdRNviFmMrKUOC0EjZovJKr/FqZsmVomYIegzKLiOvmCsOSrGEbIuWFSJKDBpj/1jPlRUaCDZrvnyUER6TZpI7lAlQExII50ajVRRi46HbrOX+xzRUhDFwvHfXhdWy4KMVmH+ric3P35/VRS4cG40FKWwDQTlfsPkDkxmatOcEJjeWE4ygNpfsTSwBZXT/HhkOVn0JFCJ8PyT0ApR4HxTpFYxDrCJsYr0WhP6nXvY4k0dDC52ECR2+y+Aw0LJmh2R7KIDmCGpR7Go1GHoaRsbfHrr6B64v3xGesrW0wA6k16nmamyPX926EUf5CqrLfipN0x0jz0DDiiZOblnPm+1YuXbrE9u2lT170x2bd+aVf+czbZgLGe0AD3n/o+d0n5x4pl6zel19bX/mLXvczHztbi3fVf5rF6a9F5kw83+xko7T0gShK/pdardpwXTeehIFVrVYn7Xb75mAwWFpcXOxsrq+f72xstDBDjVA8jmMjDKB4gqhbiu6QTDNMxZ2OhlZNzEcLaCFdOWDuh8Kn06rSaAwQRIsZYN7c4CMW9BYU5JlCJBnBRxPMQVZHuo1uI7vnvqQ5mkaBz8ZiANDhGACSiGbPnD1LMi+4ZGhqYLGQnN5DNKzU+so6UzWAJJTQr37rRQI+QJJgUKmore0N5Tk203A8o/4EjxSAJHftGA6RY6ZcXOCGzEifOn2aBva4kdY2NxnB4lwdPXqEXDRQMUDkRhQ2PyWd1vXVDUaeSHPQOFpaPFRsPtJ4EO+gVBoeD4AkFcSLKBPkbcxMAyQpz4s0rlADYuodJmxcETBHE0aU2Cz0eGGaKFUutdTi0jGZ3S5V+IxUrtPpqkZd6muok6H8srJyl6i9vrWuULsuVTzl1x3llRylED0iigRIFqIc0uiT6SZxUbx/nA+CJMsSlMWTYATkdTa+ooC1SGQWqJPrmqxkIqjvYaJIJnlwDZl6Y1QQ/MJ+X85fsaHg3+wWF6OzJKrXymp2XgASxwYwRcSv5/ABzJr2s7G+ReoX1ipm20ndMRF9Su1Zb+gI43D98F5Ysw/S2/AzvFbX1qWWKepI+BwcA2awsb5QA2YKXZQpJDOR6FMPaCBC7A36vEa4R3Dv4bkww4N1AxgXcbPZNHC+NjY2zPX1dUsT8jFNBRYDmktYx81WO0qV0bFt++5oEv5+nKlPJ3GMaHFUPfm+u5cuXWKF59Kli/alS1eSf/Fff9jbnarmly5d/q5P2TyIcw8Fku87d+i9VTd55fOvbI0uPt5sXnlpHzPkfya8/QcfeMfRKDH/s4bn/m+TPPkxp1T6/iSO3uu5rmFaVpJlsVcql3cs2x5neVadn5sb73R3ltIgqkRBAGNgXCwjYndNuG2oHeKi4N+g5OAi6BohRSsKr5l6Q+pwpOZAcqmgAxFACx8PTZvAbK6OHABCsGegnUJRR/EskU7jmCpoAAAgAElEQVTD/YLPwAKSiZsyn/HQghXY0b1Cz4/yWDPTNCFD+o2IjGnJJJB0aBLwxsLfvvnmm2q/P2C0Mz01dVAPZUNlc4PHg+PGceI4QO155JFHBNzW16WuNYYtLb6rUu2pKXXsxEmKDqxD6DcMCbCIUEApYe1nJOkrvh+OA51oLFakiDgeNJYAlm5x02NsUY/vMSJPpDkmOpMCOCBp05YBlCrtlwOPG07D2Pwfo7UgVuFwwvQbfEDWLUF7ifDnKPC5PGcQicDxcHMrfL9p2wAy/wSeLBNqR6LbjMzDKVnK8i0+YwQUbrb0wYEPkra+xWZJQ7GiRJAjHRXVGU7ZAKkLzUykgfge9UZNvfnm6/w9apGHlhaKTnR4AAhM3U2LRlxJGEnpphiLpZd2KsMJKGNwc2+3uK50g4clFkSQ07LpY0CCdiFFlxkRr54iQ6QPIEGNlql6UQISvmyo+r0hPwPrESUbciE9SO3JLLfuRmsGBwHespj1oImEB3jBeG9EktgUwO3FOtQ1a9arC0pcs1VnUIFNhY2o3a46c/r0gVFZu90mNjSbzRxrClHkG2++mY9GI2MwGFjXrl07+EyMPeI7zM3N547rbo2CsOv7/utRlF4e9PqvZ+l4zTdq6Q48G8xG2i/tROf2Ttj9CxfCeu+at7Sqor91+bIszrfp8VAg+eiRI61X790DMGbPvnepdPm5VYwF5eBKXlle5ojQjz15dGGm3T6U5umH/JJfKteqm91u9xccx6n7vt83LYxJG2am8v0jR44O8zz3b9+6eU7FqUHfkTw1SL2BIyI9PZAau7xwOk1mOg2RT3Sni0YJAARSakJXgT6kUHXw4AIpfGUQ1U0mY3rjaBMkKooXwhUAHix8gAg+R8v64/Ox+LCICC6FpD3qg0irMTOO6AHPTZQDoO+HqYaii4f0CQsfx60X2c3bt9jNw0011W4fRCE43u72FgEb00Ek74YywgctTDzjRmOXfxyw6E6+KPia0/NF+vP/MfcmQJulV33fc/f3vvv77f31Mt3TM90jjUYCiUUTCVAhQGZ3EkYFjsWipOTCBAUSYRxC4sYOJgQqJCyyLSig7Eo5hSo4gYJAgQCZgJHMgPbZenp6+Xr7tvd797s+N/zOubc1kHIskVHBW9XV3d/yLvc+z3nO+Z//+f8Vcrh777ae6r2esADAOFnYfD49TPSMu7l3S+GArDSXLl0yg8FQO+21oVcjeEHWJBll3eB5YNvqISWoY4wyxSTZbR2UKG1FULg0RZJLMEE0V2hGaSFld56oepDM2geR/K0piysZITCJzGyjFQkDglI68k0rDk0QBcZr0bTxBP8SWUOyW4hBmIMxStdkQ5ShjloGK3lcgyRyalQVOhygrpjMUL/44gtySHPNuO7cQ8kMa+FbrqGsQSZ5XE+yO8Gca03KJkhybQmCp8+ekdfQhoUiVi30UYc9ycaPD8cPZNgE22vpCCuvfer0aTn0EJYAY+SzMs0lgcsL60RCGzgESbE+6fVroY66DK9pbvyOYpI6REC5jAcNWKJk7YmqpfO8fH84HMk6Uy0AnUTi88gB7lZymHB4XTh/XoJk3eWuNjc3q52dnZJGrTRaXbcYj8f+1atXfa4Jn2s8nYnP+MbGRlqU9mCxWICszvIiu5tk+b8MnOCmLe3N8fTo5OL5h5YExE+Zg1gUmtvLeavY9JKxWV15/1+DTPIvBuhGy+3Pabo9+WTcieYPeYHzA3EUXW9348Visfq7uc1Hw+HggIqnKIoOnMlHHr64CFvB5LlPPfP6PMscPKtXq5VwqxRMVsl5ym0CFEGLxcpgvLgKBq7oSiIEwY1piK5N6SEnp0V2ScnjQiJHubw29cIhrimvyVIpSxrVZPh8stnrD91kAiw8npdmi/pvHxomD9Y2NyUw4l7Iyd4b9MUsSTIrOsSllaBHQ4YNxDQJfjgQpvm8mMHz/hvgXmZ4ET49OpFrQJDk9+hEU5Y1TQDKfLIXynoJd47ae/qhduDJOsAR21FkOPmzRM3ufdBeKFPWkWv7/NUXBdvkPfFcFy8+IhhlHCgmxXXg0GGsUMwOKg0UBEWCIzQbyMgEUTHsqlV9HmRuIoqhghsEZilz80KCJWV3tlDYQziKtVc3vFUJ0ohRIGeG9JWQu5kdDkQ9R7FHAqtrKrzCCPw0zmvr2GaqR9jpkMMhsbMuJEgizZWrGZaYZ6ncHRkqikyU9WR8HM7QWJpZbT53M3suAQoFIaPCyg2VqlmL3BPu12K1lLUFtNJYwkrJSouC+dzQkyyZMpd1AsWL55YmB8HFc825s+dlvT539QV5/4h1wIrgvnBoowBEQiGsjqUGda4bv8N1ayAmqQRq+T8OC9E+MJUcvGDK7AMvCGXt0Cjq9wcywcbrMbrIz7Ef5H2LJqvStFjqHPZ8Xj7/aDSyZ87sWq4Ln0umwzodhkicF198iSDpuYHvAlkN+ut2tLZ+8+DgqFgulks3CKYnJ5OisIUNg+iT1hb/m0ndTxZ+EfhF3u6tj0rPqZap0843jTEHWyb7a1Fu/8Ug+YY3mODpp6WBI/sTjbf4KMjyQfpfDIbdk6K0y6o0b43brdeXTtHpdnrBarWChU9aHLqu2zl35vSNT3z840+wUdpRy6H0a045LW/hXsFfQ/ppYSbHYx3KJwuoCiHdAghz00ZYw66tPaBGyAkpfEL8ZFLBlmQ5V/UYWW0oRTBGloxF1cih9WM9oRsKTBMkG0wQuoIITcxmUmoTJHfPnZWZWeErhuEDcVTJOhxXFuu4VlfB/IlpC5mSERMlnWNlwbNoyfgE87x3IJ+JYM9maTzAeU6dpJhKkERYF54nEwsBdIxYxYHJdAm2FMVr6wPJesQbBt9k6aKqUhIBY7bQWd+9vbvCzVtbWze7W7vKBkCLkEZF3RV2K81MHvhwS9zRzFECpmSTlN81Blj/X4KerbUoJViW0sgpCJbMS8vMtBqFUWoLlig2E+pphOgymSPBEX4gHVTpqju1CLAoslH662qV5+OQtLW4b1VnkrXqD91ZgqTikWoRwd9kUXSzaSBC8IeOREnZzPWrx46yHsimwMz7vZ68JkFKGnzdrgRNRJG5hnK/kTvjEBMhZiWCQ4pnTRIkx+OJ3FemsaJIsXA4nBymu7tn5AC4LodrLocFdsHN4c77IPDKTDTcTpk716443XHhN9aCLXSiNRlRq2Pu7WyBVfJcDkcER1586YbARQxLULEI9j5VqGBzY0PWI+9dKUvqX0MXnEN3Y2OjOHv2bB7HkTebzQLfDwvf98vj8RhccpmkeXn12osjPK3gRXY6g+Ojw8Oj6XSexq3WIbKSiHVnRd7JsiyPwmgvbrU+kC5X7//x9//rl678J1/dLyN7Ya0f36huB+kZ89ek3P5/ZZKvfnXYCF3yvae+4uFBx+2ccir3Oz1b/uNoMDrdCb3v6PV7u45xB7Ysz6XZyl9bW1s6jhseHR1udbvd4JlnPtlmNpnxQ+S2eDCTLf4Yq5W5fuOacA1dH+OgXEbMwFrgx4nkfuAKk78JZCyataHqBhIcIbEiqSXjUIJTGimNJDPxfZGY73Y7ou6CkRan48ZgJN+HzsLiYrHKlI0fSiZG0+WBOECnbYYbm+bMQ+ckSMqJ4blSfnfiljxfy1cQnSDJ7x2fKMWIBo902l3lIfKz0piZKfn33u17sjEpN3mQLTSaiJzoZKSQ4cF8wCRPJguR48IvBDCc5wBjQ84NLT/KL8pVRFyFfpKV4tbHtb5/eCDUIk52giYl96VHH5NFz4y3NL0akYS6MaD/16wSLFCCaM0fJPuBk9o0ePTvT6ubM9OtTQFEj1XJXKddqLIp6cEzNUiKKG4dKJ3AlcwRV0XUi4TXaDVAgK/RMGsCguDO9USNcCR5TXFgxMcIG4LMpEyAWDi3lZkv8KDZlwqBw4Qsks+HhsDdu3ckE+S5ucYESd67BIsQuKPWYlyodJpOYvUMIrXcs4NaWqxpzjTBiWAlxPy8MPfvHcjBRi9V6T2ITQylMUhpzeFLZ5ugxXpGko33RGATdaJDqILWdNpaCeEuKqwNPH5eVmo3ODtrjcOxachAIds9dUYagNdv7gkEMlrbkMqp4QdzkDL40HTrl4u5NNRYV6Jh0Okk6xuj6fb2dpgkSTCfzwPpHXheOT6ZOkEQECNX9+7da7darWAwWivHxyfjl27emnlucL0VRQdJkq6tkuX2fDbfXiyXQ8ethlEUXd1aX3//Is3eX63MtbVe25q26YU+vlpB2lmMir/zvvdp2fg5eHxGmOS/K0jCkyRYoghcuO1v6XcGSWW93/C98nxv0PnvfNdb63R7aVkWa2EY5O127BweHpxdLJaj4+PjmHlYhuk5lWgYcKphWoVxFyf6H/ybP5TNThAUqXck52VhsZGR2Iok0yAQsGDFuzjSE62haohAArgYBFnwMzTwnEoWGN1FslW4cADWLGiCpJSj9Sw3wYvngwfIBmqyAqHP9HumN1ozw811OW2RrGKBEyTZPIKtolVZWlHW5jOMJ2ojSpDkuQPv06N/PCdluTSG7u7Lc0GBUdrSp20k+D5BkoyKsbez586LT8jR0bE5Gk8kSJJFNEFSfFgGOEE6EiSlJCyN0IikE5pnojXJYfDcc9dNr9cyD517WDfhhtpdgGXyCJmegQtYB03lT+pEhhLN1Y+bkoxg+aD8bkjpTbe8Phwo80RdvPHnhuwvosTaLRfyuUxT1VkiEx9wjeSL1ji1vzSq5FxTgm1zv+WeE7nrICnlPIpFhYqcZGSQJbJmhfhPsw6k6vDhxqq74ebmhqydBofjMFclKYVxpOR2VaSBQ5CfQwWIv8n+kbFraGdcR36Xw4iuMusMPVM+L5kc1ZQvthlgs1hDbAtNCMVuwUVXSxECWaZKKeJ5YUxIxjdTfi2HjgxLtCJlb9Rz3k0m2TSD+J7g8HWnngmxwXBNGpSHxycmSZWIz1rT66/DBmpqp/PtHCyr2VQqugsPnd/v9/qJFzidIAiA1uJWK/aLPCuXq5Xd2j41WS1X5Y3bd9xet5u32p3OYr5M9u7eW5SlfakVxR8QwewkOV2U5cbJePw6a+1Omq3W5VoOhveWy+VvR2H4T37wZ3/tD3/0P/+G3dU4n5tHu4kxHdeY81lDDXql4+RfLkjWjmXMdPOGbn7D5Y5Ztb9n0G//shN408V0dmHQG/1EFEVxqx2OsdTu9rr3bJ73b964+YWTyaQ1Ho89MjlwPRbZ2TPn6nI5lAYCBNMPfOADSp4dMdo0k8WsfK1KFiEEY04wWbE8qLVqgiw3kz8EUYIpQQP8hyDJhmZhUS4glba/f182DafyoI2pUilkaqFLBOotQslM4OZkbUa0IOwyUocAEb/jx5GYeDFXLThQqXqEZL00pHgNjKJ0WkQd/kI/rD+TqtGMj/DAmQq8wHOCWUoAJsvudCSQ8X2CJAowZC5IZG1sbsv87o1bt+VySHNnMTN5ujLGKVUQghG2pOZ/up5kU1hEyFjd/UM5pO7tHyilxY8FQzu9c1obAZ2ultlG8Sh8aSQjdxXrkyApFCvNpgmSkkHW/EoaTA0lSwOrejVzckFlIoOS3LIR6K11HmWMUXBGdUekoy/CuhL4LEC33FMCGcFPg5f+X8jPdQOKEl5+F0UpXBfz0mRlZvJ0ruT0CRDKRKhoKGojykCVwXMQjLie0uDKmZNemuWSGeomKOv64/sNkVxwxX5PyPoyfUOFgd1Ch8plIQcuaylbKgYJ9scalSYWc/Qu2N66ubV3R2TYBN/DbTPP5PoKX5HGyqBvXvWqVxnPwcIViTqYDzOxKuZWIB7cXHdZb6GS2aW7LRQlrWRkrLGg2vIFsjk4HCtuX6hbJL/DaG6zf3gt1HwQH6Ea2dnZuq4akbZbmSoMQi8Ow7BCL7Usy2r3zNmxtTY9mc7zdtxezhaL4b1797LpcnnSafc+asvqj6bzSVnZalgWpb9ari6WtvyixXL2mrIsg167kw0Ggz/wPee3kmXyx7m7/NO1KJ4dr69KY877xpwvrly58jmRTPtsguSfMwJ725Nn1n7z3+wd0+32up3RZm/r29PF8jfcdrTXiaPPD9zgB3zXcaMoqgLP68SdeJzneXVyfPzk1atXhUvT6yM/j1FVZi5fekyFJfLSvPrVr5aA9Lu/+7viNc00SqMQjliD8NSwHc0LmXWl5BLTKcqUmvzKhic4EhzIOkU7rx0JlgbWRHBBKRqCMrJp/J7MMlPelrVqc6b2nCyQw8NjKbV5H02Wurm9bZwwFOECSiF+7vS504ol1t31Xg0RIBTLhmMjqrABGwJ+neoEsuDZIJT9BEHNPFNRv5EgaSsJVqjiMKaGsK9gmlFods+eM488elk8VK5de0k0AMW+FroNykmOlfKL60YJirJ3k5lioAZ1iMfzzz9vNrd35P2dHK9EK/Ps7lnZBJDNJTCK1asv10k2d93AkFlyaRLU5HMOiVpJRwMomWbNsaxFbxnRhFAuJTInpaj0KFOB+yQlOAR0GdvQ65fjw07GKFYQlfHR/a/dAQmSYihVq9Hj7UzZLpAAcm4i14W4q6p95xaNw6lgkGRFZMG4TwLjkEmeOXNaRuZYl7du7el8eN0sIcjpEIKK+PIzzdqTsG6ZRInNo49eMlEUSpbIz4Bx8jcBkjl9qSqKzPQ7fckYU4Kvw6ET4kNtXrp2QyxBwDnhL4qxWacn7wPpsZ2dbcn4RRmJBlLgC9+WjLKFyFYN5TQk8AZCajrcQBDgnKzFg8Nj43iBWBLfvLUn1RWZJe+RNXjmzK6ZnBxL5UfWygjlzhYBcgfY4K7v+y0dNvBD3t/R+BghG9vtdmdJls/XNrYOz5w9d/NwfOLfuHGjt1xlM7eydwprb07GJ6m19jiv7O0iL4ZOYf71dHHydZWx3+b7/hdlq8RptcJs0Ot/oKyqX6tC5zfTE3PS2VjmxWIjdHut4vv/x5//nJDKP6Mg+ZQxnvjZGuNNXrvdgi/ZpLRM3VyOJ5eM4//tdsf/mSqPAicqv85x3O8YDYfHtrReK47S0POqu3fvftntvZttNrtkdiJZpRkSWV9DkGXxsbFYoCg6W9SkK/XkoGvXZAlh4Bs649xw2bBkOC2dZ5Xxr7ZmgWBMBJtmgoOvP/vss5IRsHl5/cZRkQXHSc974RRkQYv24+GRYEbi0FhV5oknnpDNQYD8xKc+Lp0/0RLc2pH3AVZIs0GmN/JCFi/6gDQKZidjUaSW7CenbB/IbC7SU7fv3q35jvuSxREs6Rxvoo7UH4jGIZuZQ0TMx4YDM1gbSVedDEBNoDLz/ItXa0tTVUWCJ9mMzM3x5ylU5IPuJlkRmbrSpHR2d3Iy1ZIujCUbOnNqV8fvavgBDLPf7aoGoiSPZJie3A8pu2vCuUymCG6pRlhCrmbGXUrzwPhRS/DelweYZm1JuS0ujNrY0RJZR/mk8VMWxmXih4yOhj0ZJMT1elafTnrD39Tuuc71U7IKkZpRz3t7ZnxyZEajofBxwTpHawPzhjd8vjRSDsfH6jI52jDHkyMVjZjqAcRhptQzytKpQB9kjdxDDjAk8PiMUGS4JqwrVI3e+MY3ilAHr3/t2vPioEg6z4HXibuyDoAFyCZv3rhjTp0+Y5isoesMFY0RPuEAF/A222Z395Tca8n8UiWHs09oPindKZODXxpdNRxB8gBcxL0g3ee+ix1zSDO0a+aLpdnfB59NBKpBXISM25aZaceBQbmn3+3IyCyfeT6fk/MX/X6/KIoishYHOq/ALt33W/c3tk9dG21u38hyOzs+GQdHx5OTxXx2x+bFGNX9PMtsmqZVnq6yPM/KyuYfT3NnM/DNjnHM/+TY8pwMK/h+FgT+i77n/ux7fvpX/hcllJ/1rlx5H0Dx5+TxmQRJ5wvPDS4MfPfot6+NBaCou9sPgNJ3fMVrXtWNu18ROp1fqqL0zLA3+JbxZPzlGxsbd6LQj33fXzlV1b3+0vUvPDrcj/v9viP0AzG2N9ogGGiJuloq+ZqFLpMvjYq3kILdB2UwnVK602z8hkhL8MNKVoKtj9hu8ICyIotpZ0dO46vPv2Da7VheQ/DDls63suDJmoQ65Po6C93R93b7zh1ZpGw8slA2BIvm9t07Qhvh97UcHsrP0yjhbygilLyMB7ZiX+woyD4gtU8lMJUm6nRFAYWxvHv3D81kvjC379wzm+sbVMomRlGbrMurZMEO+l1z+/aeLHpI2Mw6o3hd+a5kSgSD+ZJFvi9cRNkYpR5GbNpGFUbxQuWFirhBPS/NPZ5NlacJqbyZOJKyu9uT662ano5iykGNU9bUKxotWDeIFqVkmK7yH0UAhECpmaV0efHbAY9GBLe2mqX851AUmoxxVAGcbi3lNEK7KKlD1kf+rsqNQ2bJvDgldh0koeo0Uy4SHOhf4xtdHwSsMdR2oFwRTPriD1OYja11c/bcaRnp5Pr98Z98RALI+YcvyNrYu0tQ1VFTnoMAIdzIlXodNWN/Wzun5N+Uv1xbcDs5iMNABFseOndGsrHx5FgOX5GvQ3YNE7WyEioO22Pv9l2Z7ydDPtg/FJoWgUsoT4wNhlgtK5Gc/0PV4b3xOk1jSBo5tR1HLciqMEngS/MP1XvgCDJsOYRKRhax102FzyrJjC3M+PjIFPnKdGJ+nmkaxFnWJGngGpHYiNiH2ApXJmzFRSvu3W31BncGa5vPxe3u1WVW5CfTWT6eLG6slpNb2SpNyjTpFGXez5PcSbJsZsvVzK7sqnTKwLrVIPD9r/Md861VVe0CyriuW3q+978aN/jBqu3NkhnKpZvmynvf+8D/5pWMlp9RkHzjQ93Hup1g8eZPjfdqBzLnDW8w/tc/bcpPPvVqf20SvdGN3DNVFX5w2G+/yg+Db06S5es2tzbvwY2sqiqwebZz/fr1M5W10Wg0cpRzRudNSpgKjqHv+2Ipy9dlGgZPk9rjQ8tqFUZoRsAUYwmFL0lpI5mk2JIqhYKTGSl8CVZOJcrW6OVxQymJtbGiFp0A5NxYskHlLBaSraH2zEag7CezZeGRJfI7N27eNHfu3X2QrfD7BB2yUfDIzc11yfwIkulqJQToCDzOVyyP7jL2BsavjcisNYdHY7GhpZHCAuwiBIF0PsGvSMSXG8jhfv26YF2D4dAM19dMq9cxjutJRgBvk0katB25njQwBgS3SilJUJBkbM9ToQYJGtNPe6MsF6oaA5+uoSiRUYMBc0jI5iiUFEyGTKaOrYKU4yg0IWVXS9AJBkmw5I8XGCdQO1ECJ8GUTSrzz652s+nh0HAjsIEpS4ADdyw1Kxcr3NrojO60HgKqgkQwaYKlZI91x5vf4TrgcCj6n0dHcggjCcHhGohEXm4efuSCOX/hnFh60KQD4yW4bWxt6/1sw0NVU68G62s4kjodphULbAfWEsMLUIjAOAWbRJHIccyZ06eUauZY1X28f18gEvUfc81gBCe2lEoKYjlBC1V+xTRpYiKXpla6vHfuCYcXSYWIf9T+3aw/aSZGmuE3jUwOBvBN0FSmnESYgiQlYxghEfdCboRI4OH5Dg2PAyXHOcAV/3r0LlkD8r4FxorISqusKJ3KcW272yuHo63nhqO156Pu8FljqsNlXqwWy2QxncyfzbPkVracFGVmd1dFtl4UiSmSapxn5aFxknZaVGO/zM94cei1vOCHrS3fWBZF13EcNwj8T/iB/2OuM/iVyYlJzPm2f+XKX12QNG+6vNFzXdMdBl7LsdXyVz6xf/8tbzH+7/2eKZ968kxrNNx+m60qdzQYftR41eW4Ff9Hrlu9OoyiZZZn23mWt8ss3bpx40anFUWQxqtWqyUBkU6LlGeBEKqdhivJAiWz4SRmcautQiV8rEa+iwABN4wAyQPRUcoCgiInK99j4bAJEKy4s3db5P/pnku26TmyqNgs9+5DfyGwbdYl+kqoOpzsTNNMEbs9GUtQoKGhfDrEQk+kbGGRNSWhyK7ZSvBQLGulXCwy0xFjr0SFEuK2dDjzzDEp44t5Jl4l+OPMl4lYP+AxjrDHoNeR6+CaQrBBNjMue5DYWdg0IngPuCYGYSRd642tLflckNKPaRAkuVwTusmSSVrl0bEhuRbilHeidgP8HFmEjrSpCIEGAL2eXN/z5y5o4ynEVIzMMRChYChd4tntBg+mlhpMUjiCSMXVQVLmiutSW75Xzwa/vNxuKD0PuJQ18bwRJWEah4Dw8iAp9J8mg64tKfi8ZP7wS/mc0mFezs1wgEwevMFSRG/PPnRGPv+zz35KAhTkaw4+sEDeyyOXL0kHnGvIA6I5QaiBMuhMy3ULfOk8c7hx4LMWpbFRwoOMzHIxk8OUjBC8dXw8qcUw1GKETJSMElyQ14X6Q3CUe7XETVK7/4XVLjT3hLXL/uBzKXySmG6tc4AGp+CQ5ICiWVBDDnTZxZXS1yYqNraIZqRAHFCstHMvIrwixqyZ+7mzu3K9FlN933G3ZxzXlwYQ1hh+ENuw3Tna3Dz1id5g9FEvDG4laT7LCjvOsvTeFHPy0jmeFQvHZMkwz4tescIqsZzlppqbIvGv/Oyvv3DlP/2aL/EDNwlc/21Fmf/tsigeIUhGUTgLovD9pRN8/7x3+SRe3oz/SjFJFsNTrzZh6u9eqBzrt/Lyxig+l77v6adznBTvfvgL3joc9Fvjk8mn1kf9y3Ecf21a5o+147iTrpab1laxMVVnb2+vh3AkQY9xOYIl8kjNGCE3Istz+FRS2soMdUMqrtVoZB4a2fdax68zUJl7AfUJkrGe2JTXPC8+3TQuKNW3Njd0I5Nt0vgpS7nBlD0EJRZdU/qDuam/iZaG6VJP3oZewoQKpu1Qb3gdyqAmO2aRU26DRVEzEYyFdNxtmyInk13IYlaBmkCCoyiZ56VI/LMhWJj4vMTMd68NJchTbpNJ0vxBhAEgHak3jJ/IynZO7xo/CCVDBZdl4aPAc3tvT3xnyFQuzcgAACAASURBVEIoq7RrqYIg4uqHErVQhtQagkDIRuTfLHgpl+tuf5O9P/Lwo/K5IeOTFVMug1e2A/VT5v88wMYUL47q5o1qbsohVWeWzcRR0/D4i0GS/zdBsskOmyDJgdN8T5oxjD5KZ1uzSAmgNQWMwAgrgGAp00e+azbWqSgo4kpz/vw5OXC5vrAryJAI4kAoNDWkYdhpCytCLBIW0wdz3w3ZnNcUVoXvKem8Yi6aNe7LoYUFMcGMDLOBA5gsaxT1hdg9nZntrVOyxoFeBCZIUyGakxhQlvOQ4JVlGuCgzzEnPlAiOxg0E2ocWmSx60M1rIMGJ5xhU2tdYpu8nMkaIoPHPxxqWWlp6BQioowBG4e03GNua1mY7S1GENXcS7LW/sAslqmZLlemP1ivOv3RuNXpXlvb2H7aD6NPFkV1mOXFytjq7jRN7xTJYj3nY80XbuXY0C6zPKmyVVnklWeKAHsmcxx9zFnL3ua51ZrvOC/8GU57pbLFl+D0K1BQEP3JvMi++cp7f+Xqlb/7VPfKe9//V1ZuPyjv3/WGNwR79s7uzrDfWqTLwg+jdC3upauqejwKorPtXvRHvuc96hr3G8N2/FrXMZ0yTdcQtXA9d3jv7r11W5bOycmJM1JhUgtNghtcd98cHtx0sjTKWwKVZJylyjZxcaSx43miPo3wLAySBqwXntqwr6IUQWhaUSBBE0UZ/s/JzvPPpyd6oqcqcNGowrChCBI0AITMXJ+8dEp5XaFvHB9J6R5S+jPhUhOAed4G36Ms1S71iXR8e6226fVj47lMOiylhFE4oC0UIjZ1UuCvvRDRjSRJ1YgLutLmupjGu541586cNUmqc+Cj9aEIEYDlCaUooJup+B+K1MwtgylSykEtEmEDV7l60qRJOWwU1+V9N1NHYjY1V2yLINlkSdIAWq1kk9HIYFOePbOr1Ja4rZuIOWZUx+tAqVxQymvVWawrBr3nkkkGxmMsUzKqWuy3lqfSDrbaa4jpGBEd4jjNCCw6wLXrICmHpGCSaj/R3E+ybimzRY/zrgRJocqkqVlbH5lhvycBkoB58eIF4SKy7jg0WQNeGAm5fVWLq9BZZ20dHOzLfd05tSW0L1H59lXAVhpcNU9RLDyEuVBPvpSFBF+uCRlmM4nDGKKQ1ZdqozAcKByUMMJZ4/eCDdaTPjIpNZtJZsz7a7J9uL+U3hzKMtZorNw/sGQZKfSVpA87gS41nXz4yhyss9VS1g4YeeC3ZEx0Ol0aLEPmJxMZcRRthMAzo27XrBLWWCkwCptwAt3HeGZ961S6tnXqE63e4IV23H22yMu9VV4eWWtnpVMcJ0kyTWdJ1/NKJ5mmsGRtZu0kdRZTf2Xiqij61pgzuVtdizz3gmeq012//a9W1eo9fzYu/i2lzU9Za9uO8Y56w+F/dhiv/q+1ox3n3T/1U2r+8wo/PhNMUnQjsZPltbFx6PpRL4qDkef7sef5ThD6u+24/SWtKP71xWr52Nra2t/M82zLgxLgOSE3ZbVabR4dHcWu47iTycT1fR96kCwsxhXbbZSL+049VeJw41588UUpeQlMTcdZbGTZYIyZMeEBz8vVMTdehwySMrUn/i2RYI40bELfV8mrmhKE6gpZEAIH0GAEfE/QXMylDGqUnFt+S8uaAvtPpdYcT05kcidstU3YZnZas0keeMnoRIaOE4LlNEGSBQnJFyV1gqzgqH7b4DbMRlhmuXi+8HtSuqepCT3PrK8NhTfpe5V0TCtTmB6qL/2O6eF66CsOmYqijXZJyQrFVpSuL/7GU81IoJYASxAk+Iw0CDigmv8TbNjodDeFR+dqlkIZxveaIElQ5+egJDFHL/46rdi0vEAI9IIdB5Teij/y7yZj5P88pzQMGqgFYy4aNLg2sipfhk0K2RzBEPA8GjrwHSXzVhUf1OkbLFKNz7QDLlSgIpXrQHYoOqFCWNYDYPf0KbkfrB/FDAcSRDlUKG3Bb8mQyODIrMQa1vdkjv7DH/6w/N7W1rq5dPmRBxxIAhT3HxEK0RUAI16hFTB9QJmSgYT6UMJiV+T4+jrp1UA2YPQNbUfgkUqFax9k9JS2zFNPNeALMZ0Dqf4Dm0JggFArgXqfmTjSho7gxYKPs3eUFrVIEzlsxf3aaxmHSiQFM52b4/sHMr1DRSYQRRDUfvFKsTqZz0U/YLC+XfZHmy91hmsfjQfDF8q8upVk2bjIq0lh8uM8K/MqWcZ5nk9tWVZZXriYxSVltjBusTSFCV1b9ipTbriurYLKGVdCjyjHYeS/xqmc7yzL4s2llV5H0Wp3/lEa2J9OYrP6XM1wf0ZB8mWB+c9xJd/5lZd3AxPsdnv9847r/K3A83/Vb4WPTafTb1pfXx+7rkti0c2zPDg6Pu4tF4tgfW3NFkXhZVkW4KzW6/UKOekGA6fb7YjIxZ8J9fqcvJS0otSDZ01dYtdjTiK/xXgWGwLeo/IiY+n8yvwsFId2S02naBKtEtPvdSULYKoFbheLaDwbm3sH9x643JGBUEo1Yqnrg3UtW7P8AbjOoidYF6DePurm2kxquot0r9WLhMYEJYon74XPwLgi72f//j3T7faM57ekGwgOCUaZ1goxWipTYvtSph8fHQiu9cgjD0swQQZtuDGUCSWZxMgzkV7jLYla0nJpDvcPzGyi9rWU3TLLXRt+ESgFTqjHHnlvmoHpuCRBUig4jc9zzf0Toj32Eccn9WGlUm7bW1tyTfoxI5ltMZzivRMc4VdyfchCms0qghJ180a63TXG1mRELy+5mzJcxhDrP3IA5Zlgq0IhgRwO9acut3mfPBcCttwLSk8mkGSE0Wp2BlwBTYv1g7e2wC9MkaxWZjKZS9adgy23+2aVaCNvMp9Jucx6u3r1eRn5vPCwyIHJ4cpr8nq1C4bogTIcAQPi4x//uBC8BdPe25NqgQDMZ+f3pVtdHyANzs77FDHlUo3nuH5ieduK5f1i53EsyoXmgWUEByTyctx3qqqG+sO6I4FA8ITXQQE9FEtlVw5W/ILIZE+mamQHXzMMYpMsErN/70B4kRxWQD5klTgrouvFmts/mpj+2mZ+/uJjz/hRfN8JWs+G7fZzi2VxJ8+Wmam8k6xKD5N5Hlon3/Wy8oUkWVnjFH6eeZFTJTYxzryVlZQjLbcqAus4jziOfbrYPL7d3t/4ctdz9lzX/c7Klt9UmRKdyW4Utf+pb9wfWpXJbDow5eciUH62QfLPJbLvesulDdPrLaPC91u94Js6cftr0iLbTZK03xn0K1uWnBgRHe3Z5CRwHKdoteNM5nWtja21ASItabJyHn3kEeSV3CxLw7IsnatXn/eaDSFla03ihg7B4uBrpPpsRMkYayK5lHzSTFBMjM0KDkSDhoXNAiX7YWGussTcvn/b7B8fSVBkATLh0nA2X96wgJLSGIM1ggIDxs+6azIv3WBkzeYUaakyq61MIXPXJGuKSjY65SE1k8OJXAomRIZE6aRYoZWyDam16cmxZAR0V3tMKQkG2hUMUgL6Ym5u0+1GKKOlc9siyZXl5u7te+Ij0u/qJoRDSZNnmSSSGQ3X1iWAsRH5HV6Tn1tgUVp3t7XBotezYR/wPAotqIsjGTpNJewWsAPutuHqaROH7INA2ZTlPA8dcOgnMrpYT+wovKGYWXPveT2dstKJFr7X/JtDhQODTJIg2czU8xkIivwfbJvDgQYPDAdRykmUrgWFhSDJ+iFI4mdz5+5dWRtjbHET4Aa4tj1jK8/cv38gtCWuB9nkdHps7ty9JVM66H3KwZar2+CRDCkw21xJ8OLeca8INFjTgknyeRD5oHtNgOf/WOzy+2SkHFarTNV3+CySBIxGJm6DYWpG7Rgaa4hraHbcVGd8Tj63Nt9qz3TfEayc5+bnOLgrxGIQFI58wTe5ptLhXqGQlJkCLIg59SSX5iVYJ3ur227L4QIHk9l/44XmzEMPz06dffgP273hi6Xr31+uipfysrifZpmXpUXhFOVxWuXTKsvdskzAA/Aq92zhVkWRLKzxl6FXrDumOmUqp0Wz3fXKE9/1mEtZ+p63dI39Ktd1vqss7W6e52th5D/teZ13fdeP/cKf/tR3f3f4uSi5/7JBUjJKFMnXksgeZmvlzk75zU7g/40syV6XJMl2Z9A7Rmm81+2XVWWD+XSCGek8juNjW5kbnjHr4JR5Yc8sFwuf02lzez3zUNI1VfjCC89tNBhZgylxsyHTslH4muj4oSnIZEfNA2s632CYyPdD0oUiBOcQknA7YqonFaIsGeQ0wR8kk+yuUViGi9jItjVlG/w8sCICQ1PytBiNDNuSUWomQ2arI3RaZqLbSJeQGeFS6B/i9w2FBayJYGAds1jVBGdoL8IdrZ0LVXpWgPFeF9WjtshW8d4iJPFHQ8lqwCTpshPkyprOI9fH883ezdtmPplKkJSDYZXKZuYzn0ynpj8cSUAS0Y2iEGqUZmBqXSoNF6g9deOGjShZXPrpvxvMmMADFots1u72ltnZ2pbNJM0bB5FapYlIdsnfDAGAo9aeOU3G8/Js8uWBs2nQNAFUiPDJSoQapBOL6VTtkwPZuTGcInDRbOBzZLmOh+rUVV+w0E5HubaMJt7f15n5OSLBCXxZsLvYZHkla4ayt6E2QcWqDPDM8EH1wWuCUyIETTnOMAAHOs1BgtPG2poc8giZIGqBaRqvp0wPYo1ixCpJ5pncqmeTQjiwxbRqksEKMeBSywZde59WuWoOFIVYFDJ5+b9Zh1DlwGF7fUp7I1lkmmtTFDFcZM5oElUW1fRMIBsObR7NPpvRvHI9s7Vz2lx49FW/ORitf3yZWXee5M9bxzlZLLJpYfNltsqWhaGer2xWpC2T2cL6yczLvarMbWyqomVcC3m27diy4xhzk56pqXwbOIXrVL4NA2fl+OZNnud+u7X20aLMdltB+LTrR9/1rh/5hQ//0JVvj65c+UUdH3sFH591kLzylrf4143xe/FeVXbDIElHTuzlYTtqfU9VVm/Oi+LVWZ53Or34Xppmw263c+A6nr9cLT3XdW/HcetDjuNeDRy363j+jut4r52tZufaYWTX10Zlu9NmUiq6vXfz/OHhYShyT9y0mujciLqCvdH5pRlDRsnCU+qHLrY4ZBPiZ9yT4Eg5Q5mChQDAPZjTKl8Ziwair8orzQjiQOhDyp9snpfjWkQ0SuZbVbAUzIYyTIF5AdLk1OVvXZia0bJZIL+juk6Xuul6U85QxnNqExgBylncSk/yhPbEa4KvUqaTOdCsgcLkhb7gSPws/s5kkWRNR+OxZmHojlEG3TsQPBOnQjr9dOQl62VMkk7sYChZCkGS1yTrkabOUjcLRG/JJOsg2TRIKBMFR011Sof7JHriiLoGoTm9u2sunr9gzp97CHEC7eaXXBdwWVXGltluvz4QamVz3nuTLTYBkq/xaLrUDQYHVFV5vjQvtKNdSEZMucsgAM8PRCEBqG6cUIbyfyAQusp8tn5f5cOOjg/N0fFxbUUAmVoyHeO5oVBiRDk80UkxqD+Mz+6eBmboyxq4du2qWm6cP2see9WrpCLZxOBtobxKsQKuu8ocGrxHgiRBsXFrbLiXUI+aqRr5bLZWXKpJ8YIzyr1hrXxaJIXfkUOstqvle3xeGjK8R8XdU7lH29ubZvf0jiQRkOlh8Ccpc+nM/S/kkGCfuFQ7GeIrCDcrDNNAXEwH5bBCBuvm3EMP/x9rm5sfmmd2vJwnC0Lbap5MlmVxJy1WYzcpOlWer2Vl3qkce0cOhdxGOQFSrC1NJjWDW/mhb190SiO2nzTr89yr4riKPRN+SeB7T5VV/uqiKHdCP3jGc8Pv2wtf/GC8fPhzQgP67IPklSvu/id/r20nx+0kW5sSLCt/80IYeT9RluVr0MhyjDPt9tp/ulgu3mytDT3PW6RpGgZB8FK32/m3tiLB9iau50eB518qTbVjKhsy5tRqteDN7CwX8/WTk+NTQoR26bJh7TmW0kIXkit0HrElofaolWI84wklaNAdSmND3RWVGzaZT+QmE8Sk2xp6Jse4C7JtfXIzTie6fDQqMlVb4fUJdogFEBDAN3lfeAQj5Ubw4vnILMim2HgyzUIChoqNjl1JcEY0mMyG9ymjaqtUft/jszhOLdJgjWMdWcx0R4Ve4tI9nJrN7Q3zutd/vukNeuZkpkKtp8+cEYwVDPdaTXImIPFaq/lKZNp4Pj4nwRx8S2K6C0ey9YA7yDXgj0w8pcoCALNsWAVNkJLSMC2ku0z3VUbaJFDmJluRVaM6BGH6tLl08REpwwmUdLzJXvBPaYJB4zsk2Wr9aIJiU1brvdWurHD86oBI1zuzlTRbpNM7mQgkIlBMTRGjFJZDw6rhlxjEIZQiXftAxCzIKInRKAHNFwvBFjm8FvPUrLJcgkSaYYW6NLMlI4Z6aD/xxOMipcYhyCFz8+YNwT3JGM8//JBcv1c9dkmwRK4ZFKT9uzqdRXYtKjy1qPHLoQTJ4OumJpgq66BRjUKFv8mk2QOtqC02xXzeZphC7lOdmYJBI7cm19B4cp32jw5N5Ifm3IWHpNFJgO52W+b0qR1pYC3mU7mW3GOySQ4JzlytHjRb5doxJdbuD2U6zbheGUbtk7jT++GkNHuz2aKbl+VoNl96eWHvlGXOsLstynxZleVhVaXz0nhbflmdtsxgeu5d19qx55rScd2+8Z1jz1YDNwxOHr2d7o9HIzfvzXe9MPwq3/PfXlX5eZsXO77r3jZO9ff7Ufrr98xO691Xfgpe1iv6+KyDJK/+rq9/Q7u93gv/51/8vROu/ff8zTd+mTXmZ8qiPB114rtBGN5tx63/fb5YfkeWpeuu62VZmrWCILjb6XY/6Rgnd4zdM45bOJW747cC9MmGQej6cRBNsyJ73Ob5aDafnUE0lo1xfKQ2omLKTgADzqttA/g+QaTTbZueDP/TICC4kaUAdNezvg4BESUW9dtW32g1cWKzSJlXKq9RSs6FTjiIcEP9s4hhEHQE56q73pKN9IYygUDZxrikHIieMbMTAvNcmkUywyucQ6ibuuFpuEDClcxONBC1ZCzzUt9X3a1kk5HlMKP9+GufUDuAODb7B/dlQ9D1Jlt44YWrKt6aaIBlYItOOqWSEvVjUf3RzFUXfiPbxXtvDiTkbqUDLZmKWjI0nddmokU6y2UltqINBYtrgqgEmCmlN6IhiNJCQZFmWtwW7l5j20q2LRllLUTRzFo3q7wpQ5usvgkQUvYXudm7e0eUlfjM/CGoCbbc7arwhNiuqtK8uEYmqSlKDMJ01pxskkwKSEPgnTKXbHq1gjC+MKsU2TzKdG0MkTkTjIAldna0WYXgCMGZddaYiWFKxn2EjwsW2eDcvL6UzraS1wO3Zf4d+KNpavHZm4MWfFC78zP5POIFVJPXle+rn1N4lHSfpYKKdE6ehmWN1UqQlAakrqPFbGm6/Y45dea0OTo6NOlqJlSzy48+LGwKcfo8YOqNgQdrUvoIBjyWgKkq/zM+X2/dnD53znQHw3SVZEma5h/MC5ut0mxVlNWppfCky9Tailhx5JTFi2VlP15W9rmwclqFa/0qL5dOaVae61bWtZHnVFEUhPes4/R7gXd8+na6f29n7jvRxm4r8r/SdZ3/uDLVIzYv1j3XOfH94B/E7vRfHpjN8Ls+B1M3f6kg+b1PPRX/xPvfn1x5y1u8yWbaN9b9trIsvzMrykGv27nmhcGy1YqfXi2XX1qU+dAYJ18uFh3f94+7/d4fG1vddI13Yjx37Bhvx/eDNePZh11ThXErPEiX8y9eLVeXZrNpF59sFgBBUqgVvoL4SDjJYkKeC85kDXbTvWsoDiwS+Xfth4yyte8FDIGLBw3NFQl0CE1AicHAiW45Ihku8vapbGjxAJ9N6o3s6GZcqDo1i5/gsr2NUvRQvtZ46IjIbV1eA3zD6WNzymum2vggSPIQmf/6lCZwkSEPBiMTBeq8J82YJBEc8sKlR0RYABWi6Xwq44eb21viqnh4eCRqPgRlslgaAwTL8cGxdq7j2rdc7GBLM50vJZNtpmnIbtiUSMTJZqvdD5sg2RiCybHBrLVX8x1rmkmzgaHWCLm5qzxYskigEa4rn52yjgNJdCLrcloIwrWVBa/H15u/CYpNqcjfYnUA8Xoxl6kjNr8YcFWUZ5EEOqECcQjV3jwCnaSK3TEByWFItUE2xb0WOKUWXEF2jgCR5viJoxCe6chgLXnG/DXvj2tFiX1weL+28QXjZYZFJ5oYi2UNSmd5OBQYSBo0RmhxxqurIAJ+k8k3TUBt5PiS2fOzcp1qMeMGlxz2Rg+gIWlkkTyIgIhyigmScsAIqwocUrFO2AmzJer66JWGJlnNzWp+YjbXB+bSxYsyZnp8eCQdeF57ucoFj6XRiGLVfLU0U8zorGfWNnbghdplklWeF6x6g/4nfS+YpkURlXlhbWVTU5nQVlXXlnlgS5tba/9vz7jPWmM/miTlXuSXkTXOmuu6le/ZqV+F46hddd3CZLET54FfhmXLdFqu96TrO9/kOM7jVVHSoEiN6/3Dd/73v/DPfuw97+gsuhfTV1oy7f9PkFx913/41nXPTzqB9f+b3JZvzou83W13fhtNySiKHkqy7FEsIV3PXS0WC9/zvHmn3flIVVUfdo2beZ5z23GDLdd3BqEXvL4ss267Hd1ZzqZfNptOn0iSVQSG0/DzNOtTrJDFQCcX4J+pHU52EWLo60hiI2cG+bcpFwGlJ9O5OTo5ErKwBDA2wxQV7xPJHNlQBLvRABsH7QbCtcPFULrja2QZK9mwshkHQ7O2PjSbG9sym83XmejQzmKmrn0Oni0E5kIzPCTMam4bJGUJABkd7UqI1RKYjGJ2jNfx/ibzuajXEAwfedVlydDEFD7wzLVr1ySrovTDc5us5uD+vnRQ2R1sSIKkdD9bbS3XJJOspNyn9G42KMFHOqkt3Uwvn8EWjFIyMBWGZTNGrY7wHRsaTzNT3JR/otxdCyrjtMjvcw1QlKexxvRR0wySLFTUgXTkrmngPCCK1/xOMVZjZDVNTZcJk5h1oIT4JqNCi1EbOXMDd1JUygkyzH/D/6yDJJ1dFZ/Qbj5Bks9AJkkTjsPYlq4Ihkhm2lOKGSW5WKMea6VANskMNQcmpSg+4DwPWZlQdVYrlTKrleo5LPncyLzhrdPAA8ze83ysI+lMM/0C/l2LB5O9Nzg9z48SuYzgRm2tDiiLmabKlCtKlUJiIXh3iW/N0PSHQ6kg6IjDb6TL75nSHNy/Y8pkYTY3RmatNxD8HQtjyaCTQilXvA/xFqLHEpqkcCWAwpZwXD/p93ovDteGP+N7QW+5TE+MsTNbWGqOjlM620WRP5KXxUWHtNRUz1aO+XBhy6dNbhcieeJVq7wqjtt+J4o8p/Q7XhYFfjuyRVw6ge975ZN+4H+b53mnvMp08jRxjOf/4+/4hz//sz/53d8dmUeNefe7X1lS+V86SI47B5V/vBqEUey0HPPjZWkfz/LMaXfaP1p51afisPPOwhaPF0W+Cf6TJEnleX4VReFLVWH/yLjuzPP8F13P64nsZOB/cZqnG+0our5YTb9qMZk8XFV2jYZHg0cxpifzr3XXlZvdWxvK5A3lrrga1qZMDX7WlGH3mDoZj2su4qc9utPpSsaulBe5lEwHG1bAeCYLHr7wkAQ7pjA4cc/snlJr09qzpJmNbfibmgXUoguIxKaZdFTJPIWLWBt7YVAFqZwMha9Tg0tZWyt/s9gZJZTxxFZbFioz2XiNv+a1T8hC5/dG6yN5L3t7tyULQwuQoHTn1p559rlPGWRyCeaT8VibQkFLSicZNfQCyQjYXI1itarRZKbb6UmJSjlH9tNodUr5jygFuKuHZqRXB3ad9GmwRTYmthwNP/IBVw+aT6kCFTwm4yMJZLxu05BRGEMbQ82BxP8FI63Vz4ENWjRewkDhg9oSgp9jtJNuPs/DZwELhgaFlBpCvRxaoihVe7sTJLmWMp5Y7wh+j8aamssZkc2DS0iGGnd1Tp/DCJ9xgpVCJ6lQvXhf6rCphHBlA+g4IpVO0xghU+N3GSUUgZAIWbVUxDck25VqRhtSwDAv7/6DuwvGXIsCR7V3DfeU5pJAB4UV3BA9Su4ZdDsOE7r1PBez2u1uTz3G06Vxysw4MELKzFDB0dxh/8HhBY9l2AHSEZUbGbWF0J5XJs0wQ+vZwWjj9/3I/90ytzeLsrxflNbPs2xgStstjZ3a0hxUJouqojpnjXmj77p+ae1hWZYfLm32tFvlx77TKSPXlH7kdYpicXTlfb+6vHLlqfDUbNQv3MwPAvdv+KH77oDxYs8N03QVGMf9H97xD37uF37pylPhjflDwff9+I8/kHJ8JcDJv0yQdN7xjq9qX7yVpSc75kyxzLPKdX7e972toigWnuP8cBC32q5bHQR+8OW2rL62rMrIc73VarXaKiubDoaDX/bcIElWq1kr6MzcIIiiyNmpSrvlu87QC2w0G5983mRycn411xNcu6GKX+mcaksUWfprIxHuBYuUDSRK5LEsboByNpkofU8msmEpb/EapnnCwp+e6IgfJzyANQGB4IiGJaZYO1sbptXSudvlaianLoP9dIZ5vrWBjufxb8Gj1B5XNh2bH6oPC5ZMRsjmC+WzIQAhmXE7ljJOSNGU/XUGgAoReBRfg9TMJqRBQRaze/aMuXz5UREBxs9ZgsoKE6t7Zntzx5za2pbm1PMvPGsODu6LgAEbimYEXWmaNVh5ykw68mNGXQn5GTamcOg6femGS9MKOpOv5G9EdoWYBM6H53bNbZRrX8ufSZlcK4w3nfEHuKOK2UugpIECIblRIBJMzdfppaa8pxHS4L8yJCDe5zJ2IxuV7Eg0EStXsnGmQxjrxPMbnFmC7HIlZbagsFapWgRJvq+HViHZKJUINBiyxkaNHOoLIiNI5iF0wv3gcPjIxz5mzp4+bTqtrqwllq+k2wAAIABJREFU7jEmZbAQWh0U6tflc/CcvGdsNaQZkuvhICr3hzARHPPIpYvm7BksgR1za++6BMlem4YT0M6JakVOFrLOmNZBtmxjY91s72wKrirNxNLK1A4NH2auyYKpmqgwyCJV+d03QdSWqufGrT2zsb5Vj4u6Js+WxjGqFWksM/CJXB/1WKonshK1SOFzgeevpHkZmTn6ll6QdYej62HY+edlVX40K6pOkZdlbrPcoc63xi3FA9FmlS0yx3W+wK2cTmXKN1lb3qoq50es5+7HuT0TPnz0KX9/51QRJrM4XIM13gsq2/F8f8eLgi/zA/fLPddNTFVcKtNsbDz3PYUbXHvnD7731k/+5HdHf+WZJBSg1aXNTrmaFKtseTq04aJy7Hscx71c5HlQOeafxnG4D/4Q+uGu45qvypL8ctSKqqqqwjTP4iAIXgjD8A8jP5xXToAMUB/1pTxPdt3K9hyTh8eHhw+Px+Pt44Mj2TA0XERkFlUfvG0oRTnX8ASusSvpuiYKgDOzzP/5I0EKw3aCZ6liqzguCvZnAgHzJagtZqbfVn8ayMf4m5w7e0oaPWyErMiEOCzUkciXQDLoYjwGpUWVtGUOUBoi2vHNVkvlL9a6mEiDic6frQRPO9gf64x4bceKl4WQvmWhK1WHz8oopGCFoWYzb37zfyB0F7IbSvN0mcp8duQiyNCVDXUyOTT7h/fFbVKEDWS+j6YSzoW+ZKPgs2RjvQ62pC0da6SMizo6/VF39xG/laaK/bRwqxq46jhogyfS6ZRsTCwcVNhCfq/uTuOqyIPPSAOFTHu1mKt8W+1D1PAQ+T0RKUZgAdoKQsoQ0JnnlmvDqKJCB4y4cK8Rl9Gg2iixK0WppJNMAiRiFwwXKFaJxS7ZvFCYorpLDH7ajoXjeLR/9MDci+tDcLt247q5cPFh+RwikktJWmbyc5DGmWjBKRFaDQHvpZeui28MwRKcmbUmjUgElV3fPHr5khmOOmb/4I65f4+KwJVMWD7PeCb3fHI8lXUzm4ylIckkzWDYEc91nB4T0RpQAV1QhbDVlWQAVR6GHUSDAB1cPzL93pqoXql3N1Q19CELQzwcdFqmKKl8gJ4qGevlfkgZLxCRQiLsObRLS8c3s2VqXKbm1rY+3mp1PphV9tkkMS8V4kaZVb5Dxpj7YJk2B5+0qTVu4nmVY/LqbcazD3mV+aDrF3/i5N4iWvnXzXoxNLaYb/ot13Z7fccpR1EU7Ppe+KYwDN/ies5JleeXyiLdj0L/v1pN3evf9iM/c/RLV66Eb79yRYH+V+jxWWeSV9719e3JOGstRoez3qx30SucKqvMNzqu+6VFka8bp/rlMIp/x/Wq7cgLW45n3pqm2euDIOxVlS2TLB24rruMouhD7XanYPOVtuo6xq5l2XLdGIueWDg+Pjo9nZ60l7OlNE8oOdkkcnPqTh6eJ4G4w2GnqRhaulJciskV6dTOFW/kRrPI2SCf7h6qTD4BVIQI8vTBAH8AFSgKzNb6mmn32nKqSrc8cKVZJNlszPQLGQhCu3S1faGaKE1Fs0CCIQ+STDbv+PhYgl3TjGE2lmyQjEPKJ4Mj39xMZgv5rJSwfA4c9xosiuf7hm/4Os2QZ1NRD2fsEPxycqhagiK4EGAXOzWTuZbQ8lzQWdLS+E5gdnZ3pXxn8zXdV94v15GyXEryBypMdQZoFStsJot4Lcn0VepO/WoE8NMg2Yw10lzRiqDmXNaiuRIkVzqbL7QqPNIhK9ddfbKrZnafr4soA9M/8FbJzqXSFilWFSBhvFOEZ/Ww4n5w3eAlUaKGdeBFwVswv8rKWCOBq3Tqz1brQvIZRQ2e4Az+7eu8NKOJSJmJRcYqUXpTpyXBmG49ZHLEnHkwigh/dWNrx1y+fFkCGY02ymfsGbY2t02SJebwaN/cv3/bdNqRObW7Ld1vEUKeqScRQVJUnLBvjVuCRXJ/CZJgmllKMwUVLeCBymxs7YqoMyOLHLhc9wCty7gn4hWUyGp5Eisbo8qNH1SmE/kmSWcizMK95ZBkXVI9NDSvhokALYiSe7JIjBNEZrSx82zU7nwkzcpbeW4+kubZMi/zuWeLrMoLL7dV5FRlaC1x030uTYtpFJjPczzvG0PHYYr8tx3X/pHrmFkYRo7xwmU3tGHbxn2vazt+FZ4KovALg9D/Is/z0zLPLntltjdLsv+y5597ieAILvlKT918tkHS+fvf+beGTjL2o3l3MvUm26YqY1sUb3B875vKojjtOO5HwlbwQWPcvSjwBn7gf2lRlE/YqhplSdIvKhvHcTz2PH/me17SitpeaavAMUWUrZZdU2Zt61h3MZueypIkJCMUEL9U9ePFfG7SHIVn8BT1eCGjkFNUMjglC0dhbBAJoPOIYIFiZUpVaaY96IizWNW6Vc3m4TOim9ftUGqSaDF14onmYNhWMQgsbmUT+3RwAfLBnzTzErHYqrEYyM3h/X0B+E+Ox7rI6hnpJshun9qVAMVDcLhC5duYeBCScV2GC8akiqyyob/2a79a/v3SjesiJgEpGcL43Zt31FaAgICulVuJK6BkAaQYFaVTadpRx5w7f14aQIwHEvApdXFT1wxQdSQlLRF+r9KlyCTVTkGFEXjPkvnRvIHcLf7bNb6KVYNTk8ZryARvcMlE6nKbsrsJktLQetnkiGaU2uDg2gn04GnjCJoRwU1sYutMUg67TCsFymRpjNRmXQ4BEbV6RkhRBkLLE01FeJAkyDVJW1R4UOkJIrO5tq7+LcbINSVY8xmx8B1tbOrse+3+uMpWkjUCx5w/f97c3b9jnnnmGbn3jDB+3uu/QNbZ3t4dEeEFQ989c9pEYdt87BMfMzduvmTC0DWPXDwvmSi0LbJh8bxB+XuuHk1AIHGbeXgOd0ppnaUX/iuE7/lS/I9OnT4reCQd+nuHmLvRyR9JhrmYJ+g9SpBUOITTRIMkgrplkUrCwNdJUARzLZSyJNxOmZyKBdMmSJ7MV8b4oR2MNp8JWp2n88KeJEV+r7LmbpFkL2R5vmdMYvKs6jmug5R5vyq9VWHSqe9Wke/4bw08/3WuV33YL4pf8yJTelUrdXwni1vGtCo/cuJWuxU6W34QPRGF0RPGceKqyB+1yeKTfhT+o7f/1++9Sql9fLxe/pV2t698+7e3Jou77cK4UKtLY6a0BUITBhc947w9t+UTyNCFQXCttPY3Pccr4lZ0uXLsk65xzyZp2neM9Xzfzyuk+d2gDIMwVe6j9ZI0adts1SvyrJOuVmssAgitYEqM0wmYzZ710CkMBX8BSxL+Xm0GBTOIm9iqmzwEyVt3bktZVxRK54hjzQTh7EnHen1dR/7CQLUWk6WUnyLoWjCapt1fFqkEkBam6iipRJLBsPFZbHSvKdEwYrp/565skF5Hja4IeNqF1OegVBfdy/5AhCmEDpSwIbSsQVuS90ZwoBHRdIDB37gOTz75xdLR/9SzzwgxmiBJKX+8fyAbWsD+MhecDA1EnhOaEZJvjhOY7Y0d89CFC6JbCM0EGwXxy5IyVW0yJADWPuXKKEDcFkQQhaJamkwERrDN0AkRgiQZq2R7zGW/jEKkmaWKXEjJjWpRyTy5NrUaeESJ1UpaZmyQ+0kzTObRa9iiaRBBX2oyST1oVHtR5eYS+RzSzQeKKcgo4fspNinmYrW0WsMVbaTICAxbm5tKo5FGyEJLcvDZKDSXX/0qwbzhwfK+OWj0MAWyMOZGjS3iD/SmN73JDNc2hOyPwj3BkkOJKvjG9T1z9/5dwUu3tuGVYh+SmcmJYpFFqiZdVaG8W7DKMFLcmGsCRCRVghioRRIk9+7cMYPRutnZPWV8LzTPvXhNoKXhaM14QWzu3TswrbgniYRUK54xwMlRi6EJkvRMTNZIHOC26sGssBWZM9cGkWky0xTJtlVmPT9KusP1T7hR/Pt5USVpah1bFXeKLPtUmhbXMpsv/dKE1qZdx/gdx7id3Obt0LGTyrgPh4H7Vt919z3X/R3XLY8i35sa6xVh25S+12q1XAqm6HQYRq8Jg/BSZcyaKfNTkW/+YLJa/JNv/W9/7qUf/Xvv7P29H/35OcvwFaq0tQr8TJ/sXe96VxAtbsVdrxXk1YK0bBEWZbc0/obxzHnfD95clsVrjed0As+fFkXxnHGcj0VRsHI978uiIHrcWgQv0s5yuYyTNHGjqOWEQZQFnm9bMRMuaZiny35eZN10uYqhriTLVEeklqk0CvTUVO4XD+ESUoaLlD0G9zpRQpXLZkQ4Qgy8JlP9Gt3HeooEoi/TEIhH8KB5I8EoWYkgAwB/XJd3cUc7tWxYGTmMdRwMCa0GAiA4nUDUXSzkdYQCMho+4KZJE6HWY2STUGb3+kMB+XluGQfEEnRB80BHUHk/LE7KWSHNRyrJduHCQzKe+NwLz8shgpcNBOAy1QkYyn31VXaEtiLY7BzaDGOPLfPwQxfN+fMXzfrGlgQZPnsTeJR8rTYInw6Smh2j69h8XoE90kKpLTVWSJAUnUxEKcgofc2+BXcVN0TtUDf8RyGHIPNW03eaw4D3L+Vw3agj12t+RjJbYfgrwV2622Swwq2sZefqKSBtpFWCSeIuyCJARoyxRME2y1zgGDRCuV5kiaLwJCrcujuYsOK6UXYSDMVfRr1W5EDiutDU4R4yrojiDwGQxgruiBD9qQyYyiHbA7s8PDg29/bvizsmhyTyY2DJwDrg2dC3eN5eRyeGIvQdq8L0xaeIwQk61DobznrBbZKgh4rU/YN90cI8d/GC6bR75oXr12TEMm73TOUE8potWAtxLFhjEDim22mbdscXfYEsW0oGDtTB7D1ZP0FSeKg1WV/kCr3AJOgWWK9sxd3DuDf4UOmEf5AVtGvKflGaic2Lo7Isj8p0Nctzu3B9Z2lL9NGEk77rVDZ3XLPje87XRJ7X8r3g913f+aR1qxeDLK3a3b4buoEftryRF3qXQr/1RKsVXED21RZJUOTJ/1mU7m982w+97+Y/+/53Df7Oj75PJZFewcdnFCSvXLniHr3wQne9lflpXjhZXjiOn7pu6ZzPq2LNN07Hi6Jtx9o3Gc855bmeU5aldV33RhiEL4RhsB5F4aWiyNeyLGsvFvP12fSkhZiF7wdO5LlV3G7lVWXDoljFZZm3yfzIIuhSilDBfCVz2XKqgkWiKtMKZWGQKVHi0allIgLBWaZAWLRkm+J6t78vl43SlBKacoV/D0ddwQ3ZbBB/ZUPVc69sMDIDKbHFDTCQANBMQ0CuzXIrpzUBXKYQJhPZ3MibsRlU4AKFmpl8XbqkXeXa0YQarW0IpYSMSmeOVUSDcpafB3fjPVHO8miysOH6UDbgtesvCemXzPr2rT0TOnD8lHgsQQzLU8lyKU0ptXN5v5cfvWwuXLhohiPkvbTE5rnJnKWsdmp/mBpTZdPojLoGSVHTAQNLFf9s9A9p3BAw5eDCxrZu3HyaHN5gk02Q0uArXDzhPmpZTTNNaDj1vSZY6hy9qsPzkEORDJe+Tc0rJS0SFoG8P4U3mkwSXib3nQ403W0OwaTGQyGm8/rNfeFw5vWdWuGca6m6mq6YriGEwdTT2tqGHMIHxwd1kNb3yAGoftQ7ygRArLa2oyVY3rl9TzJ78cRhLDaGXYC1sF4HDjz4tjtbW/L+IeUrRqoCLwRJUVnEsCtJRCSFKiGAoeAF0gXfPrMrn+eQaa8kNyvwXw5RSTgUHgEOITNdGw6kecThXpSJBEvlyWqThmEISVZqPinQFNe6dKPKDVppuzPYC9qd38pK50NpVgZZadolpVtZFkWel9aWeVmUE1PZQziRuRccuFnRsWHm+ZX3cMv3vtr1nFHgOR/yTfVBY4vbThzZvo1t4ed+3Iq2wrj1eBSGr4vC4Lw1Vdfm2bGx9hdtnjz3LVd+/s4//7H3dL71+15Z+s9nnEl+7/c+FVfjPIqt45nZ1GSt0glN69GszM47nj/3XHvd91rHWZm/2zjmDZ7vdsu8oM7Me/3B7W6n/bznOqdXy+Ulx60iGCvj48MzqyQRtp3jVFUrDr2qsj6MfLeyDt1gglK60s4jkyN4Ryv3LVFVHbhefqSyUgQa1zHzJBVTL8rVTk8DEUEWugw3HvEKAhddO7rUebIS/E5tBuR8UzFRo9zBJtioFqP7oMkinVexLPVkrpXSTTZswd+lqnTT7GkaMRPmzhGq7TzoUJ86vWt2z5yTzcwImOgGZmquRUZElkKAI+AIXw5XwFpMdrA2MI8//ri5fvOG6Eauj0bmheeeF/sEaDA8CLI0riBE834xl0J1iM9EkLx48VHJZClRGy6qyMrBJxThH70ePJrZZz5bQ46WBkmmdgVsRpU9U1FXAuVfzCQ1uGknXCldrsGPXLvYugnBJ3l+CODScIHBUI8Vyvuoq4iGRylCvWCSiDALXqwYNsR7mcyZ6igv3jIQ2Wl40PwR0dvJ1IyPDzUQR6EEJ6EhORo8oP44kkXR1CvkIIDAD5xAw2vv9m3pUGuKTFUzkPeMwO6Zc2fNQw+dleyTBg/ivaxn7jETUQR11leB+jxq5j21VT483Dd7t1mrygBYG2pQZMSTa08jSRpEkVY/ZMQcckfHJ5IM9IfrErzBQ3mPkuFzfW1l7u8fKh4Z0RsF01WBZTLG0ZCBjJHYM4hSez3ZUyLnVgfJxlFToBBRUPNM0B6UftRedrrDF60f/OoqLZ7OyqrjVN6ynrNHWt6vUEqzJquKfGmtszSFPQyc5P7CsWXbDz4v9P2v9Dx35Nrqj6zNf6flR37ge5UXOJDJKy9ubUZ+8JogDN4QhcF2VVWjPE9veEX503PPP37nD/zUAcnclStXdMG+go9/bybJC89ffDFeOfPW5sqfHYXzVjvPn7Suc8o45qXM2LGpbBw4Qcf1ndO2Mk9WpX3SDfwkjCI3cB3kz6rBoHc3brWq1WKxO5ufXFjNFr3lagnXJgjDUFZ5VZVOICET4EuNp5gxFcECqw0WyiVkp9gQm+sjUfVhYZ596Jxpd7tmfzyWDYIMHpuWBf7II49IlnX92jUpHTbWR/LcEUowMXqBHcE6KcfULiKToCmLsObskYHJyRoq5iSldw1ow89j0TBxw0YEU+LCkpk1WBrvg+eitCa7GAzXlOQ9Vwl+xghZhOJrg/BwLaHFJqPhAr6p1CD1ewbcf/OXfqm5dv2aeNjgYQJetJhMzbymwZClUEZyYND9B4rgWm1sbJonv/iN0nSCW0dAboKkLTJ5fojQgsFJxsV8uVq2UjXzs2S9vN9+d2hGa2sa0FzH9AY6Jkd3F/yUcluy8+ZQC2vsUgR9mTTRhlC9odSWQQj2OlEjFrLCMVWpM3FkrBW8uR7MrRM0eC2CEGVuw4JoZp6FbkSDpgJ7U4qVYNQ0tFbKW21GAclY+T6TWOLUWAdrDuN1lMbDQLy4o05bDiBej9eXYQDfkQOb+4tmJ7YO3Heej2qHxg5Zp7IgdJKM3xcDL+H2ov95RzBtDh0R58BzXjpLVjBoyUbTpYq7ODoRxuPGzT015Or0JUhy7e7cv2c4iHHTvH5rT3x64BpDCA+Dtrwvno+qIY5DMxj2TKeF46GOi8r9qfAUnwjcBcYtPlSZKkQJ3hx2jBu0Vr3B2qf8qPPBVZL922VRTlzjxnlWpWWeh9aWfacqYV9NndLOrEpmmbLKbehWz1SVsx547rf4QZA7rvPrvpNPqsplRd0b+mYtaEdhr9WdljZ/W7fT//owClfLZHW6suZfPJ+t/QsC4y/90lPe29/+fu1svsKPf2+QfM873tHxksSfBks3Wi4AR0551n6BcZxZ5Vb7VVnMqrIKrOc7YeThdv5aU1WPGdd9govcCvw8DKOOY2yU50kPAZ4w8st8lbbGJ+Ot/ft3RZG83+9XrdgHWZLSVGkHxiwXiTkZK5dQQGuIrNihFqrr6Fe6OWgcECQ53bBjoOwmC2MhMK43PTkxz3zyE0JpQXhXJNaE/E0AiQzBQcq8XKXZyDTZvE2QBJORuVkoSyKVH0rDg6ApDQa37uIyZYOuH40pQP9MsUXeoy78nmw0MKNlLZfP93kr/F6v15efK/FXEf1HbVag/diotLPEaCI9+aY3mb3bt6QhQJDkAFnN1CmPP4hUnEwWkkVA6SHrIpOj2/ra1zwhpT9dVm1iK3aH8hHBj4NKMEmaQjRLPG0oobrO5wfHY64XPh+bl/KW8heMGN8hsnhG6sBtaXY0tBGuW1N6K4yhma0ELriPcg90ZE5gh7qxwmEj9/tleKYE19okC+ijwSkFL0OxtXaAFPGNTKlFFZYPKLAzPcK9ErsHtcuQQ4FgJ1g4QdIYp1QqDnAP9xsvd/Dh8XwqArhkaqLQ8zL/d8ZU+Tq/RxOMBh3MBDK9hrNLyUtgJOPk4OTr2JUQJHmIz1KRmsB1JHhhQSLrwub1+9GhEspw1uXNG3tmjmgyk2eDvgRlDjJm/Qnc+Mbf3T+QLjXZ9mi4IYMM+rlXYnOMfQWZq04QqU+QUpGWKgzCWOgKu9lUDywal36YuX5r3mr3bhk//Hhemj/OCnMbOnJe5CvLyVzmfdeWcSkjsjYobdUry+q6V5UPu271QuU7J6Hrvi103YHjm980WfWMZskm7AxHi9ViZttt/7F2p//57Sh+rKyKU0VR3k6S1b/6jn/4c7/Fz165csV/pbvaTaz9/wySTz31lLcVF8NwtayCNMpzO+8Xvnnc96rHq8p8uPScPLBFDu/Z+G4etPwg8KKN0il3HOO+1XWc80WRjkb9YRL4XidNVwPXOD3Hrar55GR0fHzsMiq2jmfwaOiUNq1xuUNDV5DSghnrw30llJMFsFA2RkM5TaHVYLBFhsmpDra3tr4pJz0ST0hpsWEaC9k//ZM/kUUx7HUlqAnmRQeYpojVzU/gZJGQjWgwrNVUEB8VOot2l5mCkS56W6XRKE/kUfMkyzqYsAkliDLDjHpLraDO74KliUNd3JLynPcTeIpdwXvkdaTbXpPi7x+o7a0YTcWB+eInnzSHRwcyuw2fE07b4mQq11AEU1H4WeXQvdUsCvJzuyd8PQy8cHjstRXraoKkdIYXC3NyfPTnghfZBe+j4UcyOcT7Y0ZaIA3wqjyT/xM8yKQIkmQulJMNltrMeHOpXt7QabJJSOLSvKm5sGxgCXKpYpEoiTe/J8G2bm4xSSX3r6EI1VgawVwCU41nJ3NVbacyocutEIDCJAKpAOF4vsmXmXwtXai24gxjsBLRW4LW0EC+IUsLyACBhlqROXVqR9aN0GoCR0ZZWccEwTv37qmKVe3HxGfgsDpz9qwEoatXr5pbt25LpaNKUhxwx6Ybt4R3+dilS5KpNtNjB/tHstyYEOM63L+/LwIUGIhxWK1vbcrnhibHutu7c9scHI1leEJl/QYylshDDNEQIPbdWtdSiOkC/IJlTqdzh0NDDhdoVbVeKtCKcfzMb3Vm/w9zbx5j25ld9+0z3XPnW3PVq3r1RpKPM7vJVsutlgQaEhQrgQwHCAUYhmE7CeTAgP1HEsNDgJgGEjsxkMhOIwnSCSDBChzbRCRHlqxEst2yppZkdTebbM5881BVr8Y7D2eKfus75zWlCHIzdlO+wMPjK1bVPfec79vf3muvvZYfREeZF+x5fvzVLM/fmDFXky/mOSd0kdX9LI9yywLLvHpR5K2sKB76he2EXr7necU4qoXPB36AsdIvWODdidLMC2rRVj0qbodBo1ZrRa+EQbgRx436fDH/bFyL/m6aFl/64b/yox/+w1deCeyZZ4J/0yTybylI/uk/9seWao0sjGaTohZOJouxt2E1/3s9z9/0i/xLGRl5EORZtph5tTADX2TV+IFXC3z/cc/zX5rNJ8+1Wq1aHASU08uW5d3RZNieDgcREzjwvsACwZWUzi9QMnFqzevrmwKZD/b2XBNj5k5fsB7gw8loYDUv0NdY+HR+KR8pSVE5QW8R3AcuIKo5r3/lq+o+aoMyhJXMnLo5JUYpbeYaGE5Bm9NfZU0YPfIigcJCFugI1UxrVErNTu2FbiQ/zwbD9tUJzWJ/4MpENpQ2O8wpTOHbLUc/wsmRTGrhyM+jvptCUUlWThRp9jtzEmpxs2bf8Z3faf3BmTbjFna52JY+PBJoz+efTqC9aElL9YjyiG7+c889Jy8gNiPUHxcgHf8RqhWZ/N3bdxSMXPbomiuy5sVPm42eOEI5hxYHyVDNMnxYtmx1fV0TKwRJNmSr3S6hB3gs1YhpyaUsyeo6X4TpOjJ+lVGCUepzz5ylBdSUKitV5kiHGhgicdNVBEm+XjWiCHBAFYwf8jlHZ6f6fVXXHiF8SeNh9Eb2nRfKnhdjZ/lxvA9ODE4JvclThtjsduzi5UuW+SbB2cnUZZmsMw7cCnpgfZFFcn2IIVdYL8GY9YhoL1n2V7/6ur333ge6j71Or6xomAgqbLnXsvWNFbuwu+PYGsOha0SWgiUVy4MmmkjvzbaTaOu0td4IkrwvawIqWT1uW73Js3cWDlQBaxurorShXuUU0CUeXbDOWQ+j0cRj75UNs9T1N4twtlh4flBL4lZ35PnB6TyzWRA1/mXu+b80m6aLtEg9b5FEqWWBn+YBZbaX55FXWC3zrR7kNguDYhb6/mNhLVzxivxn8/nkS4EfdgMaupEXzZLFqLuydL7mhz/o+f7GyvJy66zfP58uZn91MvXeopv97cIiv5Ug6f3IH/+h1dhPF5NFHgazo1no1bbN83/I09Bu8eWsSMMgjKbpYjEMGn4R+EjCBI3Y9wvfi5phFJ6LG/XPLuazp2aj4aU8T+LQD4MsmS0XedZsNOoeAgGUcAQ0Zp0BjTWrOh6r+0qwJJPkFD47PlHZd+HCeWnf4aPCST+fzxRoXMnmgghz2QhCVBJgzz//vH34/gci8oo/F7qMBGEBmdMzFigSpsMS5d9BkIwc8A0mSRYpe1HRS5yEFCe7xumsdGok8NRr2mhkJRX5mcYAG5dnP3rnAAAgAElEQVTslpfk2xqMN9b0NYKCSsvSFgH1HpGnS1sKCfMGgeaK2fjtXss+9eKLNpm6ILC5tqoAcrR3oCYVmeRkAh4WWoYe4iKTpzJE56efflIBlfvMISCaDPqWeWLDAV3VgX5H1VxRkK8mbzwG+TLxTQkCFZ5HkCRA7ezs2vLqqkpSPiObkSDJ52ezUu5XmaAaN6WOJEFIFKOy9CZjIThDmXJB0sEOVWcbeELBEgJ85b2Dwk/xzUNFNCQzZdY0ANUcKv2uOZTUsKkxKcShVggXJkhH5ksQg+x1MnA8RCTroOogqNLB8GypZ8eDMxsz4oiBV93NvrPeWM/OrG1T91Ie37GzUKhEhj/1qU+pDD48OrKvfe3rtv/gQNkd6+v45FD3aHd321aW2o48HkeSdeNz82wRe2ZPCI7JgWZCVQkVbMChIT4m4h2LWekAOREODaNia/O8897ZWJVkGsGX+0FzSr2A0bTg9+cW5mma5b7IpTwi95CSZBFPp9PI84NZo7N05vnRdJ57A88P38zz4p8uUruZZItanqQByktYuFiWti23rud7rcDzW+Z5i8j3kEN8LAx9L8+Kn0q9+ZdtXjT8KGh2vMYdL1pcCaL4u6IoWq/Valdrrcb58XD4YVbk/22abd7+M6+++m/crqEKjt9KkLQ/+Sd/oPUTP/Hzkz/3737HZr/wJ/Xc34gi708UgTfO/fxfonQVR8Uw8IqhGQz8pOVZhKKtXwui5Xo98oMgejbNku8KC7vY7bUam2srjHgleZZ8mkXbqDmKzengTGIMnJIsdPxEECtdW9twIPT9PTvY31dThFPvwsXzdnn3vCVQOIbIPa1pAx0fn+hE5hQUhw31mFrNPvX885qkYEyMzUZ3UJYNJWcSbiWLm9/BxmOhEDTInMDV6DrzoitJ8KFEcqVwqVKeutIcAi7mV47S4QIwL4KGMsBKMBWjrDI4I7VPMHBUldIaF7Ix11LazdLc4d9MUxA01rfWFCTJVummQoea4XR3dCw+nrySR3g+I1BMMylXswjnPjJxSnPuI3aWVXDivoB7amyyP3IKNeW8PJJpFVWnIn4TrE/PjkupMPf965tb6gATJKDKbG1tW5tgXLpEspmrrNGRz13QVKb2EesGnpsaKKXdAEHSkcxdBivSq9L/cuwTniyOM8wLl14vFW1LXdkRtq4jzVmDa/LcqVgIklKuZ6Tz9Ey2qX5W2GQ4snyeWOT55aQNVJlYVhlLa6v2wfUPVXLn6EU2m4JMKpoQh0uapyq1K3UjvGsIaDvnz9lnP/tZHVZf//rX7c1vfMOOjk5EsXFykS6YErwuXrxgy72GhFUQ+kDWDQyS+z8ausBHdkhigFSakoNyBn48m9r29paeH9UGQruipnWX5Zm+tLTicOPA8Ur5m8/AS+6b04WjxHph6nnBlLRoNpsFk8kkLVBbYEmlKU2ASa3VOguC+CTJvXGa27vz1L6S5fnDIkmK+SIdeUVxhKtSWthykSZbvu8vBV7IhOj5KAw26+C8gT/MsvQkTxdv56n3XhRlcVHED5ut8PNenr/U7XVTz/OvzBbzzbhW/8k0W/wjm+3t//Crr/0bndP+3QHS7fnf5wUm+dprr+X/0b/zuatBtjic1Wvt2Ir/hJuWWvpblhUnXhicNYos84LQz2M/qPlRVAS1OArrragW7MZx+HyjFl9a6nTqjUYUB0WxMp9PPzscuM046juXwgJuMARsMqvS/Q7hgYsXL+lBU1Iy4jcaD+34+FBq0lcvXrDV5S5uQbbcW1FQGp4N1EUk82PTQrYF93visceFC375N7/8SAGaTQSQTRnJAoZiwfdU/h2o8FAuKmCWNBowNrJIyLkSTiCTANMrqTKVgTtz33yuVsvRiJRZgW+WjQfJV8U1a3XbJU+u4ci983LWmHmmcpqDzQfmKp5akjhDqc1Ve+qZZ6Skg6c0/t4nR4fqxmq++GxoJydM3kBVoj7ybHtnV7Qh8CdGMmVTUcqSVQGw33cNIkmkNRoiinP/6XIKuJ+7EUGuhUMN3IxMlgkXPi/SW25c0Oz8xQuSbiOIVNzJWs3N3/N+jyZ0xNcrv1Zm2nSTFBCBWcBkP9KF/uj9hmDNv2mogMGAVRMklbWXJlj8TZBU2T2bu4xPY5epiOVcB9gxGDfUoGKR2mI0UQnu58A6Y8EKdOw55Ciz333/fWsud63R6yh4KkAnThVdJHWDY4u0nzskc6CKILCnnr5mn/vc57RGv/SlL9lbb72p8cAobGiklsYL/Nfz207EOYxye3i4ZxibUf2sraxqHSGMwp6gocfGgb3A+zKGyLNhDWOZyzVgS0GmyLV1O8tq2BGM3fioZ6vrTouVRmLFWvD8sKjX25N5ks+RAfF9bz6fz9PFfO4FNd+r+WGSZVk7y7KF+fE8jGsPMy86nS6ywyTLDorcrudpEmV5OvZyu5/m81ObL6jfYvOK0Pej3TDwL9RCf70ehSMNoBQZfLRhYfaVyM9v5nlxtRZHzxaev9Ksx0thEK1lVtyv1+KfPz64/6uNT0/Pvl0d7Y+GxX9Vd9t75ZVX/Prk7hPBeLaXNOK86dt/Zr5PzPiNJF0cNoJgFIZevfBrdfDJKPb90I/isNZMg8CebbVbz9ejsNduttYXs8nl+/duXzs63Nc1AJBXmQHlgcrWMBCB+rHHHtcpTMl96fJl23twTwuLDfzmm2+oG721uWovPPO0bZayVCwgfsdbb7xpo8FI1AoyUzb37u5FlUi/8iu/ItsDBYU0URCllHXiBDXrLDmlcYLldDqRPiULjV3vJkWcxiDEXW1ekZUzNQY0xocrYEjwdTqRMSo95ZieuryU8vWmLcm9kdO8qQ0oKgaZ4ulAo24A5WSEwuKKVI6Cg+GZAiuq2GQNuxcvSplo0Icsv2+HB/vWaTihj+FgaocPTyxNAOPB1yO7cvkx4ZFk0b1y1pwyWo2R1M08c3/JQre3t0tZMl+f33XZHQVN/MuyJOf7ObQI5PqcQU1TTty/p556SuN7lKlcLxkm1CoCKPefLJ22qqMflUGSDNErqW5l+a0mzu+g6oD1csS7qSBXGbhxz9FspPLXjYk67Jj3JvuHT8pnJfCr3Ob/SdzBPUu5YU5nqj6SEarhZsPTM2HhGJrRkDrr9+3D2zcVmAiS3bUVmyzmUknnPnHwakyxVrMkT2VfTIBkTb340qdsd3dX//8XfuEXhBNifdvu9MQSYF0hlkK2v8GobKtuk8lAlKDhcCDMnlFJ1sv1D29qkABRXNZz5V/Ec2CfQEM6d25Tnx+rXJct4i7akGc31Q7rkGyXA4zneePWHWWRZJlhrTEfjibD2TRp1uqNrNFsntWjqB/VgnE9rh/lWbIxGo2WknRRSzKbR7V45AfxyWyRLBJKF9//37IkWbO8aOWWjYtkcZIn2SzzslFY2DgIok/5nj+PQ38ljqPVWhAyYmRZscCCcpZ7+f/p5cWfiqKoU6/Xj4O8eKoIPYZUfnS8KG62unH/h//THy2Vkn+/VO9f///9q4Lkb7fWzb/1my9vFLNha5JPx2ut5c9O5vM/k4f+z3i+/XJ9Ec3yKN2OaySQ9SjwbTWImNluXm0261thED3fPzt59uT4+OJ4eGZpMrUlZpgbTqNR/L3MhEmyWeJ6w/qjsbTuKEfBdZClWu51bW//vkiyZ2enhorLwYP7dun8rj3/3DO2ub6mSQqEKQ739+ydt95WZxwSLqfr7oXLtr6xZa+//oa63xSyp4NTazUays5oOigL4ANsrJaCpokmMliUjCeywPie09O+AHKyTJltkeFN4Y4V2lhQSsglHG/PUWsw+qKciVtdC0K63A3b3DlvWztbyhKXuj27f+e+AiOczsODPVtZXnJk4WIheTiyRl5sODbBs889Z2+++Q177913rBagWhTY+vKKyrB0Dnn42DyD90ZJGdm1a0/JQpQNDKmaTBEeqhoKQB64AU6wpQjs6WefcfPUzM6X0ysUHmxCTYRMJoJEyDwIoBKSJbPOHQkcHJIgSXOCspv3jOK6eH3cY3H04kYp48W/KyXtyrKBkppZcUd949CRirk8alyQ5L6q45plaoCosROFepY0n8DXGAMkiBJEyBR5dvzcytKyMGCGPGFNcEgjmivR4dkEfxC79eF1u7C5Lfk8sGuglodHR3Zvf88avZ6tbW9ZGpnoQAQ+XijqiFjvefLe5n2QQoOGxlw21/j1N75mb7/99qNsWjJyha+D6dLFi3q2ENlFs5o4dSTZ05be82SKH964rn/DM+U58gISur9HQB3q/SjpKcd5Tw58PjeddjBM1hvY8cryhp0cD2zv4UPpT7a7K3l3eXXc7q3+1MODw+f9KBoHYXg9CIIN37K2WX7k+VmULhbn0sUCigbakFmeF36W5Y2s8Iae5x/BfsmL7DjPs6mXFl5q6amXJA+KNA/zwFv1i8jzPb9ohf627+dX/ZoHceGk8IPY92wHaRnfz/0oDKJikeTNqPbeLMn/wazV3Pt2TNX8fqH0Xxkk+eFXvv+lXjePl7J6Mk/n88eDIP6jUa0xGo2Hv9KOa4deEG34gb9ohOEoatYvN5vxi6EfrJvvPzEdT148OzvpjACZZ2OLA7Nur2VEU/5Nx5VNyWyrypLCl1p2p820QFMP9dKVy8LRCD7vvv2O3b13W82a0bBvrVrdLu7u2ONXLlurXbcGUmahb++99ba0/6QrOc8VJBnB++rX37DTs4HIxywySnyoKwRNOs1sYKkCoS1ouUp5BbzQKUHjkUMm5AexFlqn1bXT42Pbf+AWJ5kJ2SfmTkmGl8tUHVhjwiSIrN7uWb2N6nlTgsHIczGFcXJ0qqYSQRdCOlaknVZsBQKo6VRBktJNZV8LqayONsEv//KvWLNR1+dH7GB4emJ379y3YR+OHo58TAVF1mz1tHEunN/V76JxQ+CSTuDMcRPJQOjWk2k99vg1PQ9KMFGCzhw8wrUSTJNZon9DK3nU/VaQcGU5RlhQr/DdEVm63dGhUUmyQZ+TBQTkZjVtHA2JzqrT1AAQA8aAwOQydY0slhJn/LuCZUT9KefDea78e7aYKrMl+1UQDcCSJ2pMEcSXINHnqXUjxIhnlvlUFgtJ0jXiSNJqv/Vrv26761u2A84axOIxFkzK9DoWNpo2LVI7nQ7sdDjQZwMXr8Vu/l8KPXmuQQYyQyAOXnjhECC516KOqbKoa51vbmwY/vPAKQRw1hOQi9MrKBQ0OcwI5EyVUWEwHwPpnGYO6x0OJD/PGibB4PschcyxFLD/QIiDZ8/016A/16gi3jXNdteWljdmfq1xHDda/+T4bLCapHnf84p5nqdPeEXeDfzixA/t1PPSepHlFOy5bNYy85MiaXt5sfA8G+V58UFeFEdZsphluRcWeTLMk+yoQMfNbMm36P08y08bflgL4+KxMMh3vDBommfnPN8/bxbEgW8LP8smQZr8km/pO1nqv//Df/PHDv/1c8OP9xu+pSD58ssvh8uLkxVvngSNpe5y4OcvplnxA/jV5Fn+G36YLUIv2Ajr9W6721iqx/UXssX8+yaTybnjwyMELYR9kWWgV1dvRJoRxnAL316CJKNzEnMYTdVpbtSdaEK73dUJi30n7nRwAt9483WNlDFCB19vqdu2556+ZqtrS9aIQtvaWrP7t+9o/IvyFRXu87sXpHzy9W+8acPxRP44XBelNpkSm7W3suxUuutkWWgI1hQkUSxnfE5CDvWGMjn4h2RFq8trj/QNZUR/euIaOtrMC2cVgO0AuCYWoI2OZV4gCkd/7Drw4JWHB0fWl32nb9ubm/b0U9eUSe3v3TPPy2x1bdlWV5d0DRX1hiCpzi8UFSvs/r07lrMZktzu3r73KEgGAY2AbTXCsHdFSAEKFS9cG1G4Yd5dor71hoLb2jqq11gBOIyLhhhZ7gcffKC/mYQBmz05GzyaaydAOuFeQlwmegnXSInJvXUYbceVpcLEIGfHCpLVTLhcFMsgSXbpmO4omDuNTjBgldglydzZK6ByXmbuFTndnEYk8+q8qqYPB4Iw13pLbAAOWbK0BQ0fDN9QSlrMbTLo2+H9PevU6tZptKxZa9jNW7es3V223DcbzxeyI154qe5RNU1FJkkQpqsM3Yp7SUlL9otq0L17d2T7ILhJZml1rScgFPyS5M0Ush4eah0x+UMXmhdBkveiUqg4vGiqcl95Rhxgy2ures6c5GSYTFyxztUEm89teXVFE2ZOHyC30TiXXBsjq52lVYvr7XSRe/2oXv8STpizWTKeZ2ls2WLd84pZEPh3As8b+0HRDYiswK1EycKL0jzryJqjyEhWvTzP7hV5cpqlBQTLfprme0VRTPysqHlBcc9PvbPAwlYUe88GNXsh9P1lL/CWCs9b87ygXyBVO0vuWbb4Vb/wf+1c7fzxH371VVdOfYKvbylIspdeefnpVhj4rTTxm74fbrba7T9iRb5dFN47fhj+ZlwLNuv12nP1RnzO8vSZyWj06eFw2CKYwbPGUpSTrwaXoEhsMhqqg8eDEJFYI3OJnZyeiabgA2YzSVOri5j87LNPGzQeFvjrX/uKKCrDs1ObDocqHS9d3LGrly/YynLPui1mU1Od2Hv39xUAN7d2RAYncKLWTNbogiMmT2MFakbqkMzitOZ0ZqzMR0EcqgeczCi03hLCBZsaaVYJGdSUUZIJ0KE92Htgd2/dVkODTEi0D5o4tZqyZYIrggPXP7xl9w8GNp5Caera8dHAGvXQ1pZX7LErVwUfjMZnCpJ4IkMoZlSQjIDyls1HliIsEfGMxcz27tzTf9NUOj0eWLvVs8EQAeLIts/vCsJYXVmRejZZlCgxA0chogHAv7e2d3SfaTBp4mfhZqAHSMAdHNi7776rCR+Ucfg64sCarCLLLv+mwUDzhK8JLrl8WV1h/j/Zi7iVocMmo1pTDRf3clxMXm5GuwySzGdD0ifjF//U2eWSIbFmVHaXkm2STZMgSKC1gm84L2k/BrBRCkEEzNVwnW0gFJR3FlBp3D0Z0VQ8PrIGHkBnfVvtLqliQLUnjOp2+/49+X3HbYzYfKlO8SIoEYA08LDm7HQrviYNJbEOzpwhm6ClGJsHDr9VJQIiopdz7NgWK8inmTJxPqvoROORGjZae0zGCE+H2oPrYV1wQ6U5QOOAQ5ggKYwUNknLYeAaNZyhb7CiKgPuJCZkXlTPo7g+jZudn6HlPJ3NG8kiy9M8ndU8/wPfz/ueb6ucZaJwaWbKwqCwMC1SsLN6XmRBlmVreZY/yLP8jpenUDOGSZIcBKn1Cy/zC07+wm+Evn+5Ftqng8i7EAaBV3g89ACY6ibLoe4Ht9PZ+P/unTXfvjuf57XtRXDbLqXfruma3yv2fqtB0uh0h4c3lot61C7m815cr/ueF/zpKAi2gjB8q16PjhrNeNsrih8YT0dPzEbjHgZY8rH2fGk3LhIySgQkpgqSbHwsTjV9Ih+NxM76pQKzh38bExZukZ8/f0HUCU7Vm9c/sG984xt269YNS2dT67QbyvqefvIxu3hhxwanRwoGZJ37ew819QH9ZZYkUolGmJWxLTVWGB8bQ7/xNFqGkjMivmSnBJO1JYy2sLQ91EYD1CZDOrd9XotaWTAS+aX3N4ESOwI6zuq0IhAgNQBPEv7I5j886dvR4amNJlCDmN1dtZs3j63b8hzJ+Mlr8hjhfYt8IXii1USAYSRTMRb5c88+L5/xg4M9fR0VoMWY+zq2vQcPzAp4c2S8lKKRbW6ec97ga2vakDwXML7D/UNlKGw+ggtzvy+++KItyk4tGYdUZkpSNpkkZadTVh89aniRAal8LGXSXCAwjcgRJHfK+1VrOBsOzVfjlxI76S/KZM3sexVX0ulhKpNkrkYqRImu2w0WuLFFDgRXdif6nZJNA2eMQ11jFSTdiKBTQXXk8lScRe4l70sGC52K8hYTrEm/L2L56eGRXXvscZXtH1y/btMk08Gxsr5hULdOBsxDO/k8Zy28ofUBc4CvEdy4PkRUeF+ZzYWOcE5JvLNzzs5tbjgGBTCBtFOnIrtXZH6ukZ+l/Ob3EWxlU1vOqvN5CZB8HwLLFbwgCbjjY/3M0tKy67rLVrbtBhVyNCQ7FsWIV6N0XhMc1O4tzcKoPvB8/59Ok6y9SBftPCvuBmY3i6IAQO56Xn7b94NW4AV1giTspcIr6Igu5VnSzfM89vL00HLvwPJiUuTJIi/yxKfjWuRRkXsk8pthEO0GobeFcp0f2MO0KI6QT8sK/7SwopbPp3fDRf4v8rb//m27la4cPxf8+S98YcGw2ieVTH7LQZJd/kMvvdSIOslK4IWbcS3uB+a9EMW1746i2qV6Pdbs9mIxfWIyHpynQyg1FTybtLizUqcRH45MQWB5pafgpYxFFpdkJwuVtG5+1NkyQAVq1Br26U9/WlkOD/iNN96wd995y2ajvsp3ytsrl87b1SsX7fToUBMl4D50atn8jVZbGo34UtPVpiOoBkOnrSAJwJ/7ZB9DdZLbzbp4hFcuXFRJNJ2MhMURFFnkl6885nylu0vaoJT9lYIMUmwElf7gWAt+OBlZmmQ2mkwFjo9HcztijnfkvFgQ4KUJsry8oi7qysqSdCklOtBtmh8UtpiDC56oHHvyqWsKktdvfKhgzOQR95oSmCACvhkhohtAgG5a4NecRFura5vrmwqSlPXj8UjqQ1wjODD3n0PoqWee1gYFK6uc/bjn6oDeuKE/1bif8Mcavjo9NS3YuJDoqkkdDiHKv/M7u+U4ZdNJq5Ve1HG9LbiBcUW9yiDpZocz2RVUQVJ8TvFZmUxymSQTWZrQKcV4qyAJ19UdUE7+TqOIcClTJ/M2GoydDQeCwVGgZBYO7nQwUknPGrp4ftemmIJFNbt+87YqjnlWWK3ZECF7//ChKgbWQYUDghu7zrrruouLW6/LEdF59Tg+rLL2rQ27cH5HmaSTRoPb6g4eRnK5R9xH9gLZL9fN7+a/xcUskKoIpUwl1fD5xKIyOAP1SEd17D736uqamnd4AJHN88oKXxURgbHT7WlKB0ESfCEWaZY2Wp3fQPelKPx6UXgP8rw4sjyfmeWnfm6TIAhaxP/CS7teYSnTt3mRY9OyVmDIbfkkDIxO2cQX1aDIeEeaPF6Rn8MHy/fDOPD9ReDnB55X3C+K/CTJihl6NuYVQTusHZ8OD9+yIv5gtT07+yR4kb87+H6cIKlsMjn8oJNn6YVmXF8Jw3gvjltPNJrRH28iqe6na/P5eGk+m2KOreYFZGgPbUMJl06tXgu16UXkjSIFBDdWiDeNI2xzwqGGA7bGA6Vbib4f5SUqz2QM+ISQ0Rzcv2NpAm1jZp1uwy7sbttyt6OgxkKEFM3zAWuDmjIeTfX7yCS1iBtNLSTI4WCGBK2llRWRs1noq70lDf7De1QwwVqT8iV2HEJmZMkImIEGJ5Pc18SNFI7HfS3ywbAvnuVCpWKuRtKDgwPbe3BQip66zjnB5NzGOYH7/K52hwwZvGng5KskQrAsnO/a44/bl7/8a8okt3e2VPIf7h8oQDJdAu2H2exub9Xqcau8py3b3jyn5gA8QQXwszPdB4lB4JdTr4tNIBX1OtMaU9dAUOY4VHPp1q1b2tSSSsscJ5EslWwJWg8buQq6FVa3vXNewYBnTVCRBS/OlGSSpT8O2Zxkzz4iiQYu+81MkkaOa9iA8fF8ySSrDjefw/0s8I1TTCcDrBpLBFUwTK4Pp0LZVSDc3GkrGBewHMBZHx7YvTu37Hu/+3v0vayz9z740DZ3tu1sNLGogQCuJ5YE+Gnlw+1KWmcwVjlmykYWw7WSrgQvUVQxiPery5Lu474NTs/cbHdFrg+c+jgNKr5WCWNw3yiVZeuRFZKqc3S1qSagGm2nIgVERMZJIxJxEw4x1vbBwxM1RbEcQR2qCELr9Jas2WqrVMcjhyCpBl6nlxeefxQFtWlYq71uuX/C9KZv+XteEayZFVFSZA3Lk1qR2ann54ztNLI8W/MsmwXm1UMK69xSv0CcraARs2Cm0S+K7dzz4O0vgsBOQ8sOC0uP0HIxs2Fm/hPmFXMsFi2dn1rh3RwV+d1B75n5uQcPgj/7xS+6YPEJvD5WkOR6CJT1/sGFWT7e8aN4b7XVu1rvNP+9Vi1+Mstnn1vMx50scfp70DaYDaZTTElKwGAxYnNAE4fTDroDgdLNDiNI4fT3wKxQNSGDBEvsn5za5vaOfe/nv1s6eXdv3bEHD+7bB+++ZSenh/LmgCpzbn3VPvvZz9iN624WFvN4jRfGDW1cFgGLtNVtPaKhgLfR8YazB2ft4uWrCpJM8tBNBQtcXloS8RYKCQuWTQa+s7S6ooCyusT8a0ufmwkYkdMz5/TH6GCW4xEyVkCWp/bpwB4eH9tSe8WOz/rCbHd3Lwh/gr4EkRiln/EIncAjZd2UZrJWCAK7dOGC/dZv/UsdNo8/dkXjhR++f10BcmVl1W7cvCvKyuWrj1m9yaGB22BDQZJyEDdEUXdGEM4dQVzeOPVYJf/K2mpJiTJ9hsq8jCySIOkwwZmyY4IbDTaJHAtHrtkYwn2Z+VCGntveUSNDWpMx9hctN7/+O4Kk86txY4sOqyY71riomjOu3OYzc/CJbjRzlCO+VxheSVSfJzMFp8rrht/JAca/CWoPD46ce6LnW6MWWYOuODPzx2e2mIzt/u1b6kqTXe0d7NvDk1Pb2D5n7354w9Y2N2ye5W6ULyhKLNLRfoAYeF+un0YNuCT3++Hhvu6nW+uFgxzwSkgwL3OHEM+gCqr8mxf7hkPBSfgxMdN18mtUm34ofci9g4fqnrNGqIJ8uDQnztuJNQoTAkdPnEge7B/Y6sq6ra1tirLlsT+ZFmIIYT6TqhX4sVS0In7/tGi02rNmo/Mznhcee4XXy4vibpF5WU6p5xUQxmdW2L3Csjt+nhd5kS/7ef7A84st3/K1oihaAGphkSLKpztL6mQAACAASURBVFMuyIujPBAldRYSDD0N586KIjvMsvAw8/LP+kUwK7K5H9UCz0/mDyfJ5HpndXMxtE7tL7z6BXeDPoHXxw6SFET//g9817o/W+w0Os1Gu9X+TLfT+iOB5U+MxoNLyWIcgOnAWYRmghM2WREKx8Ie6SCC2U3cVMAas7CMrenUd11MSlo1JKZza9abygIRKCCQ7Zw7b088eU0K03S5r3/4riXo68V0yke21G5qNpks0HUBnVYhXEmCLSckG3nj3EbJbfOt21tS2YF3MSpCyH3RqUYM4+zkSNzLq5evaGNTct+9f08BiGInyR0ITzeezYHcPZ9RAq5zJyA7GJBRgk3B90PBHG3Juh0dn2hmmM+1sbYpVRjHTURUYGRxTM+auddMElZcD7JZzz77rKgsJwTPXs+Wex0RkwmQeZrb7Vt3JQZLYARr+vz3vKwxzePjU/v8H/ouBdnljhNeoGyluUYDQL7QOco+y5Lwcs0Yv8TD3OFAkCSzqoRfCVIEm8ovpTIEozLgflWCv3R4uT9MrfA3gRS8kAkdMp1HRmKVta4W/zdVegATBduIYP5N8WFHDXIBucoY+VyOHuNsdCtpNjJOwSpSLl+IQhblnl06v2PJZGzFZGaxF9it999XJkmF0F7qafzw8Kxvk2xhRqNufVU/zxoG+6z8wNUYKW0shqO+giN/3HW57BHoppLf4xoHxydqMkK453sFCWSZgisNGppkvCplqmo+nM98ijnZaC45NIIvmTFCGscnR0pA2FOwR7iuZrOlIDlPUsEucUzTKZIlLM1KsvkGbozQjVDcip3COb2CNM2LKKwfNpvtXwuC8PUszQ7zzBsnWdbNLA2LPAM32kvzdBjkea+wbLPIim/gKhcVhkMi5qOzoliMorTA664eofnrpZ3MbOwF3gFAL2ctn9Ur0kEShU9AA4r8vJksprPAS2+frE5v/7VXfzH766/+6fjVV3/82z6zXcXfjx0kXzXzv/p937ley7Kn2p32fhBEf6lRC39geXlp7eRkr5ZjtpQnwnmQccKKkyyHhgfBEI4WAQQ+GrQPNjh0GxaHm7F1OnmV+yFUDTBKZnjBU+C34TLHDCuNmxsfvm+D4alKUfxKep2mm02uhSo3yPzA4zCHZ/FxanKSo6XH9bCRWXCNZss2t86LK0b3mzleRA6GgzM1RpZ6PQlrUDICC7z+9TfFwwOgh4gMpYXf1ZDEmuPI+UEurHI0AotyAD7lH00DylKyGkzQgATANsmqK2k0h7EhIjFVhtyMXXeSmXW4hwh49M9OHnme3L1zx46PTgRL4GFC4BXVKYrtu77nu4U17e8/tE+/8KKt9JZtc31LWS8TQ2Pmwj3nCKhsZZnPekFZCJuN0o1nVmGS1298oCBZHWxV9sgzdL7PqMc7q1k2GX8TeAkCNHKkPlSKQYAVu6aBm5iR0MhHlIHUzNHGcRVI5WteZZOSM/uIP44yTMFfJVOkdNHkd/zuIDke9K2YLWxradkG8D/3DqyWmd29cV3kfPDNla0Nay33bJAsbDCbWAqfttNWAIFf60fI5bmJFwI1QZL7AQeYz+wELyiZybbxQ3fGdcIfEc+YTWxrkwamwx8lp1cq0R+fnWr6CjUlKg0YGSTVmk7DKz5JlInrUCitcxGrmM6cir6zg3BNQ5o1DAZg88CcN3BWDRvmGEjFZeIhsmuoYJUme3AuaXImSZbWosao0e7eDc0/myVZkS/yf5FaflDkxb5nxVlSZMmCjZEkee6n0E6jWmR9CAOhn9f8bB6kRQCtfBqmSRFk/b00bO9mebDq5dkwCJIH/fvR5NzyLDxLvaBW81dz37+MvGK30z7wFuObWbA8mY6HxeVhPPnh1749Aru/V2L6sYMknMkVm2752eJau9M79jz7Cc8rntk+t+EdHty3+WysDMqD7hNGssBkXhd8DCyKhgmLRLhKtrBWA+/fumZoRSYuNSD5GosNHh9dZ6TD+qOR7ATiRst2t3dsMh3ZzZs3ZOoe8FSiUN4yzHWzQMmuCJJuBJHZWee/wsLlOugOy2e6FhmY2cbmjpo7mjwZTyWGwMgfgRIhVspF8MBWt2PvvvdBqRLuuGt+4StDqrQA2ehBWCgzJnMmO6R5wzrCtIsAqYUcN8tZW0coBh7QBAySW4up7qNYh1ki5fMnn7gm3iFixJKH800dUahO2JVCKiaDhO83GjM949mnXnpRwQkM9OrlJ2x3+7xdOH9R10aQJJDzfYNRXxsdvPbSpYsK+mCS6qovFjYaD5RF8kekd5THcVosN7ZrWDgMkMyc64NZIAGLCLrLqsrJKvOCJ4gep4zDavVSdch9f4VNOtkul1UikuuVtrpgtAqGHwmSrqHjGiYESbeeShMy32GBBG9+jkxwMhxYsMis5fl274MP7eDmbev4NTt9+NAeu3LJjvqnms1e2lq3wWJhB4NTmxNzwkDeNvBfw4bTCSXAUxITJFnn0JRYC9WMOslB1dBxXjEuMGn2P3Ekb+43gZnPTzebQxh4gSAM5kwWzuejgSSsMsCOoueahP1TF3injGW6ZppGFVGQlOBz12lDjsaqgpzcXtM63a5gJg4Q8HLek2dFI016kXQV0AStN98PwnA6Hk686XQRBEGQhVF8I0kWv55k6XvpbHFG6PSKfJHm2cK3YqUo8n1bJMd5mNVqqVfPgnlWZNkYBbaVoOaP0yLIa6OalwbpX/0ff8ppGP521vxf/8d/dDO3oul7/hNxPWrNk+n7QT6/WwSxb9azv/I//73TT6DKfvQWHztI/uAPPhbH8955P7Fes9P6nt8+qv5aFPjL66tLNh6d2Gw6siKbW4THMU538OG0WHEzhEDLSelOTbIEX0Qf/nZWpkyrsLiWOl1lmGwycCzwPDY/4PZkMlWTg7noB3v3bG/vLutWUlKSnzdTQIPuQ2kLuE/XVUop5Ukvh8A40tgfFBy8QTAP4+RkkfBz+/cf2NHBvuM6ktUtFso+yfh2di/aydmp7T/cc2o9WkgusPNvMjBZsHLClwo2cN7QeGThnx2fqeQGGxVWC0+zuyQjMH6ejTYYD61ZRxgjEChP4Eeog/tDVkBDjFKZjBky+q1bd0Qt4v5K8MEvlHVA6yFAcTBtrm2LDnT1wmVNI6F6U2kFOpfGoT7DxSuX1N0HzyVIsun5//BTOZigyoAJUiaKZB87D3KXLfNMfbEL+FwEYDiiTKTw3CqzLYKjyyRdkCSI0IGVTuRHuJPKUJ0ztg41FzBLb/PEcRu5hx8lmXNtvJCAU2YaOCOxKkhShk5HQ/MmCwvT1PY+uG5Hd+7ZRr1jw5NjW19ZtvsP9625smTxStfmjH8EZmGzZf3xSIc+95jJInBcXmTbaJMq2BWus11lxXwkgnSFV0snAJgpihTgqLSanaZglEU2F2ZNRxwR3e5y19qNtqAdbBRIDnj+Eu5gICJzKvIaH8URsrQX4ZlUhxjVFOtqPIFa5rJzkfsRXu723PWjuclOJIvGWC0MNBlGF53KJ44br4dBiEHibDaZr/SHg9T3w/1FkvxanuRfy9LZg3li8yBIi3Qx3Uzy9Cjw/b6lRS3wsjhKc8rE/l/+4mv9v/XnXtn6i//TawdQef6XH/mRyOwr9me/+BU9tFd/5IeaXpJ/T2F+lCTzk6jevmN+ctJIvWB64cXxt8PH5vcLuh87SL788tPtzrxxPvQ89Gd/vBHXX1zutT2aFGRz0/GZAhaND3AkNomaMmB+yInFAPcNccxkHJ9C6HZcSkpkfKkJdNgn0PVDRLc6kTnVDg4OxX2U42CnqQV2dLyvLBLfF8okuGiIv96+fVeZIaWFS0B8ZVRqUowRwFi1i7vbet/JLNH1MbpIR/1g/9AoYSEWd5nFLTE7FiRTC88++7y8Z6jmnJ2qyyQqqSqIz4707Ph8dGXlFpG6xTk4c8Go02vretm8lPpQkFjYbCC+TiDnPrDAt7Y27cqly8qI8cDhazc+vG7vvPWuHewf24MHezYeLWx9fU3XiA3uLJlZEJH5rJSirsvCAC/tXLKVpVUrEOaYp+RlTux3MtTGvnT1skpDXevwTJsbTHJ/f0/jbxxWsmg1ZwRGUAfL1Zghgazw1bjA6KqqHMi0t8+fV8bNH+FgYJJkNZTc6FYGpS93KXzhDiCXSTpJwzKrrJo3lT9NNYEzd8Zxj8pt5KVKFXR+F5icpk8QN2Yuuj8ym0zt3rvv2/GNO7bZ7FoA5zXwrMBHe3XJDqdDG+SpNVZ61llZU4ZJY5EgRJCsJMacVJpTtef9CfaV4EVlPyHLEFnrutFAMGXwR1Sb7u/fF8uDw41KhqCJMMv2+XPWiJuaBWfWXoIqtIUXM0m60diquKKzEnOt3pt7XBHNHTcVGw7nI0TQRoFoBTuTelPNG+Hm7Fe6CVjvRk0dtPwMB2aj3rrd7nbvF3nSODkbboxH0yy34rhI83eSbPZGMk/eSovies3zabhMZ+NhmgXWCLPci6zoJ4vu6as//uMz1MQpmbGqXsv3V4rFOP0bf/efnRA0/9Ir398L67U/VZj3njXiN2phMDwORskXvvBzTuH6E3593CDpfd9nn1zxF/5us1W/NhkNfmx7fbOxfW7D+mdHVgtpSpxaDT1GuoXyemFyA4mwUCrZPBTK25mUonOLfMyIAovxJaE4KP1+odywiKrSTA8dQdLjU+nvsSjkAwIxfTqUsg2ZDwKfGr9aXrX79/fEv4xCcCAWErvFlV2A1JuQxVe7KvuJdmSTZDR37t23+3ed1wjkd22q6eRR51ZYXF5ICEPTIzHUCbrXQ53oBD/GLnXiI8jAbDDk6pxzmqYW+DQbyKzRjq2vzibBnPLWZSDwN8msHW/QGTbBb0TpiKAzGY6VXb/+W6/bW2+9Y6cniCwwYx7r+wDzvQCvWChVqbV7TIGsWavm5nx3ty7Y7s6uLGgJkmQpynQmQ/1+giSYFp+VBhFKP6enJwp8lIKU3gRxNj1BkgCphkyM2AJZWy7cFBtT0aDonONDvr7+qIMrS4sWXtNobzpuLNiphEZKo6tKIcjhnZXPk8PgVNaXAheUn8ooRTVDCLdkiBSOJ6kSHqxUbpZQiAoJ+Y4OT8yfze3+ex/Yg3c+sCWvZivttmyHLz3xmE2Dwt65e9OOoa+t9qzRWxaZnMpBI4QlXKRpHtl/uHK5ynQd7YipILyUHPe2yjCFA3pYPYS6r2CDWudlYENiTrQwxhrTVE0cV9I7hgBcVyoN3qM6oFk/FW+U960yyYrs3qSZlrh7VGWjDgprKzimSaG1DZYMu7so6JY7R0a636xJoIHl7tJPZJat7T84Xu+PR2vDs0Exno1vmdlPmmX/yIq8TSd1ngVzL8pEgq0t8ulKZz79xnw3j+O7fmMc1RJvHqVNf1wFwL/8ysuPhUH96bkfXvZy/1f/1t//6a8ou3z1Ve+TziCrWPyxgiRNm19+9tn1IsgvLrUbf+Gsf/In1nrLdvnSrs1nAzVsvHxmMZkP/DYsAyi3PhIkhVFhgSBbA89wxiTzdB4jI0mgkT1BBkeLETm1ShuQDIUTVoK6Y5odXfN8RzZ2is+m7ICFRnlBA2O2yITFQKEjgEznBKOG7V66qAVmxUKZGhlkp7diR8en9s477wnLJAASJJW7pIkgACghbGaaIpz0or3EuN85z5xK6JVTng6nKBwpRlTOp6UKkiu9FadmEzr3RzAyOpDcK05+SlAJHeSc+nOpyUDxgDuq6ZdDnPcO7e033rX79/YsmcEpbWgUcePcljVaDZvMxgrCNYJdM3ZjcrlvN27ctJ2N83bl0lXrNroSq5injmrCz/A5KLcp87n3/cGpguTR0aEYA/xbM+MJhlDOqGp9bVMlKPJbmkLCnRDP9IlTCKqUhIBbgCvU1KjHxgQOpHWCpEbtag6y8EvDMKIOXVsXLOET/M5MkvuqxgX4KmOKU4fVVkGSCqLCBUXiJu+BJgT8g83H3oE1se+9v2f33nrP/OHM2ky/JHO7+PhVO8vmdq9/ZMFS1+orPUsY3QsR0HUsCdaqAlapE4pQR4WJKoiX4hrcp+r7hbWXSuzY/z54sK9r3NjadPJ0qJIjuLu6onvFfWEuu1LVf9T0ivGd9zVrPnrEW3UqSpTUIqKXMnVAWnTre8vgpJX9CJWcMgeLay1Nv3GqSkeBPyg1RU0lFtXop2hYOGfO5nY2pOzPNSAx6PelsN9sNk8azfo/D4Pgp7MsvR5F3o3RsD70o77frMfFaNhXKl2kOk1t2HnQ/2JZZv+lV77/QpEXL1oQXFjk/htZ7n34hZ/8uXufcOL4/3m7jxUkadqEDx9ud5binfl88b97ll9BUOLKpUsW1wob9E8sjgoL/EIzxFoIGaVFpJEnTigJG4SRBAmkROMXVi9H2cgifTJLpO6VSZSnMl5C5ZQCQYLfd3h8pGBCc4RSm3Kd8o9y1wlUNITr9M9GCspnJ31t4BakWTyoV5Ah863bgdsH7gnYntvRqevkEog1yuabAlSVibDo6QRvb5+3/YcPNSNMhuZECFypXxl3MQU0HrrGERkPYgUewgP1uu1s7Qhkz/NEIgTwNyXJ1miqccJ929xaL/GmhTIKPtPe3r6wvqODIxnc7997KKFhSzxpNZIRrG2sW9xt2mAysO5qz5Y38FOOhEticPXuW++IcvTYlcdtqbX0qPziM5LNEPwuX7lgqGnnictSyATJdhBnoLElUzD8l71MmBnZDu8tv+2C+7Bw00zDsQ427hvka/7ePuesA2hIyMYidgTzmAAZu8aaJj9Kvxrm66EZSfyitLStutscPMraUld+VmN9FbHcdX6dwC8FO18nn1eohRp2empRWlj//p7d+PpblsE0qDel5rR1cdeOZyMb5gvrbZ+zNPJt/+TYomZdWTK/s4WiUhkkCZSQyQWvmAuW+lwR2XE1n+6CtrMA4QCZOSw7duO3XTzk63WZjIElc7DxfRyEPHeEUqqkoVGr2XzmLE8qTFLrk71CckCQJJCqW+4aSUBSJBWy5kBfifHUCSOdboqIJitykMARVDeueeOsMjQ/PurbnMqoxEHnMzJ6J56BlbNYHVG4qNdbf78WR19ezNJ/MZvX7rTzPLD6QhnlbDop/pu/97OPmi941Bx97Z8/E5g95/t+lBS1h948+OfzMAxO6/X5a59gJ/v3CsgfK0j+wPPPwzdYsWDxH9R8/2/OZ5OY02lrY8PazZqNxyg7j60eI3/myL28AIDh0ekBlG54PLhO20mKMVXBQ4Nb6TaIO3WrssSBzag+11TqQORG9EK+zx1mfz0b9Z0iORudheXIt05MlckE3AfpHBJopKfYammSBlksSmnKCUnZZyh9uxEvXrgqVouSkpxmizrXQaSSHdyPf1POKEMw+IanTvh2OBQuyzXQDeb0VadX1qiRNZpOMYegw8+6a1pWQ4BMjCxCtqC9ZYnl/tzP/ZzKoJs3b6shsbq0oq7/3s171EK2BKE7CqzV61q81rGJZRb1mtboNG3n3Dmp2dy9cceuv/e+tZtte/rak9Zq9WRdEAaxFjobklnxlZWutboNXT9ZyWgI2Zxuv/NWkSNj/9hquAcuO1Mxuv4ERmUyH1EHpyHApJMLwA6CAQ7RxNLqcvlMwCTJjFgDdXFaUQnyZSaGQAgNMUcgx7rBNf1MvE4FzAWqPxN5BbkynM3rcDeVn6UUGwccs/ma0iknbOpeYNPTge3duG37t2/bpD/URBPkcTQjh+ncRtnCplliw+lM+p90mCtoRTPaM+TsGpKt43OB4XKPhAWXWaYO2sxJt3EIyp0xDARXVBzPlfUVsRfgqbK3yHh1MKFzOYdWxr5oPJrMgUc7m7mZfkeXcuwCldPoUJYNGq4RKIqGJopSHCbKzi1SRcIzXlpGoZwMn/vvq+Hpml0LJwMI73JK8+6WgiGHuhTNkaCjsTpb2ILgiQVJEKJu/5WoVvuxoih+wYpwktoiKviWdDI5Gfrz7Zdemt1968tLUTJ/3suzJ4vUK+Ko/vrf+b9+/jf//A/+YG31O78z+YMqsT8aLD9WkPy+zz65uhimF3ut6D9M58mfa9RrXqsBYN+1biu2PF/YbHxmSTory04H/uqUWbjxKuZgVaKGDtSuM9mOjSedtNIvWa58QemnjTArvLLS2pMTjgdOeSxnRX4vUlel7So/pzHHiet2VplEpapdBbPKmoA+njAjie46uoh8UlCc+R02Ay4QUn6InOy54Mn4W4URUbaDyyMcMZ44zxdwSDVEBnAl5+KOVuWSPq/nKehwDZUvN19nUQZ+qMWKeC0WomCJe3sHskcAeoAeNRlMrJgk1sb1EQUZAnEzsqQR2LzmW2utazsXL9jm6pqN+0O7/f4Ne3DnnnOd3N2VCAagfeQ39B7w+7Z3Nm1jE8K3+4wytF94ysqPj/t2cnwmbxvGLhfF2DqdpiZ0yCj5bMikQU7n8zN3L/pcxjgmiuZDbapzWzsKJkAKXEu9BibpsEk4k4JlarGCgvy7I5eJVbxJnyjDqJ8bCZb+og7EMsuplOIlr8bGlUmYrsz9G5oQwXOaWFh4smtAGu3g7n2JWiAWvM7hv9yzSbrQH6TRpulCKuTyyyGbLhV9eOaYv4URB8Cyml5kkHyfgnGJVTdj/K88eZZzHwjaKrHN2R8z5ADNjHnsZqvjZOrOzoyhPmmvBmSSTteAUqswqDtu+on/5vcA4wDzSEtAHMlmKTWXSJOAwxfMH7YDZHQqIARNUDmH9bG1ua0GJ81EZX5oKkyYOc9sPBwqaFcYPR5Ben4NVNlDG0+dkhc/G8WNore08kFu3j+bTxc/M5mOfmPqF5mXp60steZ8NjnnecVjSZpFXpa/53vT3/ziP/7K5JVXPtcwO7/4g84g//9gkt7L3/H0ZsOPnk/Go7/dqNWe4kajPqMudAs/j5rlycSGozMFGIB/6iOVAmXXDYVnbioMD048lDUrmoRwGxZa6ROiNL+kgqBWLgJz3YHZrXZXAPTw1Knt6NQsSchsAtSDHCHbicBWY48Cy+WG6HAkxg75Gt1rgqRrHjgRWMerc6cpvDFNoAQucwTKURA2B8jrWv1CmSdYXv/0xImwYstQjpcRJCEDf/PzuuYWpSyBks1CVkGwpEzlfTHSohHzy7/8q9o0nPqaeyZwpczELyy20Op0kcvsodap21k2tbwe2ealXXvmuWflT37j3feltj0ZOEUc3qceNZQ9BBarpOMzP3Htim2dWzXznGcLmV1osU3GiZ2elCOKQ5z6hnYyOLa4HtjK6qqtba4LKuHgEJZYSq1ps2EZnBbyhybD2ljfetTl5lkQJAnWBElKbQJmCLUGNRyoQaUXjUpuym8yQ+hjssN1B506tgkYsHt2rmr5ZpAkUGINIvij5FHmi8wyuKvTuQ2PTxUkkZxDTIWRU+AAAiNZJIU6smhkkao2FnONrvI+4OlkHIx4cl9hTuzuOBtYeKgEO641gnbFLN5sJnYEgVufvxLe3d4UkZ8uPARzAhdrjYxfzc+MwOg0BhzdjAPAfe4047M6kWaC2oxJGs8FySxxh4Phcy+B3zVNcGEwRwbPveOQZHSXsVYyTlgQvNh3lFqsXyhnZMkV9QjPKTWkmm1rdbqqGBepa/4gd1gU9lbcbD4szL91MujfGfb7p/PFdJ5mxc3ZeFpbLKaDRi26MfH84fi4H7WC3vDHf/EXP7Fpmm8F7/w4maT38tNPtwpv8YeXus3/qhHWnk6TeahSwi+sFdOJrlszprNXUQwWmkoQ2TZyfEm4guoCllkBmRedRKnOxLG1my0FV3WUUWWRekugUpkAAm5COc3IIkGSDe86rdgnOIBfajZLq1qMClAC953wAV8T7zF0BNrZxAWM0GdTu4VH0Ge6o6JJuC6h67YjQVYFSa6NcptrZwFxgjfrDc3RAiOQJVXzzHxOlSWlwje/UwIGKWOakIH7ug4+I38m46mCLBJxkOLv3kESbaKGFJlM4AUy62rXW7JAJRM6O0VgdSQC9NhPbXl705567lm7evWqLSZTe/trb9jDB3uPBGu5N9mCsqlroVcXDYXPeOXqBVvfQLDCHRpwvUJDo9NU8oE3Sn1oOrCDYxwsp8o8yIJQweFgKzyHBRJUlKlrY7sgKUxznir4Qy4X8bnmjNAaDdcYI1AyEaKSm2qDdVYaV+F26MM6KKdqCJIqqReJ9AKq7q475GYqtfXfaSKrDgKTjLkMA7BM9yabzi0ZT+3hnft2+8ZNBUk1BsPAZlliC8YiNQGVaByxmoxiDTg8zsEzs/FYn7vVdqOsqMFXjSvuA1bBVSdaWXppGcJauXD5ksYLl1ZW7cHenjXhUdYaUujHwIuGCnqkjHNicUvDy41gOlUtpAgFMWRz6Z8KU/fKg7+0Jp5rPxW2troi6htiwzwPzYPnZsOxw5Cd7NuWnplGUAOy4oFgI2HXNO44PMbukKBcj2pYCK+oAcT0DvgyYhpZnv/CZDrr9UejfDKd7C8W0/vj8fynB/3RQSMsbv/tf/SLiFqYyyDNXnvty5+Id823EiCV/Hyr31h+n/d9zzz21MbW2puNsLY/Hg3Ohb7vkT0EuNYBcLfqtrLqyKlsJHAKdS1LYi1AOyccM7jylodgjpS8uHLuRCUTq3AVFgGbRRqO585po7DI0GWk3PLAGxM3t8tLElJpKn6l+HLlCSj6D0Gh7DZWJyRjYVWQ5HpEaA6dUnb1O1nc2qRkkInLBCm3Vc5ELriDM7L4uH5Kra2Ndfd+pYoLnX6uB/oMmRTBsfJCqaACleM0DWKHD77wwgvKFrEeXVpaE2l8Z3vXrt+8YVMt5CVbwx4Uv+assP2DB3Zn765sTld2NjVp88KLn9ZGuX/ztn3wzrs6VPjdlWBCntD4iq3dWDLfo5TzrNWOrdtrSOmdzQIvkyBpRSQsDeiCYAzF6ej0oVSOoImAp9HpZvMSJLGu4LYryyttXiX2Op/b22+9q7KSqWFF7gAAIABJREFUQMk9q4JkB55ijUYfne+6giXPnGAlPLcUAyZIVkMIlJhVYKSEdv/t8EhVAso05zp0CZIETfJQFyShDU3NW6AClKrkvnvjlj3x+OMK2jSNFkWmLJJ3nKeJfICUCWaZIJ/qMOV5j5inRuA39IT58vmcp7VrllAp8f3wYSm1G+2Gfi9+MxxmZNN8/d79B7a6vilF+ZB9EbeVGJBhQsBvMnutstt1qjmoGGH1yln/8Whow/6pMFDWk0SvS/I5SQX3cnt706KaJydGJ8xb17VTrbAPWGusdZ4Xh/JZ/1RBkudV9RaYcFMgncw1EcffswUz9m5STnugAMJy65/7ByoUxvHPxlH0xeNB+Es1bxgvCi/8iZ//tYcfMx59It/+cYOk/bHv/Y4fbkTBP6jX4ht5srgUh6GPWk2RzKw/OLF66MmljZE/pNHo2gorKh3soPQ4wNiRahlHVBAteWbcfNcYcXhYu9t1Kjurq/obRRaoEGgxIrRLya/xrnJzVBuJE7gKki7YVZjWNzeUNhDlGRFUBu8OdyQzFi2vvA6B/2UWCjYkugdeNyyO+cR1DXs9ncy8+NwIqWohIfNPWY7WY9mhp7zGcsFlaeGjYCz7BOFyTkAV7cy3v/GOeKHQa/g8fC4yS8owoAvKrvXVNQHoo/nUHh4/VMbz9Kees09/5iU1Afbv3bf333zbDvf2DQ01SaSNx043MyZzb9pq75w2CdkCvEhK7XPb67axsa6OezPqmefhL48WomuSECAGY1d+UXqiwC7ZuF5bJHu+hwpA5Wip+F4p9fz6l39TFQF/uH8of+tzN3COjC2kxG8gpeYy06rTzb0X6ZwgCf/Rc89KJbQaIiUPsgySKrtpnqUOo5sCSaQOq66eRzZfWIAbZmF2enBohw/2peeoA7MGXS3V1AmMDAItfEFlhToAHPYtxfQ80/CBU0H3dMhR6krVigkozaA7sQqeW0VEJyjS1d7Z2VWAnKg5NLHdi5dsZW1TnM7Aj4XrkllT1tL8ouHGMBtuF5TY0xklf2q+l9l0NJLW5XQ805guh2nlEQ/u7BSHyPqc9iX/5rqlVCXvJ9T5naalDnHZXtCYdZWYY2zMxW3GtAzZOxo23F/X8GHcl646VYTjJrMGKixXkFe98evTRf6FqDb7qR/97ewR08FXX300MfCJBMBv5U0+dpD8Iy+98N2bG71fKrJ8UQv8WhyGHpgUfMLZfKyMEmmxtrrOEFHdyUmpQNChm+waFm5hQ02p6DUaK9MUgCs7KzFTfg+LE9wO0JhFR2ear0MjcrwwB47zuzQ7uyhd9kpKRFVuV9063keNl8RlVUzIwHnTfC1cMEaxyuaRAl/1+72S7ExDIYCX4uxLqwyYBgInNVitOr7MP8/cZITes8RIWZTKUMvgzWcg49AUTqdjly4wWRPYe+99oN9fpIUyAvQs+T41u6JYGQmvZrdj7eWONfHU7nXspc98RuU6Pty33v/Q7nx4w5KJg3ok7LqYi66ztbqpTvPGynltXLLcW7c/tLP+ofQ5kWxD1Xqtd84ajY42p+PgTRUkaV4QbNTMmI40X95d6oqfRzkMSZ17Pi3hELJ+1sP7732on2Pi5tzGpgK9qFuUlzT2EMDQfHFLWWQVJMmKdYC6MRxt0uqlIFkqBFWYZFq+P2Uy78sEEmtJ3e1SrBcMEytgsvGzo2M9K54j+DJdda1fyfu5QEzQrAjqBBjBOfwuOsFlAOXrNH94nlQPrElVR7OZw4LJnslU0XtsNaypTvGyIZEDtzSqt+3ilSvWai9plDCI6lLDgusLhzQpMf7Yr4kjnEr3E1O2iYLkfDoSLj4dTTWuS9lLdltVaAQzyPnddt2Wltv6XHAxgVz4PERf6HpuYCORVxSQAqpeFceTBACuKaPE7GmyR9YQn0HeQ0y4dToaKBAskTrFrDTLsuFw6A9GI6+w+NCL4v/i7/zU//O/fisB6w/iez5WkHz5pZfWug3/T0RB8ddbcb1reeI167EzVGIOt4nZvQPL6fKp61t3i57My3WRXcbGiZpKnt+RX12DwA3lQ6qu1Kv5WaTG3v/wA5lQURbQPbx27XFHocBoq3STq0oaeXicOTP2b574jkvGYqioSXwfjRu5/81nKpPVkVUjCKK0c0gUzllOTkC6VVbgO8oPdAoyQwKtRs4yiLhzmdzLZP78eWe/urevzcIN5/dqw4IDoXRdYqRV84kN9fjVJ1RmcyKLFmWu2w+vTkZWpacJYr4oZC8st83z23b1qWu2trVpn/nMZ+RDs3/nnt27cctO9h+qvGQz4x3NgkXlhyB5bmvXNla3tbC5F5hV3Xtw09J0JrM2vHF2Ni/YysqGJOF4UWrzuZxAckPNjH35qefKJBFjQACDWWIOHbrJvLi30qbsj8S7BJ1Gv3J3a9tRgYLSo5suN+OpKN9wkJYKQR8NkqpIUOfWbLc7dH+vIKlytKSeKUhS9iXfpAdRkjIHDzTSPzoxL8ulAhWRSZY2ugTJatSvakqBlTJa6/A84CNsHJhOQWuyLziB9yL4aAwTKChJlG3zIoBTzvfWViRUEcSxJoIYpV1d27Sdi1fUrBuOZyqx2110KgNNq/GsJNSCZgDNsgTV+xNbTAca802mIw0zEOx1oNZqel/WmDrulkvpfnW5ozXMtcvGo4/1CD5JjiK0srwmaIjPQLZcKRSxLulwM8LZabWcZ5HcLjm8fOk0uOTH02HH/xN1alrOmiP0vMhsMsuKSVrcWwT+X/xffvLn/6FTWP636/XxguTLl+rtdO0vx4H95/Uwajbi0FPDw8/Vpa7FgTWhawROE0+ZUzk5QfkkK1OVHS6DlEpJ2W2uskAZapVZmpM6O1XWwknklIMSZUiry0tajJyOKtfLckad6lKm33W1HT2I31mB0BWGxCZnxpz3HvbpLju1cQKAZLlKoQB1wUu+GLgd140SEX8TAFh0bCZRf8ZjZVN8Tq7v8StXtUHu3b2roMAiU9k3djPdjDk7CojjS6IuQwaCqg9Blc4weCxdcXmzPCKdNxyFqtm0+3sP7OD0WGN0z33mJXv+Uy8oC4LKcuOtd4VHQnOhxCcb4vDoj5wv9c7Gtq2tblkzptxtK/Dt79+zw+MH9uDBHQnCgu8SJFdXN7VpNFc+d9dPheA2fGbIdIkuspjaE08+Lok4pMT4GiK4PA81c/CGOXEjjqPpzNbWNmx7fbPU43R2B8AKZJAQzgkekKJVmchDPDA1b+hyo3xfKoFXdC83UfMRqg9BMnMkbw6HCqt0WKnTomQ9ogCLMjnBYDgYWIZSU1mlcP/pdKt59xH18GajCg5ufpoAw99SU+KAZbCCwwQB6nLIgetW6U2Dy8xaS13rtJfNQ98x9y2sN6y3vCZV+UanJ7tXVPPhL8LaYC3zmVlrkV9Yt1m3+XRo48mZpYuxGmrpDH8lNxKrqS/zygaqS1a4JioBICLWPfoEXBfrUl46s0rI2Jmv8X7Q2KqxSDriQEg+SvFpptJcGWgG9cth6vQSmMkXVYm5ecSd5+VIJJUZHkKDuZ1N54ug1fp7QbP7X/73P/b37/7bFSI/ZuPm5e94eqsR1v6xlyUv1MIw2kBlOUs1GkUmGUbgOmya6lRFmgyAOVDmpYXxSB/QYUJVFsXGpSTmRitlLzmOji7hgHLK+N5S1ylMT8YqBRC5qPClqlRlMVJusxAcqO1sa5XJaJzOlUj8HqZuFDzHiNw64jKCDgRJrttpYEYiICvTMzeG5hZArKZRtTjIHvhvmheU27x3p+nc8xjbIshXOBjjcxwkNcRNfadQw0Kk9OVzPWDUkK564EjmGgM7c8pB0DOkfl1e3/s3PrST6cg+9dnPCMeiwYXL44dvv2t33r9ug6MTlUQii89m2uxONbymyZ/tc7vWjIEvIt2Tw8M9Ozk7sPv3b9vBwz0pwKwurdvK8rqtSpS4JwYC2ezZgACQqvlA1shnPO2f2FPPPOnw1gJMeiYc8KPNFL6PQHl8NtTvI0hy+HVLbUZGFjlY9bdUgpDvckFSjbbfFSSlDFTijFWQrDJIHZQlJqlnD8bITHnKOnCuj1p/JYYsebvBUIcKhwuBUtBO6DibrrnngjVwjzBt+Qa6A4F/U10o0/UdT5brY704DNp5zOvzMIYKjtvu0TVkwNZqza71Vjas3VmyRmfJCh+B50AYnwJsqayETUivwVBGzYaDU3u4f8dODvdsNDwWNonYiw5GqrfSqZLr53k5uMcdEDRKW9JtjVTZ6fArze0YWVWy47mGKT/H/nLc2cSy+QyDeUEFXBv3zh0SjNk6mw5hyoWv9UHpPZlPhFuih+lFTZvn/nzh+ycPB8OfOZ3O/4d/8LO/+I1/mwLlx8okP/fSE0+2vdov1QJbpzxp1CN1s2m+ECShjOgxI3nWbjtcse1Uxym3hd2gwlKkStW56ZQXPAQtoKD2SIOQRUb55bp3qClj19lkpMlZhQaesBYFxI+QdRU4ccDLXVdOGJIEBtxHrbpyVYe3yByOSeOGIMn3H58c2nzuCPE8ZPEgy9OfcpvrorutEi9189r8XuabWSTMWMcK+i6wqjQWbDAwrEKr6+LnV1YB1Cm9sV3AE7mrYIgKEe+9trqq36/gc3qq95aARc9hsoggXL9zy2qdjv2h7/m8rW1sqsw+frBvezfv2P2bd1VCAlFUTQiCpAyp0kKyaZcvPWad5orlmctORuO+jcYndv/BLbt9h7I7tV5rWTQURDi4BjrfOCBmhTNPI0MAf+TaHx4d2GNPXHXK5DLEYurJ8RZ53yqT4X7sPTzWs19fcnPKqz3XwHHZOtSxyIL6N6XUfHBCgmRYe5RJVpmZ40w6LLrKKhH3qKhfWidAIQRDcEZGRdHLLCfDtNbKCZ3pcKz7GBo4el3Pr2oKCn8mo1QVBWPCNRt1mJbZMtiugg0dfrD3knTNWhbvEIfDZsN5JaHY3mhbTuDxI2t2VmyZ7L69ZGGjYeZHCpTMteuzgWTTdZ+NreZlls6Hduf2DQXJLBlJfrAWMaDhghYvrk3iI4Fbq4+aV+UsO3qogsFKBghdfzEylJEm4ndWdCftZzJsDprxRH+vLi1rv9OpUzAdTzQVx34ULGG+gqPUl1DHwvgPZaEitMTzrT+d2t2Do/7S5vZvnI5nX5xH3X/82muvudPkD/j1cYKk9/2fe+FT2XT+T30vW4F2stxtqasdhWZdOQe2rdNggbssQ8Gh6axGqcoUHLj5cBdVQo91sggjLByfi2DGAiALrLq/2jRxJIVsrF3rBOce/KtvNnoq0QACh8pvAG4WUnmSVmTyKmhWY1tQgHgBGxAkWUBkkkzc8Dsr/iZ8NmWq7WVtatSFJKSQYETvpnCOjh7qBKbcZlnwNd6fYLG5saEgd+vGzUc4Kf9/bX1D7w83jc/EDC3da0R1+XcVJCvXQg6Ajc1N67H4CJKtpg2mY1s7t22XHr8qQzGaNO989euGrtLB3T1pQK6urUn4QkKuvictRRbq+to5u3btaQXJ+cxl1/DsknSsIAmtiCCDFw9dcBoG3KNOFxmvXVvb2NEEztmgbwtG94BFhmeaPeZ+5V7JJgCXlOah23Tcf/DVwxM3B47/9c7WOdvaRJTXeUhX2SSldhhDByJ7c5kkJV1VbvO3K7md1iSvR4wHDL5KZoIOyHT+qNzmfQnadObV0CsDpDJQhDLGE2XkdLrh77JZeB8aLlxbRWxnhl16qDVKdlfm02AEhkGw2TUT3RCFfIGAZ/D87vQ0FEGQjGtNm6UYoUXWXdm01fVtuRgWzE6jY+CH4h7qc5VNxWQxtbqf2/6DW/bm175ihwd3rVn3rNNEJ5WDIhOMUN0zzcMTBEtuiQJ74CoeAAA+j9TqdYC64Mo94J7FoSuhxbAoDww+63Topo9wClhf4UAPVZazp8X6WFrSmuOeiBXAIVIyHgiYD0/ObDzHajuU6nt/Mk+nmdcv/OiLC8v+zv/x0//s4A84Rn4snqT3+U9fe2m50/0n2XyyDtjdqke2ymxwvWarvZ7mcAmSutmZE6WgnGBTTMuxsaLscHECq2HDTC4dL1RH6IhlbuabYFBlclGAxQFq4UNrSePQk6K2bEfNGTERqNg8vPR7hd04EF0LI3NE8iqTrMp5Gjc8eIIkZYcr0WjauC4516DNXm48xhJVVi0cBw8jLXWxGyiMDx0oznwxpTQld/n3xtq6siwClnDTvNCicfOyvdLKAXwtUIeZstKNOzqSdRUEwHUhbvN+TmqsbuvbW3gl6xpHZ0P74Bvv2sHNOxblgT24e0/B+dzFXdu+uKv7pYxuMlUGsLbugiTlNgR2giRdzyyf2t7+HY0fch+78BfL+W7ul4Qtul1tZm4xgYZMQeIgaaoxRTEEai47Z8LFBUkHd4i3OE+ESfbPBubh67K2brvnt21lGTUhRB9CqQSRtUU0csgeA3dYsbkVHEsRjCqbrDYUGdvvwCgrK9qygaOOtWxpwVDh9s2FO1eZIKOETNOgNof3OkFAXNhy6EFCHoHj+PI5qayoNqpMFM1NMmU6zNw/sEu+t8Kt4RZ3e8sSWm52l2X7O5olVkQ1W9vctdWNHYsaLQVNRhGLwFeQVBYIDEOnGminHtjZ8YEM8QiSlk/NzxcWBdCGoNjVXNKgQ8btCQY7WDvCdn2HnUvM2Mt1yLPX6PDTzJyVor6Ip1SHWzUgoX0wcdxfxntZxwRloCFeUh3q9XQoCzYr73ElNEKQROzm5BSvnqkNwYbjph0NpjaYzBcrm+f/xmER/Xevvfba6A8yUH6cTNI+/+lrn2lEtX/SisN1Ts5uq25baz2V3R3Ua1DR9nxtABoOCkplcOL0UrliLnjyAHlQwuXqTaXjPCwEDngYgPn8W5y+YV8TLMtLbXWzDw4e2GQ0UiOo3UPVxL0eZZGUaL7jpQnsF+bnGjgVBajqJE/HbqaaLj3lBpsYnJGGaTXfLVoQwLPKJ0cDAWPVwP9kpGCKUpBmW5HmR4wWPx3EV0v+JiTiarJGmQ3GZgPk2DqaEeYEVoARB9H5kLiOaRUsXfOCso0goey61bTl1SV7/MlrNktSLdYHN+/Z/eu3LE4Du/XeB9IgxF3y2nPP2NLGmiTmhDFxPuaebVBuX37M4rBtU1Tcoer4ok3bwcN74toRBOqh04kkWDvvnXLCKYiFo6Ly1B8N7PT0DHTQur2ey/QixwPV1DTk61JBvFojgPeIZqRkHu2mbW+ds431VWu2nX813V01TOKGm+EOnSNjFSRlN1A+42odVI2cimjN1/PfFSRdJeGaSVwLdhez1GW7NKHA5iaDocPbul1b6YDDOpsG1i3X9P9S9+bBlqd3ed/37Ps95+69TS+zz2g2DaMZtCBGlpAzAhFjmCCzmMgLfxhwuYJJleMqUJayUyaYuBy7Ehw7XmIWywYDEUHCCkLYEhAtY41mb83SPd19++5n389JPs/3fc/9dXsE09NlUT5VXbe7771n+f3e93m/y/N9HhSgAA/qkR7FxukuojsXJj7Yc49smeJJJcgnxVhbACTRZLG8ZNNZyjqDieUrzNrfZstrJ9ggNkuhJZjVeqM2K3YG3jrIC6LJ2scqZWT7u1vWbe7ZsI8304Gl5uioptXAE6hhj5HzDAsVI/YZjTHKCSp79amlTlUOI2PrHB4s3DR5TUoO8f5FForXV2e2t78v1S8AmaEQ/l+fj3JbkdKUlz+o62t+fh5Ug4LFL1kemqZ4S7U7A2v3h3aAwdnmsfZolvnYfrr0v/xxpt43BJJPvPedbx/2Wr9RrxSP1WtLttqoWaPKtMlctInpdKj0BLDhgyu1xTeDaKzoEZH8/+g6I7OFinh/pJuPzJYEdqs1pxBgIj/sySaAlAhvZBpEV7cuy2LVJ3RyAoC4Ga4HSd/Q0DL8ZvK6cSEDBnwPN0Ru4EoDX2IcBfdEnWDBkCYDgOJ1xhrj0OuMzKWyCCQSnHJ/G8AjahnOw2tR9Oe1iEpix59/A5Ky8Mzl5TPCuKGItgPn8EG10XUKvEAWukjXtYo2qFJxJNpWGwLLVy5ctAuvvmaj9sCGBy1L9ab28nMvSkX8+C0n7bb77rF8vSqBX95/KUOTqmAnTt5ix4+fsowVbTT0SZUIkts7l2SypppaGgET74wzthkFQOYyQKtp7LA78JE2NgUpqRp2uKZqxj0hdxeiOQEVnjhkEJDrMylNDzFXzGgnYIRILNEko26AJALKAsmYbgcmxJHm5JE7oho5gaVAt1tgHcR5dRhGMYzp2Jq9jvWDzBn1U4IADmK63dViyVaXfPrIs4q5ZTiwynnpncbBg8jXBTAvv46/0oEd7O34UELaKTHUvgE4NTUQbM5XLZsvSZB6MJlZY/2E3XrHvba0uqn0m3dCuk0USPRK9hRBckL622pZBnWi1q7Nx31L29D6nX3xJNFAJfolYICETrDIdStUMAJz3UpGMglCmDpi/acUmHRt0HEBaaZ2qE9qhJZDrs+aDVxnSje67+4HxYOsktJENHtDIQ4ivjI8Pn86pcZZDFiQnMPmBWJ866BrqTSN075Ncjm72mzbNF+6PMsXfvSf/vJv/sofVzR5QyD5/scefqBUyPxGIWMn15cbVikXrFYipRwbN0w+2/msLpLqgcHjmpDaF3b0f5nI0En1nUpV0mBQf5aXVwJlZ+ICoz1G76oCMJwBX375vFReGsHQXRGdCuBlmbzj8kZtRZ1iKaJ7+qxIMExiMIfMBkcrjwiAhUyasbq8ok1z6dJFgSS/s7KyvIhOeQ1ROgzB1b5N5qaJl2IgG8eUmBonmwZuGSBABMlXfMN5P3xmmjA8xOMk1UmnNWLIxvXiONakJTWfEHbwLnfGlpYbasAA3sw8Y4bG58IH+6mnnrJnn33Wzt1yzpYKJdu+cFkTJC59Vre1MyetsFS1ds9T6tzc9SfPnL3dVlfXbD7xg8SdHon8cF28IlUgSg9MwXBwqVZFVYNrnCWNxGbClXG0EUKkJUAIzocQ8dVU4bqElNbrgZRhXLyWdI9NzeG3sbaq9UC3tYRGJR3vkvvo0N3PSQAj5wRz5spDp9lrhC7T5zVojwgVSQaQjE0+Iic1ElE4n08k9KBpmmBNq7p4AEm5fXINl1d0oAO2qgdXKwJ2RcwamXSWAp/10sXX1QBkVl91UiLNYGLGHlEpJabTuYINRkRaGTtx+ja7820PWrW+Zk3oSIEZwrVmTDNGc0TmNJ9Kmaw6zO2DHctnplYrFWwyIlXu2XxMvb+na8C0DowPInuiV947103lj2Ffwr1IFtIYbe3viRIHfehw3+e6ud4RJOPn5SsNJd5b7DUAkpQmfJyV7r1H11DPnOUSDNkCIR+JO8o+lGwmw7n1mNaZpW233bL+zOxqszPN1+pPzbOlj/7zX/2Np/84gPKGQPID7/ym+2ul/P9dLWVP0qjJcqOo36XM8mlMg7KiSURFaxYsC3kaFqpqIepMZjWGqEmVio/gEZWxcCGtQuSuYb9ZKAqAie72IEwz5obJlKhDOS00IjE2HzxuTS8EQNbGiAPbweNE/MngDSKpKZsJJNPplEjfAMJrF1/VwuKG0qUWCMt/2t8vvK/YzVaEFQBY1gzUrIBepjMChYmTV4T2qVNUFpuUeuZwZMS2m6hPQz0KtBGEhQEdIrTG8rIizvg+6ADzJ8finKWsvb0njUgaBWduPWevXHxF0eO3vvd99twzz1r74FCUoKW1FWuPBrbXdmrK2lLD6tW6y2YVy6rhRmqU6FE9JM06i/Q6GnpxnYmk0M3keXiv3lV2EPSN49Ecp4WuebDAEPVm7BG9LAIgf6c4LLzUwkbjCnJf11EVWsOG2NNcop4oScd7UQoJdzLHn6gcxUsCWGqxqEwQ0+BIvYo1adwrVSvvd9V5j7VSvJfiNBSfBb4kWQCHEupTRI6ARWzoRb8y1froDoeDgAiM2jIHomqf1HGRj5Nuqh+43ONCfVnRYq83NcsX7INP/CnrjubWoNyEK4xqiFlL0YlR7d71MWOW5BO1Yxv3+jbqt80mI3En8wLmsaUERlM1ZGg2iQY28po/90XiIZDNCfrnM2sf7Nlk0Lcvf/ELqq+qy52weJZNBpYkgYMMDzZyk/lMsvKo1RaliWa7rTIQ75nMh453HKTgeSkvUZITOX3s3kP4lLE3mt2BzSlTjSed4TT9663s5Md+5Vc+vXBV/EYB5g2B5H/27kfuKpcKn6oWM6fr5aJlKPDDwWKhM8KHpmEAwRg1cZSwqVRTkeSVRwHUKrxL5vQEKcCUC4baMilq62Dftne2bHfLZ96j7iPdNlLVeEOYl4030QUqeH7mU/DnAFDdac95kkRKzB5zk53PSV0QG1BuIJzA1y9f1PuCYFtGrEOG8Z4yRqCSoEWYLRcFjCghUCmQ3VIXn59HviwYVBFZHvHTfAKFtGk0M1teWZFaeeTYKaIcjLSgoMBIsbxSlb+NeGcADN3YZse6lw9t3ILbuKOGzvkrr1l/NrHHP/An7OKlS9bc29fvk7Lh8ofkl6hFS8vStoRyFAvxMUrxKM9nnf3aerQk4AsNrAX4RDuEcCDpwKLTDPuagDOoL0WgRABZPEZUscUtdL4gjUDViWfOnSWy31hz4jprg9ePZGzV+Fg7rCfqhCGSjO8x+V7VlAid78hsSB4GlHSS/+Zze106jFP2nKpGeix1+ILXzFnrYl8EMjtAz2eRgNt0ooae0m1AJ+iV8rkBSda+Jnk4OFEkzxWsP5jZ0vKGved932bDadqqy6sCCMYRUzkQLCirB8kzj+ZQ8XGhjxl0mlHf0mgfzEY2G/Rl7TxkEswmEjnBj0eap9GgjBl23dK5NBeyqZl19vet29y3l1540aDHoZIUX4sDjHIF10ificZs1teE9rQYLktuPxKHO3DKRDdT0ok+vRYPIe4jgh1EuOwDMs8h2gBYufTdHmJqWeuzLnLFy93h5L8vXd3/hz/3RXdV/EY/oqMaAAAgAElEQVQ9bggkn/gT77qtnE5/olxI3bVUKqiDxiIEJHOkAxnsGHzxkGaKH4WCiyxCw4REyscPa2WfzT595pTX9lJzRVKt5qEY/839Pafi9CFAe2FZ6Xneu3XQGrh53tzgBCfRph5KgZwNzQlH9OZ6g2k5wM3UPUfFmToY/26pAeT10tcvXRARmuiK2h9puNOAPCKS907dh/4XGzJ4lUjgAKJyaH7QeRQYhMiXTcEmZYF4PWykVHM4nauTS3NAiyaYZsEhW2pQ1C+7HUPOI251xdEmHE1s98Ilm+/2bTlf9kL7eGSv7lyx6uaqPfSux6wz6Oma8rrtbt/a/Z6iCQ6ERtlVYUih1YgIvisRSCK4xKjpeuCJIMlBELvIqgGGFYUUmSIFNnGgrTg4Rh9spyIRfREpcZ1irZbrQG2SlHul0XCvoUDt0ugia4ANR8eXyD4qAy3SXl9rMZuIf1eXPdoOhEOAJopeN9RJvXk2FkhKMzFI2XG/AEkadEo/A1+TkobXvZ1nyKENSA77LhRxsL+r54M9wVcyD94/KSbNlB4mb+WqdbsTO3vHPXbvg99k80zRirW6pchgAEksXqHNqFThGQkNGdUZVUqYaDpoNhpYhriUEgLSab22dRDsnbm3N6UUaZbWl/zAS6dUT6TkUM5nrZzPWI8IeOuS+LxuYOeNyvhVfk3U28M4Mc+RbNRwrzjAFtc+1PLj4epc2WDzIH5xiB6x34CXicrUFEk4B8lOt2/Fas0ub+9OZ5nCS7N84ft/6f/65Je+UQCpIOFGXuyD733HLbV84V8XsrOHaxB8M2HuGvoMFg1w2FLeKBE/CwIlUSBKP1iGyrjI6TqkemjuSUA2k9Jm3r66pYVFmscio0aFpJpmSbt4GhdtddlJq3hzSFQ0gm8c9UpEPZErpxMvwZ2LkQOUD0Ar6hKicsIm39xcVz0MAVXV9JaCPUEglscoksXOBVTHNqQgUsTGmjOQivV3DhJO4dCtj3wz0uh+8EAGEDiF2YD78pCZyIaBjckcNCos8nNBUHieklDCxadfstVh1o6VllRoP+i07GqvZY0zJ6x+9oRNsvhdD6S+gnEV9UJehwitlKV25XYEMU3mc8Vrxn3j36q/BYmyGEkKDEOKHUFSGymkt2xoRfFs7DG9bgfSCJK6Z1kI0u61Lh7d2EnWHIY8F3Vtonjea7TD9XKHS+oVRLJO+RRKYg2o+4xKUFgPWn8hCtah8AYgqTUQSiFEjfwdkKQ7zf3l+5R8UCw6vnnMuYLiHyLs4jvIS0wOkqwb6nyALHQariHK+z7+6BkVKTy1we54bMXqkvWGc7v/4Uft2KmzlirVLFeuWo5pNWaiKUeI6+mlCrIjmoW6LxwwlC3UExgKJDPUXwHJQUesAabTEF1hVltZxMa6lwvKJc1qoyBUxpm0mLFRt22XL7ymNF2cVpw0OTQ0eTPSuhY7JTQUAXDPvHyyzKdxPHjRNV0IzARWSMhM1O0On0WMginCFw6SMB6wtwUgSbvHjOQetm2v02uWaisf++ef+OTf+UbOeN8QSL7//Y9tLlnmFzLz0Xsr+WyGMokmZVjs1AM5XRH5hMuG9L8Wq8tNwXXTQD7NDs2wulAEJyo1G8mHDQdhY47kpcEJxzhfoeCeNCIYZxx4400gTUt2NmNROZliaXOGm5bcJF6T6kucgZ9hwxItQgbnMxCRcuMxiXfCuBOj+dmYWrBgNSaJ9D3PwQlPdBkmiRC60OYfOBE3Ri3iuxFN4vc9Gvk8+uqqOoHoFZK9ouzD/zPNQtoDwZmaYKVQtObuoW099zU7N6tahcwe9WtEUHNmueMrtpsf2wS70eA3g1gDc9fHNzetsdSwPELGgDbpUxB7iNc11r24ljGSXJRPwmET672xIRa/CojUyUZCYa5INYIk4BkbaoAkWYbqeNStx14XhL/JdeKQdeHXTY1hRh5s7KyqUUbjJgd30iNH8WMDCEWQVGc5NMziOoh8P5UVGJULIMnnjqkhtUlAktIP74c6r3zDjx3XNcGGRIAcMgTWDn+0vibeMOF5GR3keZlK4/WY6Vets9lSU2pEeaFas2yhZg8/9m4r1ZYtV6vbnC4+AUS2oOuE143AROpW6YXCvQ4aXdeZzRHMUB1yLIOwEc6hKbNuqylaD8EGmRCK69wnriWHMWCKonI+PbNJv2tXr1yUBgNTcaTVWvOel/vhaNPF68tyo+CDI3ESJ+4R1YFDOSxG6jxHbKSqvMLYKtExNKDZXFqUsUYJra3d6WoKqd0b2dWDw9E8V/x4Z5z+r37lU5/6hmlP3hBI/qnHH29YaviP55Ped5RzGYEki1XTKqRD8PekmpyXjL8WbK6g7pc6Wyrk+wnI4o2Cu3SIPWoZuXo3FJzJ2PKFnH7G0xnnmZFuchMU6SCOOw3ivZpn9e6mBxGcZqQY/DynoAuvxpokHVmRiAMVhOdm0kPzqzbXZ2DsEeCKHs88a5y/VbQsT57AbxwE1aC81yuJ0kSeDgKtNHBirS+S2hVRBlc6wJjONac7hwupFNES/D1SH6kAcQ1mZgUEUHcOrHNhy26dVi2127Y84AQfrV6yYSNvLw0PbFDNWRoScTFvy9UlTf2sL28IZLOIjBHpQXUZODBFoIvvL26KZDcz/l/8mvwdda5Dk0ZQSfQTapAAp+5KEKiQso+aPKHrzaQHvLmBS9cRoWr8cXVVjadY5ohiJhEk5c8d0uzrQVIRz3WZRoxg9FockoOu1kBMxePfiSTJashk+FnEVrjnSLrxnKxzre+glej18DDyJ6K8i/Ey1sdzE0mqLhfcDokkyW9SPE+xbJsnz9oD3/QOm2dLlqs1bES0SEcfDnFgaaDmTqODEUKBlsRcvK6rRtrctSQzqMIzNTXi0OlpSo0ghOvN9cSsDbBVPyGTslG/Z338irB0HvbEt2QoRJFjKFFEkHStVY469iVRu2eHyqpCY2nR1OGQpckXSlJc77h344FF3dOzECJJB0n3RvdSDRNZM553nrHtg/a0WF9+arfT/fFf+PXf+p0byYJv5mdvCCQ/+MEHKoVh+efm4873lLJpaczSqeMm0bCh+VBB3opIkc2Zy/opz9dFOnxE/qW2ryI4tUypqwQXu6mbuTPuxffkxdFsek2SaDIYhuHfAcDCxXJjLhSB6ES7XBPg5qR2n432kTjnAjIOGWsjAFPsyhMB08mOQA8oR2GGyMs8ohSZzOVj/U5pIN32oDykqY6Bd1G567Ee49MePo6pQX8JLHiDhlMe3iT8SC7s/mFTXFFqnjRa8M2GvjPodO3wpQt2blSwzG7HVss1GVUNy2nbK5udn7asW0lZAfGElYYk0eD6YSHLHDLPQ/NoknJ1FhXjQ4kgptKx7ng9SF6z4IL7nzrXofPqi97TMho3PCJIMl63aARQkwqgGl+bkkK0Roi1LkCSlDvSn4iAYtTCAQxIxuZSTLdjJrFosHFIJ6LgyDJA8SneD4F8iPCJJJVmhutCh5b7VEMVHDpYaECSbvM7qq1mAr0F50LUcZS2++HIv/ncUYGf52bKpLxUV3f77vsetDO3322jeday1Zr1p3NL54rSPqCBQ20dkIQyw0hGah7r8dJlVyQIq5KZ7QKmaXO3srh6dctaMuZybQCuoa5ZEJOhUj/HDfFw1w52rtik3zGNO2YR9vDJMEWBgbIXry/aBKxZBSUpv6c6FMMaUi0PcAxE8ph5HKXZATyD3QZjydDqsKUFJJEAHE5Qfh/Zfqtr01TGxvO07bd7O+N59qfPPvKpn/lGCfTeEEg+/vjjxZr1/+fZsPPRCJLUjujw5una4ftcKjhVI6QjEGBjOuRpWJCxh+Cq2dGsaESqGwbCLfUdUhbAEb6Zk6wHC71JbpSmTsTJLKljSBc41kZEWg/1NaW6QfGHKJW/cyOJIlVbKnu0SMrC+/CNWdQC4ec7zcMwh+7gHEesImDPJy5sEEcj9XkS43dEuvEEJfVOvgeRdVtd30RBiov0sr6y7MK2iAhLwgul6a5KDdlpyvLprE17A3vx975kt46LVm6P7fTqpvXGfTtIjW07O7ZXMl1rllJWXlmWNeqpjRPWqNSsVqlbtVRGBtGFFmgoBNtb3k8E/GTEmCxhxLpk/Cr9zOAho3RQU1Zu/UodLSrCh2zNoyfVjb1sIjHbAE5K98eTUJd2cjI/SyMNCg5/SHljNMm9SKbasXYax1PV4AgZyPXlgvheI0gmI2kdXlLuMTXJ+EysQQ5quKVSQQrjfj5EMT1q3Ki+NlYzk9dkTXHPUZmKIEnpiL/vH7ZsZXVdB/Z9Dz9q68dOWGdslqtUrT+Zyy2yVFnycsQcvYOJzcc+hZUxV+wRF1R+QohsMIaYYgxafjfUIomAWV8EF+hbchATMCyynX7PaP8097ftysXXbNDetzlq/UxUpedKqz1tgysbnE4hk6tZBkB6UBDXS/y7MkXoX+ZjxlzDWCuOB5R+KahDKSiYpwWMRPFa/6OxGktdAprR3DpM5Yzn/XEq88vNQeovf/yTn9y/mQjxzf7ujYJkdjk7/puj7uGPlHOZEo0bIsa8pJaKAkl3UCxYWaIE7k8SjdeTG5CxMo15pdLarFxcUgcBkUbYJvbss1+1r3zlK0p7qU/FCHKx8BmNhBSrArYDFT/Hn9iBVvEcrpu8tY/ktGJkS3e00+0qNUHtnML67u6O/k3kxnvygr+zDpJdVkAZte44phXJ8rExpFSUmx4oNdRfYzQZFVXwzY4pHtNDjClCGkdXEosFNoe8mkdOO6GyjdUAlgNXnn7Rqjs9O1NetnS3L7OqTm5uL3W3baeWttqtJy1XK1u5tmRnTpx2S4I0o2NQMY7m2uPpfn0UsOjgx/JIoAAlgTICnKKN6EQolW4MqYJCdVhl+r2gnhQFR2AbJBsq0KIEUglJOyI3lI8AS6JKapTqsBIZBhO5GDnG0owAN4BkLI3EgzPWx/S5px65JuuSasQFG5EuKffcNzocXmrOHKqxu02z0gHYyzp8VOdpOngiFsEj2jwo9Q7i0qwTwAF7ZGa1VxAeri/bLFu0KSDDPqrUg5naRPXd9AzhZEJzF/RQgyzIsGkaK5eRitP29pbm7vkZDheuXZyaYTSRzw7RvYI/1Wxi559/xi699orNR10bDzsa9sCgj4BBvGZ5T3mJJAKgDrGpK/wks49FUy9kEHG9LFLshd3KWNxM6c/OvQEqHm3IMKHBUS/vUtcfzq09GNlBDxmV9FPd/vDHPv7pz33+zQLdzfzcDYHkx8zSX3jvIz9ZKWR+fNzrVEuFzAIk6Y7JUzoBkgI1iL55jxrFl4wHE7wtUmxu+swXfKTcMBL43HPP2OUrrwe/kKMUPRbuFU2k4ZwVBGzU7wBH0gn3PXYdSxalAAlOYogoIyiR6nnfm4AqJdoPheSdnW2b9FFX9++RbnODo9xVBGsWRxQITnZVkwtJ0zkjF3aI3EPqkxEkZ5Fiwaw30llED+WyHPOYF+fUF+WFUxs/k1naSrm8jbp923npVZtd2LVjmbJlMbQaj+zqoGmv9g9suF612tnjlqv4DO3ZW26z5UbDLOWz34AV10Yk/EQaen0kkARK3aIAlPHvEWCVuifSbfQbeX4ig7hpBGThekc7jQiSEbgiSMaI3/1iQld+Y0Mq5hD/Y3rH0yXfU0yvI0jG+yJOYxBAiaAc0+EIkhHwI0+S54BFwPvnfsFFhStIM83LMzk1K1Vvl54lNUHSbtZNcHAk9dZ9dPEPPlfkFFITZv0wn760sioCOeOI2WLF5ugP5NzGgsYGvFsAZDr2Ljf7hs8tzq78YnLaXQwBwM9sddu6H9Uln85CXZ6fFx0pNLLG/Z6V6ZwP+/byi8/Z3vYly3C4Dbuy7PXylQMj9cfFkIBoMV6+YKDhDwNJNesCTzUGKfH6awR2PlVPQ5EykzkgpDIMn+8GKPvQsUZT6wzHmukeWWar1en/+Md/+/M/fzPg92Z/94ZAkmvynd/66F/NpiY/mZlNqrVKQZEgg/SApJo2+ewiklTzRmK8DpLxjzZiSLs5FSPJVF0zcafG9olP/LpOeVdZ4YY5gTgSipXSo26eL1glDNOTitXqdXXC2RDqrsFZC9MVfMUONAIUN4Wumn5e1BE0+nq2v78nci7phgb0g9yWIpdAfYG24rUxL1ovpkGknefjdywGqVIHj48IlN7R96iSyITnZETPywjera0u1cUFRDxCKtJ4Q48n+sylbN567Z6N91o2vbxj8/2OjahbmtnhuGvbk57lTq3Yyi3HxcXjwLj17B22vLpigxk4yYLHegBlbzEXr4kO4uJJ3rNk9JD8fjIKFMiIJ0gEGeTHwqQRY2l+/TwC0qQIkX2IJGMK5kK4eCJ56k5HlvvG9aWmhkUrroIAv5do4vM5aTxmGREk1WQI5RnulwOa30den+62086cHxlLJdTCVFMNlBfWDBM0RPUypSs7OwNBlxhJKuVVtiHadVgDXk6IEmk8D2scvmoc1eUeoRtZXVq2+tqm1Mhp2GCExsw25Qy0P92pkuvLxJN/lhjdQc4nW9o72Nc104RSpawaN+9X3tthTUYzPviUxdTcOgc7dumV89ZrN62QIvptCySh9TkSRh4yaX+YrpqHNSNfm/h/R0If8bCNIBnvR/LaE3lr/QU91hhJxtomB6asoyk3jabWHk5svzOkXts87Az/+r/6zOf/3psFupv5uRsFSXvyT37Lj85Gvf+hnMvUZ5OBVYtliXsWkO3K5ASSNDiwRYg1DChAsbjOjfXN4YDIicRki0cGng4zKvabn/wNt0eYjrXwATJqQZHNL8CkLpTNyWMjmm4BLJEYzYWhc0s04hL6k0UNTOpCHbfRZLKFiMq7gV11JKEyqcsthXFf6K5cM9JmZAGKc7a24QTdMIrFgub1pAYU9PdE/ek6JSTW/eJMcUzJcaljceDvI/AtlkUmb6ysaRPH05pCOlzCQXdgG5W6LaeytvXCy/ba8y/oueeFtHVTY8uv1W1tc0OWtFy/c+dus9XNY0alb57LWCovi2PLEc2kjlKoeOono8YkWMZFHqO32BWOqbpUXhIgCedNQLoodThfFJDU7wZydIwkAUmBVahV8tn5o2teKtm5c+fkHUT67RGON0t4zphqx1LK4kALcnexlhnrk4rwhj09v5RwQkNN1J3Q8aa7zYP/03jd2O00VuqNRSTprxfqgo4pAknek6hQoVwT/bcVcaOsJDk4xipzPoPOWpQa+ZImrMiOVJPm+KPbjW2DJskQx/U0X+K1lCiY9FI9byL7Wxo+5SrPUxZ5nMOY6621lfMAgtHFzLRv26+/ajuXXrf5ZCB9ylG/o1phLu/19TTMEdUfGUQOE1NhkorsJgmScX1EUCL6vP4R1xjvB9fL2LDVHg1jrnzPswoU5Pn7zNrDse21hzaYzjuHneFPffy3P/e3bwb83uzv3jBIftf73/1D5Zz9j6Ne+9hyvSLf6wiSRDjUJ4u5rBo4pNlwHAFJSdWzWDN+g4iKdMoHEywVeUPUB6n7+ReeDR1Mn7GOTZk4EqgNkYpRq/O0dKqGOV6fysmI5sLJigFRMh0UP7Lb1Xw0C4noDk6bzw9Ta2VBYnZ0pBaj2hbd+5KT4B0k14K4sIMOhWZeD66jGkRhugZjJXXTUWZPzJTzPmRAddASkFeKJcujj1mp2TogZz6OtxyoJ712365evWqH+/t2rLFqJ5ca1t7atae/8AUV6SUxVspZsVqRD9CgCZ0mZbffeZcdw5iqkLdZCWqQ+ztHkIxpdTJKjEB5fRSZTMlj5BjBMkaWVI48fXWwACSTEeTi/1EAShh1RZAkkuT3ow1pvGbU1ogk77nr7kDHclM1p7M4kTxuQpV4EuCZrB1HkAckpcbecT9ynksCxyGy5DDnZ/kevEnWA+UctC8FOIG366Ia00DL0QD/os7u9VOX/ZPuZhh1ZN3hu01zk9l56sRKsQtFF/NgcgU6WQgoONBRnwIkZ3MOtszC55p0tVAMBPQCJmqueo7oS2WpptIU1yKXyyrz055C8q65a1uvvmht0cxGlpNHOSDJKKPrsDrTwq0zZikntmvcF72CRHYV10VyDaEVG6+1HxpHTR4190KpTZxhBRF+vQkGYlYBSHok6SDZn8w6B53R3/iXv/3v/uabBbqb+bkbBsmPfPv7vjMzG/5PNh7dkbaJGjSE78VC3oqBOgNIogbi42M+qy3aAU2cAJJ0RbUxg+80AOn1w64aLXAluZEI+cZCviKfUFvShSTyKtQkhBE72guqSaidwQlTaruIUn0SQlHDeCrhU56TAj3dQK+RZIL0PXUgt5eVGAefKZhBRRk1XjdaDbAAmKLR84fZ1gUHL9TsolRX5OnFOk3rsG07V7eDkVJOXU3UvY8dP2npAoeM89DgpfH8iOl2my1bLZWtUara+Weesee++rRUV4hqlytVa5Sr1r96IJC8+7777ex999qwWrRZuWApFGiYuWeUM3BXk7XUr5dqX78R4kx2PIAiSCLR7/8XiPwhvZV2oK6FU6KmbwCSMd2OpZLY2ONz0509ffq0PfaOR/V3DuEkSMbmDGsl1i1jyu2NNi+PxGhT9g0BtJIgyQGqA27o/FcxETj82h1lLaioqwQUfORdEX2mmiQZiCrwgbHB+4sgSd1YYrzNpi01aNLVxVukzEI67Txf5xK7OIxfJ9JpqVylcwuyNbQ3aoXpjDd4asursqKFUgQBWza0JUQn8IT3jAilH6TwWOPFzNz2L71s2xdeFok8l2LcZWCp6UgiyP6ZvLOuyB9tSziaiTojFKhko4a/R1DUYZUAySRQLeqTcz9AkiCpn6MmCTUNKhbTdSGS3Gn2BZKH3fHP/otP/+5P3gz4vdnfvWGQ/IFvf/+3DAetnymk7eFcZp7JQSQHQAoFsfRJf0so9ARwBCTVoBGX3GtGWjxiFeRgeIVU2LvHpNfikPXaOpnRFfSxKE9VeSyI5am0FbJlScvHhU94r8gk1JcANV7PF1ja58KbTW9aZNICSR6ddltyUUhficBOTWk8kh4fKV3k5sXoiiiATepTOgX5lfD8UFpUewzRTTw9YyREZKKCdMc3IZGvxA76I7t6ZUtpucAqk7f6csPuuPNukcEp3sM7RVKN98Jn2Lm8ZfVSyZYrNbv4ysv2/Feftk67acV01lYKZWtkCta7smepidm9b3+73frQA9avFmxcylmmUrMZ0xrsxehlHQr6f1SqnQRKTdUEwrGue6ImKRAMaVncSFEhnmkKDgyB5NQWNcjoZihPnNh0Yzx1Ple6SxmEaPLxxx+3xjIK7VgiILXlUlyekfiwQYwqI2DGevZirYjs7hFMPDhZNz7Q4B1vKECRF0vECWeVrAWZOl6ryORQsD5w9xkeDpLx/3l/NEEEwpOx7h3SbKsbq7a2sSZ9UImWzOYSxYU+p2fRxEqoX89cCATnRGmzcLAhclusSM273ljTtM5knrPucGzzdMHypapVlvDb9madhDCmqMq7GlF6MrQrX3vWDq5cMHYi44xTfHOg/qgkNlaDj0mY+ZyBR9J85M68oanruqg1H9Uj4/pRJJ8YC73m/2P5JRXUpII5GUFJbAbGYQvGFQc4WA7HBkj2xtP+fmf49/7Fv/ndn3izQHczP3fDIPnktz3+ULmU+ulBu/W+YjaVkeGQjMCKVkIqjRuXAMkCQhhB+4+LFk9w3rTGEsNkAxdGVIOcF6N397ZVr2Cj0bnje4hGjOQjzO96Om0T9/aNBeLrxRpiJBeVbhC0IG0iTeR18BhhUxFJkmYD9ACkNpsUT5xnySMaVFFHUvRYLopz6O/bZ5HZ3Gwu0m4R5YO1rGpKGpKYi2CuUcaBj2EqcpibHWAZOxwJCIbDkQAU8vVtd9xuKxubaoLhfcMmlt7kfG7VYsHoUm69fsmuXHrdWvsHlh6ObSVftrrlrHf1QNy6ex56yG598H7rFLI2whUSsQyudbA/ODp4oleMS6JJ/A2BDy+LLfQZI1ByHWP0qIJ7qEl6tOisBU/P/I9PPLmdhyIkTX74/y04kzxniDxjmYTfpczAz9Gt/eD7P6DaYKVa9Fn5sH54vXiYxqYG/8dhR/q6EFEO88XKXuTe13fSdBhVbbXbuo+MxQKqSv17Pekrcu/VYSfFzWcFcFwfR0UiSLpSbocAlYb3RhABA4DPiHDDQbsjn/SNY+uKpKi9sd4Qn0aPkcN6NnNCO17hYFEESSJIhC/Qo8zmypYplDX/nc2XrT+cyAYil3fl81K1pqkujTKKCTCyIvPys7GNugd2+aXnrLW7ZcU8/zexQaepfSw5mPHI/XCEdIBjXusxfFDn1Ib7ylePOz3+ZNCDKDKZnSRT7QiE85RnlHxP5ajQXOJzJ0ESxSQHya51htP+fqv7f/zSpz/3IzcDfm/2d28YJH/wwx88Nxh2f7aUSz8xGfTylRLRY8bydNMQ9EQrD0GLnHejiSQ1HSEV46M5WuopRGHDATakB6LxEJnFhUoUGeedaZhwESGP0012WSq/WaSWpKKkfalcduHry/MzH8virZbLoioRRWJYhWQYYEY9sVKqyrgIQQIK2tB8MPcCGDnxqZGo/hgaM7IL4BCQunNJY4LesfROPptb3svmXyGHc7MpVyGUARhTH3r66adtY2NNC+3E8U3rNFv2tfMvqRxBys/G1MEwmUgJCEkzutP1pYY+4/7+oQ3owNrUcum0N45yeXv5xZfswgvnrZ4tWiNfst5eSwX/0+dut7P33mNZRDQAPewfynjnuJL8gjoTtSBZ7DR1iInASVKu8O9koV66tkGWf5FCBSEJ5Pp5/wLHUO6IUaeaO4jBjo7I5NFRUU0burk08UaetiPQsaBRjcf2zY89Zo888rC83seD/uLAZTSW56YLrQwiiF0o2yi5bUEET0B/PHXh3yjCG7vyLghx6KLMblwRmoo+i0/jiPVCuYK1L5/QRL0N73FGUmgKSDwAACAASURBVDl0cYDUWmTQwNJ2MBzZdqttj33Lt2hsF0Bgj8RDknVeXypZtcZo4FBrk0NboJhFIZymDb4/SzbLV2xsWZtA6aLGqKgagZCiwJYoc0aTJ0vEPbScja2Qnlhu1rNXn3vKdi+9bgVijRF7bKqxRiLIyBo4ApJI3wqe4YECFKlc8RCNuq7xcNUBlZidj9GkDk/WR9CrjKCZdNV0fvFYuEEkedDuWbM3su5oMtprd3/+Fz/9ex99s0B3Mz93wyD5ne9/bLNaqP4tmww+kk3P84UswrPUZtCSzPwHIJkr5LQ4YefL1J1ZW0LBedqypCCDruTjAckkTYGoS51funVK24ggXf0kRqScQCjkIEePPQTP3x54t5IuGZL0sxEyUAXVTQ/bLaU5nYFPmhCRFLNF60q+HndGr0XG+ho3SR4zlZo64KRFkuVic6BoBGBS7ibSnFO7QfVkYp2eT4uwwdbXNxeRIp+vfegK5c8984yoGdQ5T504bgd7e3b+/ItaemxUOvYlXkNq3JDyfXSzWllyt8P+QOno7v6u9ceuhsREDe51vf2mVdIFS41m1j3sCCRPnjlr5+66y4qNZZsSgZMmMrEiFTsHSU/z/frGyDzWl5K1Jn24AEL8oIAvzmyHNCoCJg6EXx8knWxOOhU5inGTRJCkw+m0HE+LmYTh0HnkkUfskXc8bEUi49FA1CjuAyCp0kYQeuZAUsMQIQZ1kyNIZo0oRpE/rIZAE5sGUAYkuX9RRZ7N79Gkc1whtbPuSVGlfqUpGPeXl0kXTp7YCbMnyiXrt3oyvRqlsrbNJNc8bQ9+8zerYcNrc/1bZDgjZNXmls+Reqes3ihppJFrABMgm8U5tGLFQtXm2bINU3kbWt5SxbKN5ry/jmXSM6sW81pDhWzRmzy5is3pbtvY8vO+TVpbdunl5625c1UjxWRMRL5Ox2HdUzTwg8b3a4SKmGr71+nkWgiJezNZ076+KRgBS4fr2NcHpQYFSNJZYJw4Kseb9foD66GFME/b1l4Td8XRQbv7a7/4mT948mbA783+7g2D5A8/+WS92939G4Nu+6PlYq5UzCEGkV2AJN3ZZCQJSMo0iU2ZBMmZb9AJJkzdjtj9AEKMPCCY8oj0Dgbhk90xCs/qZuZzivKWGsso/2rRKy1CR4+6F+k5qdB0JpBEDZq6F6pERJK4xXXbbdU8AQtSbXiaBAVq1sh7Z0nWuEiNCViyRzOp6WksIaStF1I2np+Fsb27I11E0kIiMkAOGwcimRefe16TRCeObdrJ45t28eJF2VNMRXhv2xLK7JDKsTOVnqJfP1SU+NxEVp1+R6LBRAgsNEVRg5GlJzOr0b1GPKPLOGdRDaCNU6csW6pYis5/wRXduc6xURBBkuseicMxFUpGANo4qlN5eKkoINQiY5T59UAyRgwCxTkFew5AQDIqlvv8dBIknSUQQDJM49x3//0CSSxE2NSAJGAD39Vr3t5VTYKkq5lfC5K8bzzWYyMtTsZEkCQC1PUIc8l4+ACSZAiUKhjpoy6Zy+Sc7A9Nh9ohwh103Oczkf+ng4ml0ZHMFGy707Hi6obd/fYH5SbKveRBRsNzTMYwHgb6Wm+UxRQh4ufwH4+gidVsqbZiuWLF2iMD9iy/VNf4Xrvbs1KR8pebxRWyedUwU+m8gpIcbZ1R13YvvGD7V16zcbetSBhQ0hhi2o38YtkR24s3AsnoYz8jfE0MGURATKbZbwSSDowOkgLbMJoaqV+8H0+5ESEZakRz97Bth90h3j/T13d2PvWvPvulD71ZoLuZn7thkHziiScK9Vn/v62Wcj/Sax9Wq2XqkA6ShUxaFJbrQZJIMgmSWnSMnDLKhdhEv+eGWoFD6Ys88rECbSBwFWMDJHZkSWvhRtaD/wgGVFxwRsjguKUm3jlDgkv8xUHf65GloniXuVRWHXXSDcjvGHj5Rp5apVZXZ7BQKlsqQ8Hca2UEDEROlAOoxaCCwkLAiVANIR0GGVFyaGQxM8viBxyx6mTxfu3Fl1S/veO2cxqHfOn8C5pTl2wc8+LQQIo50U1QJOd9AOG8DoESEc7u/p70IlWQp2mC4VinI73JWqWm6FlpfqNuJ285Y8vr65TnFUW6JWraQSQ4WQoQF8rivjRiJBn/vuhcXgeSLO54iCWB8vpIMtYvPd32SDKCpP4vsBwASf4d65Qx3VY0ORjYbbffbo8+9ojVqtzvsUoNfI/aIw8OUT4Ph1OMJJ1tgeWHCzMQSYqPFzakl3q81AK7gmsMcPHgffvElq8jQJI1WsjQvKG2i9d6AIxAdxNfcjpTjZn7j+HXMJW13V7fTt51l52+8y7V+KjPcogPBuhU+nocdlvW63N4d6zeoE5Z0XttYo4lB8dlW17btN4EkMxasbYqT5xOz/3amYbziRn31aa2WGGwYzK0UXvfLjz3lPWxC56MiC10wLjCj0d0fFV3Ojagwsx9BEcNBYhIfrROkgD5ZkBSmWKYyLoeJN09gIBnoCbVYadr/fHMdptdG81S04tXtz//K//uqW+5GfB7s797wyD5+OOPZ08tZf5aZjr9r206Iqp3UAwgiQJQMVhoxppkEiQVESlCdMoEIMnmjjw3DYJQDA4pWJydZhGp1qR+uC9aRTQsTYrypPRQj6qI+GZU52RxEkVi6NTrdNVZpI4HsDIC6O6NLmtGPQb7CHUmJTE/sOUG6XBZlhPI5moKg/pcLquNPeT0Ffg5PQfaSPwcbETG2NhQ995zj1R8VE4YjRUZvvq1lwWwd5w7q/SMVJvuLSDZ7ngtlc8F3QQDquVAVdKinJqiCqLlq7s7+h0kxiDBx7G3qLbORNHy2qrddvudduzkKUUuLDqiHcBW444BSJyy4UsnClK8EUhGHpuuf1CjeTMguYgeQjc8RpIcPEe1yqOIUhsnjG1CrWIjs2kASRon73znY7ZUr4jaAkiSQUSQlDJ+AiShTolMHiJJ1uH1ICmQDmlep+M0Hcm2hUiH14X0z+swP45nTT6b8oZlBl3VAJLR2oMShpoYaK0WBFR9fImmMzt3//22fuq0OsYT1ns4FKqFkpgdAzX2Onawty1Fn2o5b9VaxYaDkTUPDvVZVuBqlqo2SeUsla9bq4+oSMYaq2uqrc+pPxZgd7gQcLWUs9RgYM2ti3bx+adt1mvLD4fSFp9NjaYAklFsJqbbbn/CoemR+pG+5NG0VjIjiQ3aJFgmQSkelhEkCUBUUghrQ7gglgtBQOoakGRq7PWt7c//6ue/8q43C3Q383M3DJJcp+/78Af+yrB1+FONWrmeTU/UzY4gSRePWo0WjhSkmT9lvMpnQJMgySJDDh73wtiRBDC0KEMtUj3WhIdM1LOL3VOiOH0fYdJgH+A3aKaRRZSUNXbW6briTRDNVY0x+Dfr1JqOBGKR7oN/NPQgBCyoM80t482hUJPkNT0lIIrzukqcxgGkVX9st2XQ9cD99wvEOOEBbkDy4quvKR07feK4SOy4NCL+KztPKEQDF/3gPRJ5rtVXrNFYEd1J00HSqnRiefPgwIad3pGaUi6tSLmxtmIdalz5nJ08eYudPnPG6vVlEZbR9VTDIFu4ZiwxgmTUAUwurmu4kyGSjCD59dLteL0XquWhqaMogoOGMbuEIHJMuyPoStl8NlMG4ERvB0tKJe9+9zutscx44lTpdgRJ7n+MJHVQBn5pEiSjqyLvux8YDA7KXvOk5BHHFWOqrSmtAJLUs1m/yJKJHxxAMl4j/Hc0QMEAYZqhh4qoOf1p2tJwPd/2NquurtpQVDSahXSK0xp3BKBxQByN+2pK7e5dUTOxUXfHSER0XV4va8tr65Yt0Lwp2mCStXy5brUGPugZY36+XKYjPZPfTTWftnGnZVe+9pIdvn7BZoOeDMCIiCHV+3t3poHXqiMw8v9HIKk1AV8yqDwtPnNQsE8CY3LNJNfSgjYWIsnrQZL7oIbdYGSdbk+6mzvNtu13BuJMXrq68/u/9ntPf/PNgN+b/d23ApL2Z779/T9Qzmd/etRrHasU04okSRPy6ZSoDhEkvVDuNUlAkoueR2lZJ3OYUFAa7dxCLly8wHTYYtrmkaMDUYxsdOrLkCkqkzgHozd0kVOXa/M6FQDJ5AaAQ/rHg06xg6RbviK+6mNr3kDa2t62WpV0e1mpNn7AisJkoOyEaKgZUHL4XR5xFpe/I+BL1Pjaa6/Zgw88YP2OO+5RI+K9QQYnlNtcWbbd3W01r3jOZvvQKUk9l9Yahq7ucrVhp46fsGrZRyh1/cYT6x62JLffO2yphkFjaQbXs5q3zTOnbGgz22s3rVKu2Zkz5+zY+rGg8g15GWMq54/GP4CkIr43WBlxwSuiSKTbf1jjZiHfHywcYq0yCZJq7MToMtSmfEbZZ8H5Ha4z14fZe+4XB8573vMuW15pXBNJSpiYmeYwCRNrkhzOXxck+0cSelH/kQaIJM6CQlWcxAEk+b+NtXWBc7mIyEVK3FQiRl0bml8AJNEqaXY6Z+XSkrXaPRumcrZ+5oxtnLvV0pWSjK84tFgrHFxL1brPXmt2HR/7qXW6B9brti2d4uBHcDcS0g9lb1FfWbfOkBLPki2tnrQcdWcxPfpWW2LvzWzYObRiZmaD/V17+ZmvSMl+jisomZHh++R0NEDSG5ZxJv3askt0zQQk/eF+UtdHkclI0iPQaxeU7190Nt3IDMHdGPjEiF4NnPFU6uQd7FHSWbu8e6iywmFr8Olf/dyXPvBmge5mfu4tgeRf/N4PPzEZDv7OsNO8YwmHwwImYF6TZNYZkITGICk00XYcJDXWRySkcTE2GjU+alluAgXoRb4eeo4RMD1NO1KZiSc7Pz8Zuk4d9RfAhxORmwxtRzWtwXChvM2MbOQ8MvInalLwpmZhovrDczRWlm3ryrY4ZsuNdUsjh5Xls0DI9QjM0z8fNeR3ea80YnhOIkxenxT79YsX7YEH7rduqy1l8ELOu9VXXr+kVKxRKdv2lcuGcRbXBSMyPk+v76B9uH+o+mohnReBuVZZUpSN+grTDr2dAzv/zHN2uL0t4YtavarZ7Gklaxu3nrZ0o2KXd7dFUqY2emLzlISSMRbTwr4OJDkAkiCpFDxQW67pdAeQ/MMoQN7Quc4ILBE1xkjyepDUfQ0gGbvmgKQ4tf2e1grR+Hvf+x5rLNcXIAl40bzi+hFJ8iDCFCvi64Ck81oREAmCHEEkl4g+zlrz/jzV7ymSVONmfUOvWyp4cIBafIxeI01M4hQTtCaLVspXbK/Zs1kub+fueZvVT+JBlFWdLZd3q1fAlEiftUIayt4YdFpWqxZtPh3Zwf62TSd9Q+yamunW5cvGaPCxE6et3ZtbobJuKxtnbMYey+Wt2+9YtV6yQn5mg86O5ecT6+5s2QtPfdHKqbRNen01Kjn3j/aek96TDJIIMH5IOmE/aJNLDyj5sxEsr8k6rlOO4vm8/vvGICmwHLtYNek28+hQgA57A2v2x/p62O7/01/+7Bd+6GbA783+7lsCyT/3Xd/x4HTS/wfp2ejhlaVKZjruW3o+txWEIiBdM7Ody7i1A5EkEVsgf0cVYyToiXyg3TgfygvmRJUsSlJEnfz5I+e7SA1YNEfSaRv0PCxn8kc1yxkq0Rk1PKgJtjrNMOWT8nok9gca1XJvYJe1d37Zxuaa/k21lG5qo75mjeU1qZCIskRnGcEBNr8YtnPVrDBYYuNQ05RZ2eqyNueLL72glP/eu+9UU4Y62urymmhNRLf9bluK0pie9dkk2ayNpyOZiPN3zKdoHACSw07fTp88bSeOndQGQgVo0Gzb5efO22i3ab3dlkCTcd8hSvHHG3b8bXdYYb1hMw6qUlkd9GK2bO94xztstbHq3NNyTepBMbLzefuCIslYI3rDlCmo+1yfbsfn0b0QPzKQyBMUofgzMarUfY0NmzDGKOFeRZX+NVpt9HvutMd7fPvDD9otZ0+rtMKBpHJHsNigYcaDmqvPdPt47DXdbdXqmOwJxGXRgHwdIm2mDANh4kBQhxJ0eOgz9qwv6n7FPBzhlJUow0hPgEkYfLILqmXjJV3IV6yQLwskU/mi3ffoY2blss0LeZvMmdLyQQpKHw4QAFegYg2H4i4CksNh22ajrtl8Yr1+S/XK1v6O/KLWNs/a6voZs0LD0oWqpYslG0yGtlQvWa+zbUullGXHPfviv/0dS9EoHTB6OPEOaixpvQFqJBszAsOUz8bH9FtjkYmoM66VBaUsjCXGrDDZ1GOvO92OWmQwiwsi1dHqFyL8YDiyVq9v41TGruw1qb122v3Rx375s//vz7xZoLuZn3tLIPl93/7+W8uF3P92uLv1vhMbqxmbjRRJApLkFxEkRbkI44lJkPSOaqBqQGQNRVoPt53qE6XIiO6S0yB+Qb15wwMwAzQoZWpGe+x0CiINNU76HUWAUj0OdAMWFZEe7w9QjEC9trkm0GMzvfbaRdvYPG6Vap3MR658snRNu+0rNTu09rwD11HThbpmvV6zNSmLj+3SxQui8jz0wP22u7uvqJX0iAV06cJlqyCFRWcam01GLlMzpUh8fn6G59zb2XWTtMFIKd76yrr8Sbrtno0O29Y6/7qNru7a+KBnFRTi83nrp2eW2Vyy+u232LxelmTa+vETtrOzZ+39li3XG5JgW15ZtWKlqkmUOHpHeqsFHiw3rk+TYtQHKOk+JChAi2J8qDu+FZCM6kARJMdBECQJkrwun/Ohtz9wDUiqlhY0FgFJ3nt0NQQkFWHCmQ3eRLIIkUDwkd7n9SBJ1Mrn4LmdN9nWGnEHRzKmjKg1RGaS26OjjU6BxCkKxvmaK1Qtky5Yqzu0Qq1h9zz0dpshwZcTIUddfiJ91h0NTQ8CaCm6oRzMj9SMaZS+TfDMmfSsP+hYr71n+9uXVRevL2/Y2Vvvs0r9hEEZn6HylE0ZE47jQdOW8hPr71+xF//9F5gDFk0MkEzKACbT4qOs4UigIkaQbwSSMYJUAp4o3yRLNEn2wxEV7FqQ5PNq+ipE9PKAIhscje3K3oENZllrj8b7rf7wz/7yb//BJ24G/N7s774lkPzok0+uz8fNfzDtt5+oV4r5bHpmxVzOlmtVgaQmV7IuqptHDUhjez5GmEsFK05OJNW+os7gkSeyNl8oHKsITxE8d1QjSZ5KSp8BVRR7cNobQCdywy4oMkynUERnqpbJCsBSo18VRAVy1uy0FfGSIq9trOoGUZP88pe/bCurmy5dVsAuc8nKQRSCn6FE4HQcr6nQCSWihByObByRCIubOeMzp0/Z3s6+oh261ZQAtrd3rVGravRS3EzZsTrNJG5eIkmiSHFFxzNbqi7pffA8HA5EkOPXtm18ec+yrYHVMZVKZ2yQmdpouWSzjSVbuetWWzl9wuqra9qMkJo7nZ7I/Uv43zSW5amjAyCVEgNAUWDgTyZT7bjgRcO6LpJMTtTECFGg+QaRZBJMj2ToAmCFsUY3cHMpf30NwsXUlvk3a+LBBx+0U2du8UG4wLOMIAm9ive7cDUMkSTRXRIkuZZJkIwk5lhKoawSm3KwCQDJGEk6SJLap63MOs24c6H7maBXUJA3Sy5fsekkp/oj6uNn7rnHxtSOs7AkmG9OL7zPozoS6WxqDumLYG9qEimbD22CB/2gbaNRxwb9tu1duWj7uzt6jQceetQ2TtxureHcpvmKlWoVGwy6lkkPLD/t2JXzz9jBJbiRTVNnIMjYJdPpCJQxUlwAp1SHEun2QqU+vTB3S2Yc16fdkdkQ965q0BDuFRR5RKl1k/AZiuk2gcnWwYF1x1O7stOyTKn89KXt5vd94nNf+OqbBbqb+bm3BJLf/8RjS0uNzb/b3N/5yFq1lGd+u5TL2VKlLJFSTYowvcJoXUi34UkKLFM5uf4hc8ZjCnNP0x5hTCnMz+LWHGsdulHZo9G5WCeLtUm+UuBGHAIrWor2vBYjiF2BZE7pHD6+pIdYJLjfd8Y67Z5VamV56pAm81x0vp977jnRHFBS2dzEiGrNsjRwIBBn3Y8aqobEC8JV3NvfsXa7pfSZiPfY5rpEYumCbl/ZVkeW9wb4MQGCIgvptgYa1LzwKJqIko0IQPKVFIeNQie/hBdzyu1JRzstm7+2Y3Z5z8rdidUYaURiKmPWqWVtLz+zjQfuttXbTlsJQKzV1aihcw+dSQIJkmVzPU4Olihp52Z8XhfmkTyYRPgPkSQZgYPhkTVGTKdjJJn8frJxEz+zp9Vh6mYx++3/5n2qdhmM22SvG/xS7r//Pjt52kEyumgCkpJEC66VRJKKIEMkCUhGnmRM0yNIuqxddLX0bjoHa+RIApKtlgtfIPCsYQPR38yK0NDwAVckaaoLzjJ5s2zRUpmijWis5Et2/Nyttnn6rA1RCdc1hnblewUKWxIkKQVzfRm0QLjPbGjjPlYjHRsOWtZrH9jB7pbtb2/ZaDi2++7/Jjt9+73Wn+ZsVqjKZKzVPrRSdmaT9ra9+OXPWXrYtlH7QB15AhoXQz4ihMcI8qibHRo3gHYAybgmaNhECt71oBj7CRFk/zCQdDdTH0+F2+xltSMKEBNZvenUrh40rT9Oj/Z7vX85GA/+0sf/zReRCvuP/nhLIPljTzxRGC8V/na7uf3RBlM32DjkcpJNAyQZw4qiu4BkMpLMp/MCSbrSvvk8KiC9c9BzbcBIGaHup4fAyQUwuAGxC7uob6HT12yLTsOcNt8XpWY80XPTJXOQTCkaAxx4EFUBktwYFIegAKG/RzPm0qXLcjMEJBkvjCoyfFWntc1s99iYBuK97e/v2pUrl+VrkkpPrbFUUx0SmZtms6WGCSRxfocCPZEn6gGROI8pFV1ONi8pHdFp3NBsnjzueWW3GKU2N7iya/NXti233bR6d2ZlkI0JlmLWDisZuzjpWOrUut35rm+y1ePHJeZayBSt3WME7YhoHOXn1N1MjCVyffhc10caii7DWCKHjjZA6F7HzbAAwz+iJhnLJ3GTxHQ7ui+KbB7A0mvXrujOhn3b/W+7BiQF6kzZyCTOM5gIkhxKmk8PVrDiSVKPg38b3CJd79HBMYKlN5EYXXQ9SdYLYEp3nXUo+hvdbZgbgXMISE4zeZvCiChWmK43aIjVxrqdveMuK6+u2JgpFzW1uObU353XSSSvOiB8xCkcRkDYm0NTLDGGeDUNrNc5sIP9LQnk9loHtrezbbecvtVuv/s+S5fqlikta1SRdVRMT6x1+WV78Su/Z9XM1KbdpkYedUiF8c2jVNsjRu9a+/iwp9BeizwCwxBZBp7yH9awiUFNXBOxZCMfJD4TEWXgw0aQRM1filDTubrbu2jCjibWGsw6zf7gY3e9+4mf/djHPha8OP/j4uRbAsknn3wyUxm1/rtsevKXU8NetVzKCSQ5VQmXAQcG7FmsdLdj40aLlvGoRCQJ5UAbUb4gTvXRxVxQRsIEi8QnSJW8EM/3VSuirjKdyYgdku2g0xYYodtHajaGQgkwTRA9Hehm07Shu8vihwAO8Ai4GjVN09RqVXnNXLhwwXa2XfUFiTI2BmkpQO3vFW7b1PpdaEdja7U95Sbtms/HcsiTjWe9ocWFwf1qY9lWV9f03lutpsQE6MxzqmMgT8kAJgnvjUepWA6RDEIXVb13SgfNw5a1Lm5Z+uVtK+y0BZIVxIqGY4Fku5qzi6m+Ve+91W595CErr6zImlSCB0FRRiotMz+kuKYCo7E30UjNY200Fub9kAqRWVQzT4Bksii/SLnDdbp+tvuoeXMkcKHDMabZoaivscUAkh5huJQej3vedo8OIUo20dUvCZKStwteNDGShJOYjCTTmhn2mqS62QmQ9A6svx5pt5PLfeKHyPt6kEQoQul2FnGqnI2hBRWrNppmbTRJ2cax03bmzrvUXZsV8jYA7GfUNN2nntIEICnASqM8xAgD5Zu8FdJZm41QlkJEeejAuHdFGpAA5ysvn9d7uveBt1tt9bilSys2mIZy0IBU+6u289rzVsviuMj4o+z2PJINAm/XgGMCJJMR5FG90SPL2Mi5HiTf6GC9pgwT0u3xeLAAyZhuO2tlJGXyg/2mpXM5O2DUuDu07sS2epPpX/gnn/jdb0g9UvfirWLwX/yeD//Vyaj9U+lRv1qtoCWJx01W4fJyHZ2/cHIHkAR0kiCpsjQAlnOOFTWwZP2LQSou2lhWmUc+JaQkkc+1AEkoGr2utfYObNjtCEiIBFW/ApBzBUNqqdfra0Gu1FesmC9p8TPLzbQOkQNNF1JdwBANPk7hdttpPjQokiCtz5LzaR1AklMRb5PxpG9z6izzibWbTXVBa5WSwJUxRRYy/EveO5HJAGc6lHjSaU0Gqf6E5uZ0pgOBCIjCNRuT+iHOekzRaGTu8o7NXrxs2Sv7VmuOrT5J26w3tF5qav16yQ6Wcnbs0QesfvsZy9SqAslS2cnxdOwBAXmZhCid+0DjRuCAr0pIt2OtKdaH1S2OnMAESHpmEER2F9SfMKP7dQQwOCTEiwvpVizoR1FeRvaUbgdPII/y3IL3rnvuspMnT9qcCC5QUdRhxhYYF8/gu+Tg7usRkPRDgUxmZv8BSIapJYjYkbenccRBXw20OPHDfVRjCF5wOmVlaEAZE8tinplfA5KDMVXngt1y5nY7cevt1pvP5GKJlSwgqaZNPmOTObxA+JJ4iTtIZlMF0ZqwRiFjGQ86Nhn1bNBtWfNw25ZqRRv22vbVL/2BbFAefsejVt84ZVMmcLoTTYy1t6/aK8980VK9HSta37LzgY0ngzBwSB6TbM4cpdUOENem2bGbHdPp+P3rmzVxL8cINUaPyXLLG0WSBFlq3PQHrkw+nFiz07H9bl9uiali9Uv7vcEP/LNPfPa5t4pdN/p7bxkk/8KTH/7hnE3/1qTXqtfKBasUiSbZ3BNbXa77OBSiriH6YMHqVOckl+e2gyR+OItRuCC1T/2RxyTMa8cIhSgvSnqpLpL2k5fKU8NzNwAAIABJREFUCArS3cNDG5EK1ZYEQNSvZumMOGO9kdck89mSra6sKd1mI6qbXchLjajRqKoJ02jURTmpVmqWyRRkIn946F1Nbxp4UwqjJGw52egA3eYGtJqp7e9uawMSHDPjC6ABkoA375/noT65feWK6pqziZuOoRpTDNEyNgFEP4BBq921bn8oAvz6xjFF3ZQShtsH1n3+VdUlS4cDW5pmbMp7HfZsWC/bfLNu2ePrduzuO2zj7BnLVCs2Q1AB3hmKMKgL0RgJ0w2eVnmDLD4irzRuAq/v+UGljRLSMd2jUMeMGyLWJCNwqoRCgwUApvEz9yjRa5Iusssh686LXpsizSW6BDwE3hEkJ1O785677fjJYy6ckkgF6WxL3CH4IF0DklkitzD95aqJ4p1yCLnGZzAEQ6JMQhsTAbS0JVstVyLiwKrVFiCp7nYanrALhlCyIJ2epLKWLlWtNyR7LtqZ2++x42fOWmc4suLykvUGQ7NpyLQoVdFlH030+4A4DB1FwKiIS3FobiNGFvttG/ZbNui1bW1lyVr7u/b7v/dvVVt+9N3vtsb6cQYSrdUeSC5t99Jr9tJTf2DV3NQyo47lsjPxiSMIxnn9axozCXA8OiSD9mm0lQ0/I9EXRlt5j+HwjAfmHwWSiiTjKCJTWGrSjdzHaTRRX2E4ndtBp2+zTGF0OBr9n9uH8x//15/5zOGNgt1b/fm3DJLf/+EnPjgZ9v5JMTM/tlEvm416dmpjTXUTTdqUKmqYFIruy+1eKilNwagBIvJtziCNAzC6qOHdLLinae9wxk4rk1GxaKxmgNIFnxBg7A+OJGE6AAjpF3CbZTLW7vatstSwi5eu2uaxk7a2cUybkKiSB7XA2aRnhWLaSkW676FJlMWnpyotPqSpqMhHYyrqjth8DvttjYvRrMpm5mocHR4eaMGrm5/LadIGYQXeK0R7mkYoQ7cOD2z78iVds3TG54BVk52giM5Gzlmz1bNWBw7mkjWWl+WgV6wUrTfo2uXzL1tmt2XZg55NLu9Zb3vf5sOxpOO2JwP75ve91155+YLlKhVrnDll73jft9qlgz2rrK/ZMM0o2tjSdBUjSIV6X+Q40v3k72+Ubh9FErFqfDSBIVAMtchYlhAQMtYJN5EoMzSp1AQKZllSNccalwgi1iKpS4X3QdSOQMhEwiJEknfb5skTqjmLKyv3yoJEO6IXkk9ReYnA+ZIeVaoOnk57FCsptmDz20+AJKk245BTbyRwX6OhHJ8LoKQhCZsDgVq0I2E3iMJDF70Esb8kDcSl5U07de4O3QsKKVPI3Ij1pgqil5Eh6UHtL8NUjU91QSuCAZFLzSzDwMF0ZO2DPet2WrbSqNpsNLLnn3/eru7sWmNt3W6/9z7b2DzmUne8j/HQXvj3X7L+4bZV81nb27qsplOMkn3/XTt/HWuRXoM8AkZpuEY7hqDSxTUlkldmAbgvUvejkpT2dmBDxIDHqVeUdgbO05wh8DHQ/tWexGO7eSh2wM5By5rM7M8znXE6/9dueeiTf/9jHwuB8FtFvhv4vbcMkj/43d/9WHY++mepyeCO9VrRUoO2HV+rKyoSibxcFUhil0namEcynmYBp41EFnwqQj7F1BcXrmoRMIM6uEjb1I/jzfTvL2aB5xOpeXsKNtcmY2MgsbR30HR/jNHU5qmcwOb4LWft+InTLrBPXW02tz5d6mHb8rmpFYpZK+SZHCoJ2CxVslQaReuGFQo+xaM0lYZSCn6bCSg5zSV3P2eCwyNOpRzpjEByqd4QOPIxdVIOhtZpHdpMY5OHNp70pCOYcdMQcTMHw4mNhkTLZrWlFaszSgkYF9PWG7Rt9+Ilu/rCeVvPli3bGdqrz7xgu5d2bMYERT5lf/KJJ2z/1S3bPdi3dKNhf/q//H4blQrWy8yti29PMS+9TdF5wmlO11q0ptCYiW6ByaK9yiNhkcUFFP20o6vjG4EkkaNHlUcRpBpfAkm37uDwcpAcK+XvopsZO58A74h5/7EUzU+fvcVOnD5j2QIgNRMDophD3cisWqpaJp8RQTt+5fsaY2W2Pe1K8vF+al4eCtlwKEUo1SJJuVlb8qIe2X7zQEK6cbRV9h3ptECSe1Ypuu88dd35zDOYebZogxnUn1vs1LnbtC9oRuAb438yGlBQ9IlVLJQheW57o8Sn1xwo++1DmwUJtW6rJYuIna0d2766Y/N80U7fdodtnjzlZYX51JZKOWttX7IL55+1QfvQiilKOl3PomRPi0+437l4fyNgHikaRd/t4LsTyeGqSbtmQhTDSHIipa2ZZEUEgZrIlYwUIPYCdDoCHA2U9D2y7A/HSrMRAOlN5naZgYnxfKs/mf/ZX/jU7/zWDWDcTf/oWwbJP/+933tfOZ/5R93mzsMr1WKGMH69Du9v4nPTzBhDAdIYHiA5VTRJKqTOoqgN6TBZcDSTTcvGH/5VdpqhC65/L3iVQUqNlE3FfKeKUMfxAzlvV65ctV5/jEaVNbsDK1eWbP3YKds4edIybB5OwenMuj1Sl0Obz5DagufpI47FYlXyVrMZSuuYTqHkHSkRCLsCzBPb37tq+7tXtUGQ8x90sYA1zayvrm2oLik9ylRqEbHwuijOGFFMpy1yMDO5FhzkhsOp9brwOnOWL1aDhwkHDzkdwN+1/v6hnf/Cl2XTcKxct4vPv2QvvfCSLS83rFqrK2K49LWLIovn6g370J/5HstsrNqgkJbwLja/ydqRcvsIjuEr4Lkod1xnxXDN7wYaSaSTLIjDoXHj46fBOZEokppo0KCUSRubFofFSbBywFqW+iipdrCZ1caSJ87E+r2BnTx1wk6eOGXFctE5hVmM5gCclFVKFVfFJ2pk4igHvQnhC4Qn0pahe5yYKpLZXJjh9vXEHwATe9uR0nzm6qk/q1kIKIaMgFSYw4RON2uAAxzyOCA5mmdsmsna2okzduLMOVktIOqh2fi517lJqSW+MvJUcyLjLb9e1LMrpaIylW7HG5O8z62tyz5ssHcgXYGN47fYrXfeaZV6w8WHM2ZLpay9+vzT1rx62WZoGkh9H+k01yTm+WNskhSzVg8gNm6CmlIstxxFkoDgLAGSDuo8BLjhFF008wJlLAmSqkmOqEnTfPVrTjlD1KshzbIhAru2fdi03jRtw3n699vj+Q98/JOfOX/TyHcDT/CWQfKHv/d7b6tUiv/r7pWL71uu5DLF+dBWa2XLpmbuI1KqLkCSumMBhzamVKQGxMnrArbUc6JAqoPiEbk8gmSMPrQp0QAMRmJ+A7y+hWyZbEvDpkIL8vLWVdvdb1mhXGXW006dvd3KS8tWbTSsWPKxRF6722tar7Nn01HXZtOBTle950LJ8rmS2Zz6I916B3zqhkQbnS6/dyiQnU4G6urTqGYyg99fXV239c1jGgnEx1naeMErh8VKar5PFABozMc2HHSs22kqaplNiXKgtBRsZe2YVaoNHRhjQNSw2OzapNuz/YuvW7o9sBWoPbsHEtTAb2i1umxdVFN2D2x1bc2mmZy9+0PfZvU7b7VpKSdNSTa7BGKT4gNBUJddpOseQFIH0MIW9ogTGdeavKADdSRujEXaTWFEqj++8QV2k5FqkJOZd2CPGjbeUaaxBEjSQHNh3JF18cNGcCKYqdHZPrYB4R/1plAnxpkzeHQTkUV3xGiHkay5RhMzdc0HPoI4GvqMuEYyA1gS4bJxYR+gaynwnM+kwi+feQ5bybWRhXi6zCgi9fDOcGqTdMYqy2vW2DhmGQ5d6nehpkvnWnV2rFrd4MRLAmEcN8qYsUaahweimfXaLdVHMVNj9r62vGbrx07a6vqGvLsZ5CjlMjYbduylr3zRxr1DS41H1m+3dGBTMsAmVpEfWwpQS2iK6hrFQy8BkhyqsdxFhqT7reUDn/YIJBWkvAFIemklNPIimZxS2YTarK8Lma+hi8CkDaA5nll/YrbfHY6u7Df/93pp9Sd+7td/3Quq36DHWwbJP/eRj5xYqhT//taFl59YrebzS7m5NcoFiVwo3SZVZVY2TwHdQTJGkq5JJ7kUgWQM9T1iPDJ1939HS1K/wErNiC4jv0uzpy5AIMUY0rXRSFp7+62uvfza67LX7I+ndu99D1sO348ixu9V+dTAF0PYdNDv2GTYtsm4pzlZmi6UA5i5VfE8U1TdBZVo6E29TtuubF22w8Nd1SJZzFFBWvYLtZo1VlZtGjhvzI2j9oJlA51R0trdnR05HkpBHTHUYdd63VaYRadGhQulCxiUylXr9PrWH/VtyuzusGOjXs8Ko4nNOn3rXd231Bg7hwN79YXztmwFO7G6LqA+aLfs9a0de/w//5Dd+/h7rJuhOTJTujnLeuq8iApDLTGazrOJktSNa+lZR0Tk+PvyOkkYfyU3xQIkNWnhiuTK9nXPgwp9GEtDGMJFeTkUaNy4Wb38gkIdGpBcX1ldcF5jswbQoSYJ2EQ/9vjvJFVF5RkMsWgIhTltwFIgrRFXJzRHKlAESZgQbGjSa5qVGOFxsBJJ4mktxfcM0mVT2222bch/5ItWrjWsUKlZrlCSvxD1yzJri5o9oBPEenX9wuQT1xumBlkH4EZNHNBWB7/WsPraMas11sWBRYGeB+ZwpazZwdVL9rVnn5LQ7nwytF77UJS0VqcthSL2YQxQ4h6MYtYiiqsmGfiRsVEHMMoHyUGSMtiiPh0OW95/BMkYOZI5RNqXH55hblslDYzOHCQ7/VAbZmZ7MrOr+00aNnZhZ7czyxT+ys//5mf/4TcIGxcv85ZB8s8/+eRKuVz42d0rFz/SqObyK8WM1QtZLRpAErl1QJJ0+41AUuwj5lNpUsdumdSBvCYWpdEWQBnStVjk52c0nD+ldhnqfPICmQgAoMrw+s+9+DXbbfbUSLrj3get2lixfGXJ8lhx4qGNYs54YONRz+bo9427Gv2i4wsQi+JBAwdj9slYY2jlUtHazUO7dPE1G47gWRYUGVE3KpWd8M01mKbwOknLf4dJmZW1DYEnm47pIHXgO3353hBBEi0gsOqnO/LnZvWlFdtYPxFc70bSCIQqQved5tG41bFBs2n93UPZBDBBdPGF8za8uGu1XMFOnzknrujW7p697V2P2UMffFzKQKS1eKJwAyaLkobXQ+Mi19c4eslJn5iqWaTT8OwSBlgRJI++74ccDSnd10RHWyCpLrdbQEjkIEqkaUzNLQuIOEVJSpGSE01P1YnGZ+bY+sZCfRuQjKAoBaqMi6w4dcsjtmtAMtDM4EkSqQ5o0jDuybXFzXEc7FzDBAjRG3VLuReOKSsVrFos6aCnKcna0HrW7HveesOR9YYT60/n1qNbD10KMExn3COpkLdSGGcUXYkmJ+l3sEWOde0YJcfyBACnKLnWsBw2DmV4ve49b2OM4WaWnU1t68J5u/raecvOR2Hme6DXkII7Y5sAYBg3XLAXQoRIw0YRYfABJ4oU6yEYxS3GFoNVdKxHLg7LEMQkQTJGkvFwUpqta+yHjnjL+Nn0kS5kXntqB92eNfsTG1rqQndsP/jzv/H/fPY/GZD8S08+WZ3k0z/Z3rv6o0uFTGmtkrdyLmXlvAvO5vJlpXSoylCnycdIkokZxuy4OTqlfCPGMF6UDLndeeQYQRJAjOC5oAzMxloUmSweHSMV+yGMUwBH5mx184S9evmKvXpxy9aOn7LG5gmrLm9If69UrS+6cXgRz3muad/miK4OOhr/ikCp05VSwGQcNDPzNu53pAOZzsydCDxCrcVFL6gb0sFHBIP0Hn7jUm1ZHshseG02pOFI8VgEoi511ARgBE31cJ3kGVteaqizni+VtfmIIkm5dY1sajtXrtjB1R3LUtNDnbzbs0amaK/+wVds59Utq6/UbXl9w5D9OH7n7fbgB95r9ePH9Nz98UjE52k4KrneKpUlOtMqeYRZbZ8vP7KH1d+D8GS0Fl18P3QzpT6fpHgka5PiwXonXI2jifvCeO0RkHRP9hiBAKrtfl/z9lBDAEnk3yR5l0pp3dFMAWikOh9AMup8Xs/l47OxUYkmh4Oxy+wNvBYpErvA0qNJIlhRgLo0boaGPzSvgUguwAhIkiLThFQnHXfO/tCGU5OvEP+2TF5mYNxHlPH53Ua1IlEWt8V12b9S8KfhfVMrVUlkTrOur0OChiMBRm151UaZos153lRK2gmUtNJEod2mnX/2K0q1M9OheJVwlyXOMkfDMq/nACST1yX+nZqt0mmizYSYbgRJRikFjIuGqmeE8f7HTGRRg6S8Euazj7ILPKj63iAbz1wajT2B0O5gZP+/0o8ddHrWHc05aH4nnc193z/6td+6/J8MSGrqxmY/0W3u/vWlQqoKSBZTuLTlXGGniK+zn+CACCDJDaRmA0jKrDSAZLKzhvFQBEkVluPscBDdjXOecRxwHrytJW81HlmrjV3sXLSKM7fdKfrFC69ctLN33i2Z+0K1YWvHTtrSypoWgGTr8dcJdprp2cim3Lh+T3XH0aAncOR1iBZpO+fTjFyPrN9tqvM5R8tlblarAGRuMYufNzL6pEG1+opk1vi8bHwfr+tLBm1vZ0cbhPl3RjlRBJLVQ4GoqGLlQtk79ylSyJJc+HAMZHHC12w2D2VFiunXy8+/KJ7kXcdP29Of+bxlhnONYDb7feuk5nb/Ox+193z4Q5avlm0wGlsOL+g0YHskipoESZ34QUE8CY6Lg0t/8ebP9SAZZfkjSB6NHRKRUqj3ppxoP0SRkUwuRfqZd92JNAdOJucPRmvYVWztbNtBq2W3nD4triSOmawzEfVrNf09UoDUXAkUoGSH3uunnm6zpsZDuJLIo4WGzTD63bi2ISDabh4sGgusvzimKuqRmkM5RcoqX6TSttdsWrZQs/r6muqG+UJJdUrKHMViSZNdRP/oqopuRb1ZJH8XbaFJySgqzyW7EGlMItQyIoGylc0TVlk9pvFG1upypWJFtDUQ6t3bti9+/rO2VEzr4KczvrrSkF4plCm0Lulri7QTgDAJhnzHQdCpUsr2gke7wDAolbPek13tJEj6IRQk8wJILv6tw9BBUg2c8Uz7tz+AUD+xdn+gZiv7dzhLj1rj8d/tFVf/m49//OPOEfoGPt5yus2++qH/4rv/9MHO5X+8VMhW16sFaxRztlLzInq5UtOCEGcyn7Eim5oDUCRrOtx+kkVXtsUpFG0sA/WH9M9TsahUHiMNX9wW7CdpHEA8ppYFCXWWytrmyVsUOe62OtYdzy1bqtna8Vus0lhVbShfLGuBEK0wqSMysNxsKMLT+R5ahvYfI3IIKwy6llbxbGg721t28bWXbWtny06c3LDNtXVN3BBNokpeqviES311XQcGBXUyECKUOJfM87YPDpQ2A7pw6FUjCnYESr/wV8YFcZ4SWKq4D7+P6GfY16w4QE9Us33xkk12WtZIF6x7ec9mcM32m9aZTiyzvmwf+K7vtMbmpq2fOKbnG9P0CsWj2JmM1J242BVFhkeM7JM1ykj5CVRXvXd9P0qphciUVD1y8wBG9EQBARG2g10wh4tKDbOUfMgZxZv0OZycp0hD7OVXXrELVy7JWuO2u++05c11RVqabKrVdB1khAXDolDwDrSMvxzM+cq/43qbTn12eNwPkeQQUjtdVwcrZsf7HawcetZp40zpEZFAslCWGArPxahqNoAIDTEitYtXr9rdb3tIQhN7h21rrG24Q+R4LKk63otocAxJcN+BLXkb+QXn/QLaSP0xv9xsd61QrigjKVeqSreHNHzmKatXypZPzW3e79pSIWvPfun3bdQ5lJgFNfbUfOxCLHTRKV0Aj3TVZS53NBxwVKN0kHS+btqJ4tE/m5Q7ks1j8fF607jY+AsKPxLTCJzUo0YdwQeiugM5OnL/uz0iyL610A1NZQL1Z7o/tPyP/eInf/vnv4HYePM1SZ7hO9733g+l5pNfquStulErCiSXK9RoMurGYsMmcm8CJCUNlvmjQVKckDA3GdNsD91DAZjQnQhPdUiUWkwnESAJfWA8SwmgGusnbGRZOFaWylcEkvX1DaU/cNSQqoJnyUkMlSM1G1taitP8nZE91tVU4IjFp4lH17fm7q5d2bpovV7X6o2KlUVD4dScOX0IlSGK8sWK5UqUH0o6fSPoeEdxZu3WofXabUm8UdtCXTyH5FbaLQhI41RL0/SN02Gkko1kFq5+beaJmaL4/6h7E3Bbz7JKcO15Hs9077lj5pAAYVYQFEERqwAVjDSUZfF09YNDSWt126VlVXWntNDGptRH1LJtR0qqSq+iRCVCCEQQGUMSEjLc5ObOZz777Hne++9nrff79vnv5kbQXCHZz3Ofc+6Z9t7//33re4f1rhXH2mOnUXv0LKaNLrp7LRRyed2HwoFFlK+9Ci9+9TcrMqDJPWkmBEgBn1NFV2p9maYLM2qfPvn02y/0MEgKhMhPmANJD5CM8JVKu0YN76XsAtyctgdR+lgnIwkMuz1M2dqcBqjXajh16hROnT6ttPPg6iEcue5qVA4sY0q6S7GEdJr1b7pgFpHL5fV/1oJpySG3TkIDr6s4iBR9JnBbPYylD3ZVySzwkY0Oot5QIClV8mbTQJL1yvEY6QzlyGyGm9kSgZL3Vd7hU6De6uLG5z4P+VIVzW5fzUwyHBgVmoqQpcmzWqk4i2a17EHSDsYIGlQfGgxRqFSxuLyiRl4sSR6m6+azgRSZYNpuIxkM8Mj992DcbmDUbYLlJK5NKW25uq6e14EkKXmz1zBTGrf3EgZJHTS+Jul4kMxo/MMftNq3DiRn+q8u2OH78dkJaXvcU6xJcv8yzSYvtt3vo9mhz3ZEjZsgkd5tDSbf99/v+OhHn3Eg+ebvfv1rOs3aH6UxKa0UMihn4ihnSZuJIU9vGE1AmLp4hqclF4EDSXXNHJn80nD90u42Dz8PjmGQZO3Kg6RXNmYkSVml/nCqAnA0mcbCgSMoL6+KRkCQ5MhWlaN98ZTG80iqpQkT64/JSEzTL0ypqWxEiTPyhOktwomHKQvMPU7a9MSFpKBFwJIySzeMoJw2HoWCU+msGjbpbBEpUaIKEnwNdxEZWXfoBd6ood1q6aQnfSepiJQRJSlNTmfTfWTDRlSVEb33rHnFJhA3186pc1i/7xHsXdhFqwdUKjEcueZ6HLnpOizedD2uuvlGDHtDHVIk6XJungDkF7qiR+8x7SJ5XXO9v/0OeDiSVBXOEcTdzra6lIskGeH7CILAoeaLeJGBxk4FBhGLMrmBOSnFOnMyGsPm+YvIRJNqjtRre3jkSw/hLG0vEnGsrB7EwsEV5Ba5ziIosnOcZtqbQblSRD5X1CxzNkNR4bjmo2kyx03P9WgjDExzSW0iGPbRoY0Da9qyDuB15wwxRxI76LNk0WiaF9PIyPDsUPMAlGSami5e/i8iek4slcLx625COl+kDar0AzrtrhqGLIMIdHztTzGdlZckt+bqe3weji/Wm21lXrQdWVldFUAbRcoEY2LTIVJ0OmzV0K/v4syjD2JCVSnxbzn84IczjMiu54nTBdQaMpwA8w1Uew2uyeVGOH3KPRv68MZg+xjpapiWeRAkfQbI9+Abgj4SZ6rN68wMihkRm3Zs2NAsjX42jXYfvQnQ7PSx0+xuDYDvjhRX7v/zrzH9xwdq/2BwftMbXvvcyGh016TXWlQkmUlgIZd1aU5BKQcJvfMgyWhGJu4OJP3NsdNzHyQVmbjF4rvdnkYikOTkhqSlTD2GtTreD818ttoqnJcWDyrlod9xPFNEOl9GsbIovprZeUJafKNeXymP/t5kLPEKkrsZSfIkZnRJLuSURumqIXGOmEV8pgtd+XUjYrVJvh7WRDmSmStVkUpnkMoVjTTs6jSWnprgLukdHCFj9GivYYjpwEQyRuTtkVTbY+edxGbjGoo+FQESU2BAikinh70zF9E4eQ7NjW1KSiFZzmD1+mtx4ObrsHjDtTIGi03jyKYz6ngTnAiujCR95CJ7V6ewFJ7FnnUtQ5Qg64I7qTQHeP5Q86K8mrtWeir/RaMd8bq7WW1+le9JhmEEUI6LRmPIJlPo1BqITyLacGtnz+OB++7HxY1NjV0eOnJYqXb54CJ4k2xE0NJGNnDESkgmjbPrutthFSMdzLyPLjPxDomezKxOrONj8vpTG4D8RKa/Eze4wFQ+nsloBj7Lj2zgcRQwGpfCz4HDx1BcWBGBnE0bEqPZoaZVMV8frSn4er2oCJ9TDSBXHuBr5N+TsEa/LwrZ4vKS7GxZviFgc4/RCSAYdJCJB+jvbWHr4ll1tTHqc3HPLBrsHvP6U1DFpnrmQTLcuNHnIZD0Sl2Ggs49MQSS+rLPTtwwgu8hzIMkWSweJKUROprqMOj0R2gPBipPkBFQb/U5pfS37U7wT0bjceRrObM9i5D/wQgJ4E1vet11GUT/vL2zeQNrkpVsEot587OmRYJmtzNGs0lTDc1Fkhrg50QCQSFE/1G47or02qohd0RP/bmEAqR6h9ke8CJbKA9FiPVGCxs7NaSyZbzkm75Fkw+56jKi8QyS2bxSHzZXCBZMpbrtnqsL8XVCIMmbGAEVanoCyWjAwvpITR46FZLX2GjvKmWj+EAiSSqI1QtVb6KwLi1b3XgmFWh8FMafY3pdyudAr/JiJqcyBSkmzXpdNVKC5KBH/cCpTaPwzbnIg11OjIZIDKcY7O5h44mz2HrkCQQbTYDjjNEIBrkEKjddi+Wbr8XRm29CdXUF+XhOWotDSYQNZ6f/rN54GZD0snRaK94AzHfAvWuim3SaNX6crQPBUTU8RpYEX1dDY4pNqha1FMkhHVI0mTVlF8GO+yOk2eAbTnUA0Djt3JmzaLSammSi0Ef1wDLiuaTGDlmH1DhfLDbrcEtXMp2eiazMRDlCfD7OXAciq5vSkkU6LiV0IMkut8Q2uuTSWiOH94QlFnbTOfFDeT4JpbCzzCgqmsA1N9yERLYoX5tYMq+DjmWBR1/aAAAgAElEQVQT1iPJi+Q14Jr39iW8v3yNnvjOy83XQxoUDxIq+uSdijx/jt/jgAOpRxj2kIqN0dq6iPNPPKwpG3a5WYs0Hxsnnjy1LjSDFNYZJZfnutdGanfp/6yrbTVJAuSM5uPA1vbrpSj5ZCDJiSReM9KrfPNGLIKRWQRz2ojNGkaSpE3t0iajT/3I0WQ4jfzMibs++TO33vrSzIkTnzLToa/h46k0bnDrra87VExkfmV77dwbV3IGktVCRpMIvKFfDpIs2JvlJkGSwokEBp+C2iZ0PtsuuvHXwntx+IjSUkMKIgx1emmkS7UtqllPVcM5v74JxDJ4+StfhWZvgqXVI0AsiwhH1JIpVKqLmESpM9kTX5F0CI1KxkyWnzeRnWuavCcI8BHybNhIGGHQ5nRMHXv1LQnsktum1NxFwjpV46TZWA02rvEzU3xhFKF6YSara8VrwFSfo29M6VqNprrpXJusVWoOyfELJcZKXuhgjGmvh8I0hv7GNh7/7H3YfuQ00p2J/laQTqGVjWL5G29B4frjuOH5t6iexcjMUmwjCRO6eMgoZXYAaTGuLX4PkB5E/abw1A5PNp+J8LobRmoQf0YgSRBiaUMdXKo7GYF8TBGHCRtIEfmED1ijTJr48qA7QIUMgXSO+bkia99MIr08Tp5gMY9pjMBrXWBSSUgj0rQKAZaRMpV42IHVaAiFFCLWgZ5GlIYSIL2JmOc/ehFYzuLr4HUg2e205XVOpSlubI4KFnIp5AtZZFlmyqRV7uEhzczh6utuQjJfFFDGYhk0ez2VA1iGMT9wI1VbWmo1+FlnPkoK2USz4owiDZT5PNYY5UOkeR7CHPnFGLFJD5vnT+HC4w+j29hBXN44Fi17kDQjPutYe4FlLjR/gIiGxtSbHGal4PazHiT3IdGpmYcma4wy5PZvKJIUE8W9R4LkfuPG1JXkZzMK0Op00RlQDX6CGputwwma/fGZZDL/vb//lx++52uIi5c81VMCybe85S2Ludj032yeP/2/HSxkYgTJEk9Xzppm6A2TVrrNSDKlqZQvB0k2HMJjiTMl8jmQ9I5uYZDkDWHx17yCbbGRBMx6HbtkZy+uI4im8dJXfAsubtVx+KprkcqyhpXSZs3kc+IJUrNyMmTdZp83JjI4+ZMYI8HXznITZ4ipUUm6ES1H23V5Isdj3IyBvsfUWem2J94KIJl6k2Bu5mOMbgr5LHLpvMa/GMV2Gk10Wm0N+HPzUgyEakSMWpSyTDwZm/QL2/T0KSmPomg8fhYPf/wzGFzcQQVsIAWY0L8nF0XlW16A6UoFNz//eYpg2DkW5ShpEZZpKZFa4lwNQ6n25UByxl2dKZPv8yh5/cORpDWarNtNkOQ/TqGwG6vRVHbu0yVFXfRJHdO1MjLVgVKgD1E2h3wyjQTiiHBE021gASwtDZJJG9Okun0sIQuOCRXcUzQ74CQRQVFnsYqh/D9rofx5ftSsESNhB4YDNx6nMge7287WVCUYNgQ7Zt3Q69DpsivaViI6QTrtBKHTKan4kOtXWTqAQ8evRSyVQyJbwGgSFTm6VK7YzDQimrQhw0EH4Nj0Cwi0Rl8io2EsUJY6znioqLWYN4Fo/g3+n8rlZF5kOI/frePcyS9h/dzjGPcbYMXRmonGZ+XfZ8lHUaS9e0RlvH0pSOo6z6g/l4IkC/A6UMkdZsAzl277sg3LUb4mKZFk192m6o/nSzII8SBJj75Gh/7aFknutboEyyCSyv9qI1H4ia8H9eeKpNtvv/XWUpDCv1w7e/oXVsuFWDWbQj4VR0HdXZs6MeFYgiRTUTYbnJtaLKWFTGl6H8Z77prVPKzQvB9JupFE1+G2k5EUEpNamlDpJwjQJ/F3OBXf6tzFDSCZwYu/8Ztx8vR5HLvuWSgvsLOdkdk9I70gZnaeXLQUR2DNxlK2rDYXAYogyZdCHb9eywrhipIG9NRpyJGOkwON+q46oaz6kETP188ZcqoJsRtJbhwXJH+XEzzqXgdAvdZAfWcX4x5FgU07UCZpARsbTEvNAZIkZE06REityqLKqaFWH2v3Poh7P/zXSNR7OJwpY9IfYxKPoJGPIfkNz8JeNoZnv/AFWD1yVATm6dhmbXWiR0Xf17Wb1SKdNuTfBZI+7eYmUfo0NiUXXj9uHvHPqRw/DlT3JcevN5hoHpfwxAOUdeF0nvJvOSRzGcRSSXE6mQYu0bhsMFQjix1/ggGvCU3d+H1FuFLxsZo0I3QPHtIydd3Uy0UfnmFg9V9jSWhWm1JuLoIOz2+LakZlJqlNUQijpxJNOh6V34yfkOF64tppd7pSm+I8NRs2iXRWlBayKQ4dPqypMIsEo+IO8/4SlH0kSaCU8HLI75vNDfJAWVaw+fWRRgwZJPbbDZSycXSb2zjz0BexuXYakTHr6ZHZUAbrugRHZTOk3wV2DaWKT/0Ex4VkJPl3gSTXNA9UbVEzZ/qyS6yDVMMENnpIDyEvu6fGl+NMcnxYnGFO3YyZ/XVEIKf2a42WyaPJZpDIfP97//Kuj3y9oki9z6fy5G9729vS8X7nddtrZ9+XS8aSi8UCFooZzY6mU3HNtjL1IeWCntQsePNRyBa0SVWodoz//XpRaI7YdVqZTnvlaTupnOw8P8I5rmliY6qaEU/sRqeH3WYPQTKPyoFD8vuorhzCwvJBG+533U3+LY6f8cZ6LTxLia2+RbBmx5O2sYQTpsc8wbmQWKus7W6IxsAaIo3kyXlkyk3OnMi38TgK5O0x5UrwelBViC4LpooUJYdtMkFjexf17W3Eg6m620yEmSZOMbKZXtaLYia6kSE4JjNITSNIDSY4f9+DuPvE7Sh2p7guu4Dm1jaCRAzdQgKdYwtoVjP4pje8FkdvuA7jPkGBQiO2Cdmy8al1uGHj18WMEuT4kjM+pS+LuHSVu5XdeM7OC1y5eYmONC1DFI32ADuNtlLrYqWKUrmq7m+6VBFA8nrSe5wwxYYI00qtCR5eHONzTZnZ88+0R+dqYiElGr+RfZruoxwPoDqseGg5G2MvBhyeEOLv+P9zFNFP3xAklTVMJ2Zb4gysrMY4VbZAcROCGpkWVDYvVarIFQrOx8Yi43jA2rfV1fkefZOJf883kVqdjrIAddDTxpDodPtYWqyiXd9DJZ8EenV0amv40uc/pRFXHjD8eVM3t1q5egKiGHF8MulM7fZrjapJhv75a+2DGN9gdUNWus+zzCJEHVNGwQidLqBDO8Q4oaTaI9+r81hXeYweNp0utndrmEQY+8Zwfn0HW3sN5Ber/3YcDf6/9/7pXbtPBaee6u8+JZDk1E0hGry6W9/+02AwyC6U8qpJFnNUKk+imE9rEZISw84fbzpJuuxEcpJE5FS6x4bCfR88zmpgXnrJURg8NcLeOGt1TLF44U0mbdTnXPMEu60ethsdRPMVNWzoXrdw4BAOHD6qehYXCm8eF/poaKIJ3j1vtrmck6MWr7xSnKsdGyws9A96SrnHrKlQKZziFARJ3mqFzIHoKmwQpSkdpyZOGhHOgQcxs07AUGlRa3cPu5ubEsHNJLlwp6p1st4mn6BkStEXvXkS8QxNSBFnRDgaYfPkE7j3jo8BG3UcGcUxbXYRjUdQz0SwuZDCXjWJ53/nq3H8phtQyNAMjCpMUb0HCbwqfXJiIjOlSHeF/eL/KkGS9BievUzvCJJ8h60BI4M+2oOReKMcpysUy4oc00XW7HhNjCyv6DuXUxbia9UCk5Aaul/0tnn/bpAMb+QZ8PvmoCaFvFPlviScrxFa7cxA0qeI/nszYjxN39hD40ioOLQWlbKMpMivUtR64zXmKCIzDDVs/BTLOKq/zUDAG5gxEmYUJkWcvo1GFstVUY4kFM2m3GiMEl0+uy3kE0CsX8fm+cdw5pEHTaxlPJVOJV8/xyaZYCto1DDCPkjyOcWy8BHkk4CkB8hZ88ZFkJSbCR8+swjeHaLkH/NrLF1YfddGahlNyndqxKBmhJ3dOu2ZMBhHcGZtgzqDG0hmvv/3/+KvyI28TFL/VKHvq//9pwSSfJofeutbXxINen+wtb523WIhh3IuhbKaNymUChlFLOSn8WaYPH5fm6CYMwtT5mIGkm70KSzbFXofmmn2qsgzdj9rTAPVmGQpOpqooUGQ3Gl2sVVvI1leQCJfRT+IYmH1MI5fda04Zpyh5YnGyI88OC5UkY1Vt7EGi9+AGj9LphTZKS11EvNMgUZU5RFv0kCSpkwshLG0oOiUs+skNlOEOJZEQM8SjihGEkZgj05VoqDT487aGib9LjKs48rNjlFkBHFG4+SbUhtRau5JScJFlI2P0NnexdnPfhG79z6KzIUacj12jYH1SB/tGw5geLSKm179Chw4fgT5WJYVPkXSTC/9Av+HgiTpUhIZYTzKDraMrDQ7IpDkot9pdLDXHmCaSKNYXlAkKTI0BR5KJVF4fMTG6+5pO/zaJZ3XEJdvv0Tz9wdJH1nqYJxNhlw6l+6bC6IuudTdf/QTNwJPZ0HLCSNeB/EtO0b05/dpLkepOq55ptEEOIIkgZPrLDKOClQJkooinXEZa5AESSo/8b3mi2WNX6oPQ5Uh7iuOIMqnp4Not4FTD96D2tZ5ZWwyVJPyuYnIECRZFpgHSb2GkH6CjyQ9aPqAwR9Y4RIYv0fOq60h17BxB5Bv7JHCpj2j6SWTnzO2w0ApNuu3rY41bmjTsLa5x8GPIIin3zeMdt/xe3/2tbNpeDLYfMog+b/+y3/+7GIq9UuPPPTAt5XzGVQyaVRLGWSScVRKOc2zEiQJNBKhGJq9AhWkxQeb+nqIfQyH+OEXTZAM3zAfRZhQrWlK6uKTEjMaY6/Zw2aji1i+jGiujO4EWFw9iquvvQ7JbE4FbJ1oQ45CtTS7y8iPi9R3EQncfDASZufbK9kohnUWBKqHEmjbLXRadUz6HfErKcbLmiKbCxTczRbLon8gkkKWxPJ40or/sSmK2RTG3b6sHPrNJjKcdU8wGhshnqRniqvjOtUWRoGxqZG4h5MRooMxOmfW8cTHPoPuZx5CaWgR1tlxE7GX3oTojYdwwyu+EaUDS8hOEpgMjFCucUevF/kPjCQJktaIMK8Y+fUgqvob5ek6/Yki+s5wijSlvRaWNLLK8TpSeVKUjZulziZCK6k9Vw7wZZj5zXs5kAxvYP95OCMJfz5bW18BJBmRhUHyErEOTRZRZ7KpNJaHPilcZCdQ3oz/SGSvVKsoVsqqITKSZMTJDIN7gorqpK/xAJbVhNNvZFND0mjdnlHqcuYVT8sNXi9+zgO+kk9h0qlj2q7h/s98HKPOnji8vCOcgbbU2kBSzUCOBl+Sbu+DZPhaz0eO4b5BOJu7HEj6iRqVIFw329chvUYnG5EESU7GbdVqGI6j2N6tY7fRZcbRKC4efPNv/MkHPvz1jiKFOV990Hn5n/zXP/w/X71UKv6f937ms/+imE2gms2gWmTNDKgUsgJJXvBc3ql6ByaO6h1R2DLxp1b4xnhA9M/KTXg5kDRpMWcwpVTH5LdYA9tsdDCKZ5DIV9ANogLJ49dcL0UdkmmZDDIa7HRaqmVKUCBmi5f/eLrro2aqmZZOZz4pSiEmQ80XS+yi1UCzsYtxt2kgCRath6ohsYnF0bRkiuCclkI6KVCU0o9GR8in05oy2dm4iFZtV/PjAsnJEEmqaajTz81K+o6lsvEgjiAeRXc8UPqcbPTx+Ec+hc07P41sg1XAKc4Omxi/8BqMrlrEsRfdgoPHjuBAbgERRn7qLket4fIU0m07LMbqohIklTpyNI+qNYMR9ppMsyk8m0SxsoxcsSKOKptZTD9JDPc10f3JFZM1UyTuosfZ2JwrzfjIxkYb95fxfKQTXrXzJRx9LwSS/mcvBcV990e/+X2EqxJBv4vt7W39HQIXmzvkNfIAlGrQoGu6loU8jh49ikKpqEiTkbtsFAY2vePfu0V2EbOxpabAwLRJU1LKp7eRNfFKxQq6nRZWKnn0WzvobF/A/Z/9OCJDpv+sYbHmb7xaAmOaTgA07GLUyDHEWU3yUpAMX+dw5ja/N/214tSPPew6Mb9XaUJDHqYyb+m1rQ0JFrvPWY9c396VxkFvOMXFjR1MIolgMI18aq+P15/40IdqTxWfrsTvP2WQ/Dfv+F8OV/OlH7zvc5/9d5lENMJ0m2k3xWwr5bwRXadTgaQiR5qt06XP1bqeDCTDN0iLMuT7E44iKEYhbiXrkRJIpapMVB69BEnKvscLVZAqvnToGI5eda04kmYpylHsHlrtBvrqPo6VzmZyRg6myo7Uyx3PTuOG9L5JWdODG4Kvn5EsO4zNRg3DXkMRIEm8kymFdhNKk3KlitJ8yp5lWZ9EQulUhBQj2glMIbGLva11pey0kaA9BK8jO9wk+QoAuLsYfVMggs6LGAnY80Ng7TMP4Mxf3I3emQ25IK5Pu0i8+Aa0FzM4cPMNuOaG63Fs8ZAAOaBijWhtToH8HxhJ+rRUEaUjYTOpo0QY55XZPGNdMpbJI8vpI4rOUj2bXFpOqaRTAkluwrBorr/HlwNJf6gaIF7qT/9kmUi4eRMGuX21IttO4QjUmjHGsvBlFt/19tqIHGel8AYjSWYgvJ78GVJ36JJJywcvd3bVVVdh5eABfZ9/j++drAyCiFdR5/sVZcqJAPM1ESSp2MTvceKHKTvHLmkvW86nMWzXsPH4g3jikS8iNu5qPZKjLM8crtDYPkia3iXl2pwieqizHe4NzGd18yDpD5x5kOSUkgdJ38xSWcKJFzNwmI0mIiLSODvaDGp2G21kSwvb7f74Xb/xx7f/5ysBcFfibzxlkPyJH/qh5XI588aH77vvV+PBOFZMp1DKJ0WPWFmuanKFp0yewhekbwROhcXNjNIk/XKR5DxIEiT8Y/977IVR4cRqS3QvHI8mmqJp9EbY2GuhM44gpkiSPiNHsXr8as2sigKjMbixRCL6nb44d1TdyRVzKBeKmgXma5PCi36HOr4p/Z8PNSlGrGMGEjVtN2vodxtuymEoWTNyEKmAzhpcKlNAgTPGyZxFheIaGtmX3cdxv4fa1ga6rT2TbgsIjuRgkqxu5GFFktTKRUyq4l2SwQHkghhaj1/Ao3/5MZz9/AMIWM+KTbH00ltQTwY4eON1eNZzno2DCwds00oUmSIeTw0kKdYgiwcnUqHOJiXoRmyedVFr9RBL5SUMm8qW5H3Ecod4tGn6z1jEOF+L5D2ejx7DEzP7m/jyIBkGPL9uPPXHgyT/Bu+hB9DwmvNfY23Pf13gJxsOi/A0gkh+LIn/7klYFeI6J9+VEWa7zVHGgSZxOE5In/BUxkpNWkNO9MOL7vI1SZTZPY8GDwiSiYRcJsUI0VROWml1MjLCuL2HR77wSbR21hRJsu5IYi/5qIGoZjySObhB/qMHSWYScWNShK51+BrPp9jze1KR4iyS9CUopzjuRjdnUaOTwjOZQOtyc2is0e6h1u5iOIni7Pom0oXK3/RHo7f+7gc+fP5KANyV+BtPGSR//Md/vFxNTV976qGH3zsZdBO5RBylLGXtI1g9uCSNROJbsZAT4LAGo/pSlNYEKc3HXg4k/SbgjVBqFdY89BaYsigdSYBCfD0HkmSe1DtDbOw10UMCkWwJ7UkU1QOHcfDYVYjGSPrdt7zsdNszt0U+L9MgzeXSOIoiqBmqyTiQd3VTbSJuEnojR2PSxWu3a2re0K8mmFKCayAriXQ2JT1JUneKxQqSiazxCfm3OMM6HqgWyubH3vY2Wns7iE7dlA+1KkkHopgrM++JTbLEI0kRsLuUwafYAkGz1sIDd/41vvjxT2Ha6SKSiGPpWddid9zDoauvxgte8mIcOnQUnUEfkQzFWo2z+VTSbQ+STK98dMXN1+kNFUU2ekPE0nkkSJxn9JgviTuaZePGNfV4fwkSXtbMgNaafT6tDtckL928T6JCM0cFuqRZ47m6DiT9NQin6v5rxoKwZp3c/JxUmgdaH8lyCoeRIzMan3ZvbW2JOsa/1ep2FCkfOHBAFh4ESgMQm7YhGPppGg+SzDRIN/PXRc0gV4IQUFL2rFvHtNfAF/7mTkSHHUSHxrU1PSYuGGuccgqL6XYYJNm8TDAFn+ts+2vuDxp/vflz8w/JrrlOty+9CAAvA5L8Pt+DpzaRDkbSeL1DabQRbWODTKH62w+s13747rvvNjLp0+DxlEHyJ3/y7aVypvr8Cycf+63mzvY1tLGkOvlSuaCUkTQgjmzR+Eo31vkdS+6TPsgOdJ6sUMyv8yaEb48/7ditY0pKcBGzUJL7I011NLojbDXa2O0OME5kUTl0DIMgjqtvuNkEgWNxFcD9zK4IuoHVIPNMj50OoUoE1JmMU27LjXNxnMyl+BSMEP1obBYQbARNxz113Sesl0Yi4CQHf5eGYJlUBsVCVZantnlaSlP5fKyt1nd20NqrYTzoIkVWgEbpKN82EknbczlpWSptySzpIlP02h1qxWH77DlcfOwJbJw6LUHXs2fP4+ixY1jb2sarXvsaXPOsm1BcWUSdBfX4PkfOc9/CY4ha/DN3SK/G5CJPN2bmAUQlh35faR4pHYPhBBc2dzCJpVCoLmMcSWpmPk9xB00fcbyOXXBOrJjtghfK9ZvTU3/CkZ+/B37vcN/6Texfi9+0OpTn9DA9+PmfCXvyzKfb/L8i/tAB7elA+/VSN/tP3iQnYZzWpLrdAC5ePK97z+/t7u7i6quvxurq6uxv2owSZs1CCSwHgZwQuc5JIyJQ8mv8nt8PfM9s+AX9Fh794uexfe4xjLt15OMR9LsdRGmtywYN1Y+YAZFrSvI6hzqYFZEGFoubhqkDSb8Hw2m3v/bhKJKf+/qsV6ufZSQz2Tvr7vtI0je82FTlteB+a3a76PSnqLU7GAeJca3V3uxFI6953wfueuhpgI2zl/CUQfId73hH6vhK8YX1za1ffuDeL7z48NICcsmoRZNUKSdohkCSjRyLDB33zQ3Y+9NrPsSfB8lwZMHoikVqggupOxQr4Pwz+VcCyWYLO92hJO7LB49iEEng2mc9R06JBpK0fbA5XG5wD5LicVIGywkm6Dkp9eY4ZPYaCRYRRCdMf1mwdipB4l12MRz11Lgx4zIrzBMEyHPMsQjveKIagRuNzIIgmKLdaqKxt4t+s64GTlyjnFOl34wPpBOkSQcznOIotveeYcnhzBOP48Ev3IeLjz2OfBBHoj/FwYUlSW0dueYq3PJNL8PiVUfQJFUnyWdwM9puJTwZSHrxYwMON8LoNoF5dHOipq9aL0GSo2UbtSaQyCBfWZL/NOeZ88WqOv6ssfHBQ5IDB9IddU0+HZ4hXmT4nvvGhl/BrCn7jbgf3e1zG1X/DlHH5iPKmViwz07mprxYOuDf9ywA/xye9M1GhDy7nUGZVw5iU46gduHCOWtURqki31DzhtGkz5AIknx9JgqTMa4lvV7abZvxL5irJx8iYmu+2ybEKLpSSsdw1x1/hs7ORaDfQmI6NGpRlEBI8Y+UnptRpyZ8WINUTTIuv51wJBkGSQ+U4QMrDFyeL+oHELw0Gu1+DRz3QdJPQlGkg+PDFDRhyYIDH90BfWz6WNvcQbxQ/L3kNPuvvtZuiF8JkJ8ySPKQ/Q8/8WMvWa6Uf/rjH/nQG5ZLBQ3WkwZULuQ0jUBdP1GBOJDvQJJ6dbNIcs5xTZuCY2gOQH0kGQ77dfo5FW8DyUDmTJq3JUj2Bthp9bBFXTrEUTpwBKNYGtfffAuyuZKBJJsvLgKSjYM70XlyZ1zdSEopjmjuX4+em80cNk9k1hggIr4grReYapgm4XhCQVfafvrT2rxrWF9les1NwfomX4Pf/Jz+adb30NjaUpScIjBKwMBEemOB8xaRhD5jaLPY5e9zvOveB+/DJz52NwqRGBrn1rGMLI4sLLP3g9qwi2987Wtw9fOfjT7FU51HNN/3V4okPUj6CMxHbV6BnBuDIMnOe4d+MFRFb3WBZB4JXm/qHmYLKJYWkMnlkMsWLA109qnzbobh2ph/Tr+YfVrMrxMk/fc9fcibfvHrHqDCvzNrNilDcbPIc3a5PlLyephhMnk4PSfZ3yJIu4f8x9/tUgCl08GFc2e1zvk1Roc0LmNdUhFxIq66HL/vuaHtbnfmq8N1WCpwOs10P8WnjFgXnRkF69/FZAwn/uB3kJr2kGCJp99CpVQgPwJRRpEOJDndpQOJ7qSUKSTF6iuApE+vw00cfw/2QdIZwTkqmAdJioOoROHKE154mY0ndugNJLsCydZgGlzY3mklM4Xv+L0//8invxJofa2/fyVAEv/lP//886OT6Q/e/v4//sHDi1URykkDGg7bWCxRaj4tr2qfbmsDKJI0v2FSbcLptj6n9EPIIIzNmTBIzaIDzqQSJDnLSyEImclTYmmI3U4XW40eWtMYCkurmMbTeNZzX6C6mMjkTluPN4zhvwdJH0kqmkkYmKrB4tIubTjScgKTelYNjQA5nSLmXByle8kON+Wv4hpwVoOGke+w3zMzezejSyAmSHD0kPWkdrOBnY11SdtTkj9FgjvB0jWo7L0761IKQ/B5YzFFKp++5zP42J0fwbe+6CW452N/g3x7ipuPX6va18kLZ/HC17waL/n2V2LM2fJUYsZRNKebL1f9mVX8XF1uFgG5coMOJhdpcfSOBxRBst7tS+h4GstQWVqRZCJDpXTWJPMSw5ViPf1o0vv+2D5z8MDnu71hYAqng9ZUM3CalWHceJ+PTMO1NJ8CehC0CSGLjsM1yX0w2LfU9b/rMw+BVmzfCldBgOtCU4OS62pna1Ogx8/ZyCnm8jh27Jg7IKn0E9GggB/D5Aii3Axdql3IWS2fVrfMenyDS7zUYR8bZx/D3R+8HQu5GAqcj+i3UCpQAtCl2mo4WgQZBkmwCRiL/52RZBgk54EpDJIqaVwGJNWld0ZqDARIzCdA8jCV0ntnoMbeufUtZErVu5rp3uu/HlJoX+50M7QAACAASURBVAl0rwhIvvO2n3728QOrb/7Qn//Zv89EGPmMwYgymYiiRHXoEEgqolQ0xcXt1JAvA5Im6bTvougbN7OvOblsH00agIxnINkiR6/Xx2a9i73hRIZJQSKHm5/3ohlISikmCHTis3nDRyabVR2Ii1abj+rdIXBk5CAw8bPLTHsdYEhEQMooJm3m5d1E41HtlOWBkTy76ZnNSIrPrzScHiXOwIobYnd7EwHHBsemOM3klM8jmTNn0MQ0PpY2Qjifl8Zijzz4AO751GfwrGPH8dBnvoCg3sMtN96Ei+ubOLO9jue98pvxqu95HQI2DpydL9/PVwJJL3U1D5KyO3CjZoxkqb5NEvke9TkzWRKUMI6m5C/ErnYylZUhlkSX6VWdNqXwcLodTo99uuyB0U9D+dokU08PkLwOM3pNIjHTZZyvWYbrimF9zPB99oDJdNsDwqzJ5brMPBwG9GfhR5cms4nna5AEuxEpZq2WOLE7Ozua3GJdkiK9UtShKRhl1tJs5gUCD/4eu/+MJNn4JDByzTDbIciSgsbIlRTaOz5wAjsXT6GaiqGcjgGjLjKpFAs8iCRIX7sUJJOsQ7tIMgyS813tSwKULytBeAvgicRL5kFSUffElIro5yPaFKeRJB7dF0j2e0NJx+3stblWusN48l+8745P/MnTgTw+D5pXBCR/6ed//uqVcvF7P/zB299FXbtMLIpcgoTXHHIpS7cZMYgwS0tNJw+vSNKJSMxHkjNvDddRI1SFC8ySvpJyuXH9RCcUSA4USbaHY6XcG80Oar0x0pVlBMkMbnrui5HOFc2c3aXcrP+0Oy2LJHO5mZGUB8lwBOtd18M1Km0ugiVJ2qzPkaDtVFAYcfItsrbIRhZdrjnfTUEMswkYWYSdI//Suuo8RJr1GkadDkbdtiLJBIF4StK2pWckg48wVvNlMh0jNpxolpuNm8fuexAXTj6GcauLJOKqgZ08fQbtYISXfNur8fLXfhsm6aQEbn3kFh5L9HU7RVhuxYRBkt/3jatJ38bNuDHov8ORUJL5d9td5KpLCGJZ9KaQSyUjeIIkDyKT7IogRSsFZ0vq7y+vu0+ZfZTowdH/jAc+RuzzEWD4foU75D5inE+3/f9nB19IuIEgOV/H5N/x0XN/aBmIjy79/eE14eHL9Jbg2NirWzMGEVx33XXI53LmUhmPiUdLpXH+jqfIlCj8wUMzQYGYhGTa+ByUSuPXeZDSTuS//d5voJqJIxcMkE9GkQiGRsSPJhFLZASSnM9n7ZH7ja+Hk19Mt78SSIb7A/7azZdbaAms6+NEQphuqx7psgsavel9jRlFMoLsWSTp/Gw6/Umw1+6d7A+G3/Teuz77dRWyeLKI8oqA5Hve9a7VYib1xr/9+Eff02vWsECrzNgU+VxaFrPzIKkGiGqS1uEOe/f6TeBBUjfcdbcFrk4s1kdzTE+ZyoraMOUsLWdCR5J+Z8pNkNxuD5AqLwkkn/WcF4mrJyFc6ilGoCI5//HBVJuRJGk/Ol0pW+YaNeHT1cuLMRKQQpFAkpJpPEUNuJWST6mfOFSRndNB8chYYBnhWFa/q+hA9dB4QrO9VMcp5gvod9vo1uvoNeug6UNcXERrUFlhPooBYTJBXt0I0d4IuXEEtcdO49HP3YeHPvM5/Sz9x0cUu6Cj4mIZ3/mmN+Hw9ddgRIVg6RlaZOwL8PMiu14Wy+sBeiBRusoO7shI9aQxDdi1pH/1lB3LAars4sZzFE5FulhFOl9AOpOXuIWiZ/qxM1J3Qq0+Sg03bnyzLGwL6yM++7jvA365Tf1kG91vdt+F9n9zvv7mqVrh7MFHrKpFkp5FRSjXseXP8TVzhpsTN6RtkQrEUcV6va4D9IYbbkAhn5chGLmiBElGd55hwWtcrS5awyXuBEicnBtBjoLNbPCde+IxfOIjH8TqQhHpcRepyAipiBnRcSw06kCSa5ggyf3294kkw9fOH4weSPzBwgNR19I1bAiSqsdr0mak8ouPJAmS7XZHRm6d3gDtzgBBLDXeabTficOdd/7mb95jnamn2eOKgOQv/uJt1VKi/D0nv/TAbz3x0ANYKudRyWdk2ZCncnOWkWQKybhT0aFg50z+yhSa928IaUFeFdlAdB4kZ9EP+YIeJOV+x6aJdQe7Y0m/iwZEkEyWFzGJp3Hjc16o2lgsnlbhnM/LE58gyc8JkpS30qQNgZfG8O7hX6dOVV05i8QUyYjkPRUPlN+ShwjTaS7uIT086FXTQWQy0jVhBEXyOA3FOLExDCZKubyHCb9X39nWLHeCxk0U4KB1hCO38zl75GNmkyJEx1sDjSauf+6L+MJHP4Fxo4PN3R2Mc0lsDQaoHl3B8lVH8T/9wPcjoL8KmybZjDUDlMq7BoYT3TWrBXNP9FGEomcnYOBBMqC9Autl8qlh53IECuJR9Wfl2NUYIY5Wf4xsaRGpHOuQpjVK/mEqHpOkHptul2us8Hm9lQFBMvxvvwZpGUY4pfaRJD964PXRYDha9PeV75OCy8wSdNg5Kb5LGjQhD3IdKs6YzY9FmkdOxxHMI2rc7O3t6nXt7dZMM7JvKkHXX3+9fIZ4mHNslSOLzDH4+6Tt8P0sLa3oAGO5hzVsght5wNPhANVKCfXaDj79yU/g4qmTOFDJIj7pS508FYvqkGeplcAbZ8ot0y+rSXozNEaSs4DEsTbC1zEMkP46hulUHiTF82RM7ECSAicGkrYP5RzJUWEXSbbaPZOO6/Y5kRW0e5MNpFKvOXDLyx667bbbLp0MeJqA5RUByZ/7uZ9bKOVyz904e/qOBz//6dRCMYvFUk4pN9WASAMiSKboecMGhVJoA8dE8lLRXcrGE/j2uZA+kjM+nBcF9QuVESkjSdUmabXA5k1Ag/MJ2sMhNupNbNY7ogGVVg6jevAYDqxepbE5zg8LbAY84draUKwDkSfpfZu1cJxtpt9onptn6GENnRnIqD5J5WumqrSkdbOxHJ8jt5BmYkpHTFePpXtK2u/s1dBsN1CuVlTYZ7Qw6nWxt7kto69UFMgx8h31pebC2e7OeIjapI/FYhWVYRT3fuBOtO8/jb2TZ5EIItjoNLAVG2JYziK5WMK3f9frUFlcQHl5Ecl8FpMoZFYmknRvuN88aLf1PVKEeB2pAu7T64DyZ65Zw0mbCf106PnCiJzqN9Op9Dw7owlWjlyFSCaPrXoT2UIVpYVlxGlcRS/2REomZ2xMMTryxl0+YvQf59M7m3KxaFoRp6+5uRTdswR83dGn2+ESgko8rq7M98aIzhwOWE+3MT5vP+GjRLlXkk3gatHW3advtGmk8rBh7bHd7bgJHGtGKi0fDbCxtqbGGifPlpaWFDiwLsfsgZE1mQrNjjkiFotldf89QHK0d9Lrot3YRZXsEUzwxOOP4YF7PodBu47lSlEC0DQEYxrP5xTFLMFr5MFw38vGXztlcSGPG9+o4fsJR9T+6+FrqDrt1BwB7GIGGEgRa6TrR8sLvh9pdAJodXviznLfbe3WZdvxxLm1oLB86J3NWvv//q8f/nDnaYKJX/YyrghI3nbbrxSrxfGNWxfO3fnog/cXFwsp5JMJpKITVEgmpyRWwuTHuEGsZsKmDcf8WMAnAFo0QO8PW/zW1GF9zm6SRRve+lLqO0yzI9TMmyCuRo4vGFt9jCBJodf1vSb6kTQKi6tYOnQNlkksn1DjMquNwXQ3nG5LUCCVnNXFFOV4745ZE8ciLDknMrJwNdL5Ij/TLZ3YzpUw4rrfeq9M1ZiSDLvYrdWw19iT6APJxpViSSDa2qmhs7eHeDAGp5ki5MGRPxkL0J+O0YxMkeVUxXoLX/jjOzB5dAPDdSvtcNKmtZhF8ugy+pkYrr7pRtxyyy04fu3V2G7uIZXLyHdGHDeCj7QVTXl6GotgFKF8FUlG+wRypteyVKWb4Jh6nNa0mERsqoR/rzcJ0BsHWD58BMNIQuk2QZIeO6ylJjMZZFNpScqlo1HV3TLa1LzfcXWMk6SvyPLWVJD4dcUsVCQLnNUGBw3Y2WeDTbVtUsdoi5Bw7oWpmXI23x/rY6Jr8X44he2BU5kXQyHE2fXppYzdHDDrPjNSZieXRnBD3gvTIWVE1e+TUG5WtARNggavDQ/HNgVQmk29V0Z6zKpYUOeoKtNtMiVoFMbor1Aqq/vPjvSw19X8/rDTRKe+gypntXttnD31OE49+jASGKGczytVt0GIvEDSByOXm1ry5Yxwjd8DJt/jfIliHiQ9WPK6DEdOYo7aCYyWB0OOhen6cFCC95Ap9+5eC136bE/jErVotUcYRRMPDILYj/72+2//xNOxYePR8gqB5G3ZQjp93aDdvOvRB+9fSEz7SCJAOZcUHYggSUsCD5KaW6V1AWkJUj0xkBQokvxzGZC0n9kHSe+aSJCkOo8HSdmxTg0kW6SidPoCydYQyFVXsHzkOqweuw79UQRxdhQjXNz7IMlUW4s4aTVLH5kwmvTphi0aywxIP/Ig6VOQfY6dgctMWZ3puTyP7X0nufnZBZyM0Gy10Gg3VGSvVEooFSmOG5PO5N7mJiKU72edNBgjwkYNbR0iEwxiUYxbfdQfOIXPnfggCps9JPpjNWX24hPUKglc980vQScWSCrt4MGD0jfMVEuKNNgAIMBwIoOiDJwlZnTJWuuAUTkDYNGrSPNgU8r4qJp5pumamjVm7tTsdsTZ7E2mUiNfOHAYPYr7TiPIFCrI5ErGzUsmUSwUjB8YpzQa1whtV3kWRZwaUxJRgiZXBEsD1OLkxSNI8nBhWsx7Mhrr+7wjsqVlVhGPI08rWR7IknAywzk1ShT02Egpf97fq3AafslB56Tk/DpgDdNfD7lNsvYccGSRqj1tXT9LbmwCiaDR7dK3u6NIk3VYrjE2GSVqkaO9R0oeN6zpJlIZfZ8K9FxnBEnO77drm9jd2lBzprm3g82L51Df3UI5m0Y2mRRIkpHhQdLTn54MJH2t98kiSf91D5o+8g43sVSbZWbh6uVUxeL7pbCLAHTICawY2n2KyPSx1+pIwrDR6aM/mCKeyf9uuxf82O/cfrt1TZ+mjysCkrfe+kexV77s4vWN3e2PPPLAfatBv4lqPoNcMoZCOi6QTCVZg7JIUjcuThByjRutYwv9GUlycXgXRdYnLfTfB0mrU5rBlIEku9ucQqGT4VARB+koNDlv9phyt7DXHkro4tDx63Hk2pswGMcFkoQAFpK5gPkol8tapARJPo9fbE8WSXqQFJiEBEfDDQ4BpedaTilVZeOFIpXLII3RkaOvOHm2HK144wmMe13U1jcwbDclzptSUEvv75EJdNCRcaeOcx+/B/d94E4stiLIRuNojgfYywDnE0Nc+80vRo+qTAeXsbpyAOl8DourB5TqRbnJJ1OVBUwoNhAlRRw3qdV4sjC761PNqks3cmgUD/Lget5NsN/DgHVJNtAiSeSqC4gkc5hEkwCFQciNTFB0ODMTbeC4ai5Ld02rnfmIzlN8PDiF0z+/gXlWqX5IIzNX3lDZw/1fzIIo63JRuSlKF9TZdsg6nR5CblqIGyEMDD6S9Cm2+fbY7LEvAWjSZ0j/G6O3tFimkOyZrUmuQY4prq2tKZIkaC4sVDS7zVlvkd9zRhYfDMc6YJhmF8pmj8vnpFsmnTq31s/j/BMnESNzo76LTrOmw7JK4RgelOPxbLTRXoOl2R4kffnKg6P/f7gu6SPIcDQ5D5KXlhsmUO+O60Rsjqk0LtlI5LWlwAvXB1Ntuh8ORgESmRzOnt/E1k59Pbuw+I7f+KM/f//TOYrU+79S4P0LP/uz160eWH7D395917sbWxdQSMVRzMRRymeQZydThmD7ICkx0FAkOQ+SbFAILEMgqZvu6pUeJCUFJXA1q1DTsSMNhYrHPaXcW80OtmodjJM5HD5+I47f8ByMkEKS0lZs3PRM+483mSBZqVSUbvP5ZhMbznRdTaTLRJIESatTGXh7cDHg9MK0/mqbtBtfb4qRFYU0kr4O68Yf41Ept0TGI9S21tFvNpCKBqpNxicDRBhRUn0oAIY7LTzywY/h4Q99Agu9iGhWO9M+dtMBNgoxjBfzGCQjqC4v4eUvfRkOHzuKnWYDq4cPIRdPYUg+pk81qTPpKC6sM6k6QJB3YMp0m9GboklGS0wpOQ5K/UNSPCjTr0gyjkSuoLltjiZ2R1NtkEK+osYNqU7WUDBhCw+Svt7I7+nwc/qK840EbXIJTNn9JlVHjTZny8FamYkkWwfcG8eFf44dX3FXnXe0bx7x/c9A0vMA3TXxIMnvsyHH6+BrjzwsdO+pyt43hXLWIUki573mz9HgjJmCcSFJ+SroOvb6Q0W81IlkuYfvT77r3S5SMWDjwjmc/NJ9Enhm6s0GIDUSlKE5vrEZ7yVn182n1XxfHhx1zUM1/68WJC9d2/samwRJXZMQSNLBVA6QLDN0O6h3Wpol395rihfZGwZBrlC6fafZ/tHfev8dF64UBv1j/Z0rBpK/8gu/cE0uk/n2L37ub/7L+rknsLpYUU2ykE0hm6YqkHHfvFn85UDSp9v6+BVAUv42TpaLyRZPU81PT0yEdzDuG0j2LeW+uNNAdxLDwatuxNU3PhfjSArpfFGpGSNJLuZ5kBR/0c3dzkzXXVHbW9yyJqUFxFreJdL1+5fWIo/9mpdupgNP1jRtMcdk9aCxMaeTSIUg6kz22g30GnuYDjpIkiZMxXJKqCHAsD9CrN7FvSfuwPlP3oNiz4CllphgIznG+PgimqkoOtMRllaWcWBhCcevuRr5akWRR4lqPDS6Z6dV8+opmVbJksG5HnrxAp9uB7TvnQNJjgeqw0vfZDZ2+OroK3TwMKKZgtwCk5kcFpdXBQx8bm4iMgxsDDTnbAS4Tswb2jiQ++Bn7AJmHPaRs5ZGH+OMO+vcjNCjmHKggc9Pi9regHElogGt1VgumGKsOXiOlkYQ9+6b04hqnTZBZa6P/MgaI+8d3S0pysxyA9N8frRGhR0WkkMjONAAjc6ZzbYO3o2NDYFjuWJCFaZTytHFkePjcjJtiG5voCCiXK3q58xdcIwuD8c4sLN2EY8+dD8mvQ4wGYDlWo78MpNJJkwX4HKz7/6Q+Uog6cHycjVJf2j40Ux/gHC902dcds7UcWWKTUsTWd6ynDFEfzLCVm1P/FgKnqxv72EaSXZS6eLbN5H8wxMnTnjV3n8sjHvKf/eKgeS73/3uY9V04pXnH3/4f3/w3s8/Z6GQRTGXQCGdnIHk5SJJ37gJR5I6+eZAknW8cCTpQTJgN9xP5jgPZXkMjgYqHDe7HKIf4/x2HfXeBMuHr8XxG27BKJpCRnavaXW3mW7zJvtIMp12wgAhkJwVckNir75x4yNJn454dRefJoajFEVtEjawNNwc7IxuJHl9J4BL0I8FEXEqu41dASUnKtKxAAludIJzb4B0a4jP/cEHULv/MaTafes056M4G3Sw8g3PRlAtYnt3R5ty7fQFPOc5z8G3fsdr8MhjJxW1HDy0is5ooDHFWCqtBgxrlFaH3I+qRP9h6DqazNJt+gPJZpUiDyOTwSJITqgpiSgqy6ui/1DMIJkt4ODqEdPWlNkVTc7YqCgqzWSaTGTjmKJXjhcLlV1nevuo1xE3u2EVMC2ajkR5YFAViTk0azfWpSaO8hDh/2mjyv+z8TMcDxwpYaqpJv09VwtlrdPqzfbR9B6ZTvJtc7poojSSdh9UtNdUjeNI8rDt9ThVYgZe+nrXlMVp3aAIMU43RatHsvadTpqoBdNSRoILC4vmcqi6bx+N3R2pQO1uXMTZU4/KXZMtrAzrtfS4UXZlavp+jXnA5Hr1afc8SHpQlKNnyIgvvMbnI+uw0Mc+BcjKRJ5NoJqk6r1Wq95t1BFPp9Hk+OHmFhBNo9bofDJTqv6zX/tv7z/7lBHsa/AHrhhI/uJ/+k+HUpnYy3t7tR/7wuf+5qUlRo9xNm8yyLBxkzTHQdliao6bNb/9xg1Bcj6StEaNlyezLrGMxUThsEhS24O1Q6fozBONghAzkGx3JJ12fquO3fYAC6tX4/j1z8UAdOpjMyFn9UtXTyKQcEEz3Q7XJD0NaL9GY109SkzIhCzU3VZxm7zN0JQQ34vn1vnFq8YQOaECST/DbrUxga0aNFA6TpL+3haVXjrIxM0AigTz6GgiK9lP/e4fo/XwGUT2WuhPBmjn43h8sIcXvP7bgHwajz36uOqP/UYXb3zjG/G8F70IH/roR5T6Put5z0VzMsCQEVIqpfIDeXxjpVEOJN2UDUGDUSSjSdKtSJpmFOnBgr/LZs40mkB/EiBbWUJp6SCanR5S2SIOrB4x64ZkRteDWps8mBhZ+o0nrxfnMBimqcynitZME3N/tlV47cKRju9M+9TTR0VWytlXcAqLw0oX06WPfgrG6yB6sV1+5JpptZu6X+zfESTr9Saa7bascfkeKpSGS6UEVnyPHMHU+3bycB4kOb7HCHJxcQmpZMI4laMedjfX0e80UNtYx8aFs5rcSsYimmRjzTJD4eKojXX6xqIfqeV1CEeXYTD015UgGa5PzkeSYQrW5UCSHuL+65q8Yq2a5iUc6KCIdLOB/niMzjDAxk6NOvyNWLrws+gGv/5LJ07YuNLT/HHFQPLXf/7nK5FM7FXodP/Zhz/0Z99TzWVRLqZBsKT6MUGSN5J8SXHgEuY+aMRxI5dfDiQ9sdxP53gbA0/sJjixS8vDnw0Q46WZx4u8a4Kx1Gi26y3UOkP0kcENt7wE0UwFmWJF3s/kcjHd5sM3bsiV5OKfzQ7vc8r1czNiuatn+Q3uF9mspuXVhij3QsBzLnnKuMcm2y/fERcNkzTMz+1kthEzTqWMu200ttcxbNeR4OQO65y9DtKTCMq9CR65/aN49K6/RXEaQW/cRz0xxU5sgEZ8iptf9HzUNnZw7uRplFJ5HDt8BBP6qDDCKuXxytd/J5JLZYzSMYypfchmCBsaamrIB1G0GXIKB302xxxIMr2koAjHzHptzR3L7G00kVMiQXIUjSNXXkR54YB8ftgsizhlbb73QiGHQpHpNue5rS7r66PhuW1fkwzTV/x9CPP3wiDJrzPC5Zrw197X7GyUkiZypO+YWrYHSg+Mfg5cI5dOqCEMml66zL9eMgK8C6WN2RtQEiBN8SnhUtGpEeOp5xiNC2yzOUaRCwJSAmQsOsX6xfPothoYdluoba6rYZMhXYpRZDBVLZL7yV+TcFNm/lqGuZEeLHVNLxNJhiNID7zhmqTv/tsaNc1IPwPfbLd0//j8Zy6c15rh6GK9O8SpcxextHr8Y+3h8B2/9vt/Qs3Ir6tV7FeLzVcMJN/1rncVSvHIK0aD5vff/eEPvqWc4dxpBAcqZUVC6VRCw/3sZnKBsGCvmyuPDV5Uixg14sdGjNssYZC0099PV7A2ZLqKJmcmerp11kjNAIVoWyog77Xa4kvudoboTFK49jkvRDy3gExxAYlMxlSDmk1dM3kll0oilF/SHdRw+P5jHiQ9KIZBUpGmA0l1U52Xi9WJ2MmlLQNTbAIj57v3T3UqPmsTO+J4nMIRnT10a5sYdZuITUdIT6fI0qVvt4tTd/w1Hrrrk0gPOeUwBCoZnGvsIFrK4cixo9h84gI6ew0kJ1EsL6xI9LZL29tiBt/6ptcjfXgJo2wC/VhUdSTNoasuxiQ4QJCISbvSGiJjzahz+mPc6etjf2CWBj51lJ0sQZLtp1QGSVGAikjQDI1z/Mm06DCsVxeLJPBbCu5rwH4je76fB79Zg8lF2z4y9MMJNmtNtWxGlEbNYTnAbBh4GLExZWm0ao8iFNGS2KhHvvbI//ProjxJ+Dhi9U/XHSdlR82YiKlE8d5aphDMpkzkJOgiUg883mrWHwapWFLAmS/kUC3ZuCanVTipde7MKanU0xqkVdvGoNNANslRTrYrySW14QwPiOHU2n/uAWt/Qml/jelaurFbH0369etXugfJMC3Kf241SkaNRgnj+2ejRtFnJIL1rU1WjTX9ttfu0imgk80vvnvYi7z710+csDngZ8DjioHkr/zKO1Lp8ZFvjAbDt/3VX/zp24qpOJYWimrYcFSKIKlIkpJZ0pak0IWlkhYlXgqS8zVJrxjkI0k1mOn2R1MsjQ7aWxF/j9qOwQi9DpsxE9SbLdQodNEeoj6O4+j1tyBTWhFIxnNZidaGQdLUoA0kZ4vLaUL69MM3Yrxo6/5mtXQ5TCEh0FkjwDqffoPwd6SIpIaD1WH1PUZtwVSbTfO9cej6xadDdGrbqG+vA4OeOHMFjrFt13H2rk/h/jv/GpNaQzW0VDWP9fq2OHgLpTIaazuKIieco45xVDSPxriPQSmNb3vrG5G9ahWjYgrdWEQk9RlIkixMihLTxAiUOokXRzMxkoNbXUwGlnIbQFLlZYj+gNMVU8mlkQIUyxaRpcAFbRzYcOBhmYwjz4mTfHampxjWlZyPfjxAGrvAqYargaOtrcOWh48FKLzmBEP+s83sD2OuN+PlRsSx9LVMcmalEUrQlKjxfq3TBM6tVmnMCgah5OPu9x1I4bGvMwI3PmbPRde+1MLpKn4uNfsJlXxsX1TLtLTIaj9wiIAH/KnHHsHu5hrAGmi7CUwHyJFOx8CCCkoc9U0adcpzesMlCb/OwpGmz1h0DRlwuEgy3LgJA6WP0n3N0dfcZ6n3xEDSR+KsQ6pxEwTYazfVyOsMJ3js7DkUlw5+Yhgkf/LX3nuCmpHPiCjSVtYVetx2223RfHTy/Ewi8s8/cfeHfow1MyqUryyYGVgqEUcmnUYqZum2l8qaB0lGU+HGjUBEaZj76MbDPEgypZHmo6geEQ3WQ5MVBpJctfVmA/V2F7vtMXa6AZaPXY/i0mGkSwtIFUoCSTZu+Pte4KJQyF8Ckiy4+2jAFo5tDmvA2GX0ADoPklyAEm+lhJpcPp2NroCRQGkzw4pcyRdlZIyoCOFsEjCSyaRiyCXjiiKb1O1KhgAAIABJREFUW2votxqqS6aCMdKtPi7+7Rfw6dv/Cq21DRmIRSidVS5ja20dCxxx601RpG0FvcsGpB4l0JgOMF0u4lUEyWsPYVBMoZ+Mg/3gCMsDUjViDzkQSPIjQVI1O9e8GbbbmkFnA8eELoYCSVJaGE12RzaBMw7iiCSzIpPznrHWQpAs5rKK3L1NASNKX7cmeOggcWn4fMRkkTrlP4z6Y+Oi1v32jReqDXmK0H5X3IFdxACUh1j4HvrU3jfd1MWlbbHTnAynozzIBJ+KTOkjbemnj1TZyOGInkCGUzgDCjKPlFJLNzLg8EAFK0uL5nNEOpO8jjbx6CMPoraxIW92Nu8ojUbBGOqScIX48U6r75tE2zxI+v/7A+eSg8Y3PJXJOcX7y+BBOHL0h78HzcAZmbGsoZLEZKwmlIYMxhNs7uxij7qajU6Qryz9x24v8cu/eeKE1baeIY8rBpJ8v//PO297diEZeetf/cX7/20uEcPqSlXpAblcnCul8RcjSVvspicYBkl93TUxGFUp7XZiF1a33E+32fQhwvDEoq+KgWTMCscT+sEMDSSDseqNzU4ftfYYa80hisvHsXD4aoFkWnOzEKdtHiQvqfVwqsNx9+w09RGES//nNhEXuz91CXrhWpUdAgmlb1SMlrK6uqquRptIyouYkZtqOpOhalT5dBLJyBijVh2t2o4I5t1WDaUAWPvcF/HRE3+G5sV15GnLMBnhVS9/BT59591YyhZRTuTQa3TU9aXgQHQKpdbJ40v4lrd8N+LHlg0kMwk9L5s8kSE76FGJ+k44XsYSBgv1JFBz8mQ0lvfzoNeVopHNdNNRcCBKS29kkSRl63rDgL6WbDdJgSlNx8QctTut88t/BEpyJn006eXSwo0FHzVZNMkUmArbvDeXgqRRhMy50fMnw11r864xhRqpzIcOOgGJG4sN1+R0EIYAVeDoGna+ZidRB2ko2niiMghOVY3ogNhFt9M25adOV7XI6XAiF8UDy0uqUY7Fvexj7dwZPPH4I2jVasgmuQ8CpOMRFDIp86kBtTjTrmxldU9/ncKHynyUGa7t8sJYROkahyHdSI9fYVAMT5L596kJJJHseQAMTOmfTa1eX+toZ6+Oizu7HE/dHcWibzh048s+/XQVsngyzL6iIPnLP/vvb0AweesnP37nf0hHEcmlY4okCZLqcJNUHnMSZK42lExYlMgphTBIkiBuoOgaOqFI0k7HfZBk6mZ9EboxksNn0mT9zp5Acq9RR6c/Qq0zwvntLhLlg1g9fgOS5QXky1VMoxE1HeZBkgtv1h0MgWQ4kuQm0AZzrnF+EXqQ5ALi36G6iy04F0ly3pp1SDkhMkezFF2HAu1e4wlMozEJTRAkmdox7aZcf2w6RL9eQ7uxh82Ns8hMptj64iO488SfoLm+gSqdEIcDvPYVr8Qnb78Ty9kclrNV7G3XFKEyuqIwxZj0rKtW8LLvez2iRxfRycUxyKV0+CTY1R6MEJ9EDCTjEUW29K8RgZrqL1Rb6ncs1eamoD6mhFVNCmvIcyRGcd+4VOFj9NtO5yWZViyVpVBeLJTVYfcz/T5tVMPK0a98Kujrax4M1FBiDTI0cz27/m7D8/r7iNBvgnBqqXsTIo97UNQ9jRojYb6RwYyA5Qh+ZG1StXH30MFI6wJXs9TPsVbJCLvdQUcWs/sgOeqNsbhYxcGVFc1od1s8+Jo48/hJrF84g1GvgwLr+xQjiZlgDK3smW4z1WYDlAHH5UAyHEXOJsdCk0VsoOl6uQDEZ0BhsPANSV8u8KDpG1k8MO1rgbkg8pAcDNBod7RenriwJn/4UTTx3u4Y//q3T3xo75mUavNaXFGQ/Kkf/6Hj1Vzmrfd94dM/ExkNYiuLJTm6sSaZSaUvAUl/0s+DZDjd5k3zFKBwJBkGSSVW8YRAkn9TZu/jvsa3+m1G9UPp+PVHY+y0Bji92UKQXcDRa5+DVGURhcqCrFV5g/l8TPeYcjPd9iAp8A6BpC0ir1DuohDqRmpM0oQ4fC2HJ67f+PKRCVzkyRqsjL3GoLsD/5xAkvy+BMf4EphE+V1aINgIXXQ60GZJR6eIsR446uDM+ccxqO+hd24dn7rjQ6ivbyDDzudojKVkFtsPnUE1lkA1VVQUSV8R8hQZSXb5/IcqePmb32AgWUhgmKWwRFwgGR2MERkao3xEsJ5O0OOmGE8MJDkpMu5r6mbY7ZugQ5camYwooCkLClvEs3nEs0WksnkkMwVpXGayOYuCOI4Yt5SZ798bbKn76/2QXFTnU0WfGhKktIhdRBTe5PMpc7g760FPB5hTBAqXSvzzsPmgJtWcSZijYoqS6eQ4ZzVoD4ieX8m0mlQuNmMYPfa6FFseod/pqA4+6AxRKhWwsrQk2bjmXg17u1t44uEvob67LcoP1f05jkrB5lwmiQxHZp0PezKV+3uBpC8Z6Br6FDsUSYYpP+HDw9cgfertxYF5OCoDipseJssspNTVGnX0RkNc3N5FrlqpdUbTN997rnP308kq9qvN9q8oSL7zp3/8YAzT73vw3ntui0wGZdrLLldLpvLCznYokvQgqZG8OOsprq4Sqkkq3WYaobqkq+O5DUFepIruc+m2iK2kzrD47dJtgeR4Ko3DU+t7mCYKOHbjLUiXF1BYWEIQTYjTRbaxpNIKWRkwcdZXIO0U1H1EYgvNwNAiDwrumsm9iMmMbAKojsWoy4OkNrHSP74XgqSJ8lpN0uSm9PVYAkE8jnHEaDdUuWFqTt4chgNNYFARiOyBJy6cxM6Fs0g1e/jSpz+NxoWLmLY74lCe/NwDOBBLIDeIID2K4tDKAaytraNcqAqMmiRHV3NKt6PHl9EppjHKJxHlvWJDbDBGlIcO62mickww6FPqLUCEkysEzXFfEv38OtNJbhQCRzpbUCkjkS4IJBPpHGKpLNKZHLKuk81rwa8JLGWuFpN6D98vOx+8JAnW2eTTbix7nTO2e9XU4oX26bKSUKd/KfB094flDh6+BDVZ8nItyXbIxhl9dDT/uz69DgOsBxkfjVJZyA5EviTWnO2wVHOLo4vOz4hMBYpcDLo9lSta7QbquzX0Wh3Qx2ZpaVERY213CzubF/HYlx7UIZ9n9z+fQVyjoUM5bVJ6UO8ZMU0qcc08WSTp154/cDwweJD09djw2vbgOA+SfuLGN2o0YdVqS4OAdskaxez2FU3u1BtoD3r00kZrOP58LJN59Xved4dRSJ5hjysKkj/xEz+0nBqOvuPcqZPvGbfqJQLkQqkgcVV1tum97YQjfA2JAOF9QcKdt6RUgpzJ0xx/Tl/nRIgDKl+f8jUTigpIfFfCn0PVG8mVbLZ7WKu1UO8MydfCNTc/F5nqCvqTKHrjqWaOC8UiFhcqSIu2xDIBFYu4QbkqCXCWJrNGqA0DIwf7TeHTNI30Kbm1SzyrBc2lhnwvqm/O5oedoAfrrUy9yVucTjSqx/fFUgIjCVJwBpMuuuM6EpMhPvaHJ7D18KM4nC/iA3/4J3jxi29BLhJHvDVC7eR5LAZJBPUOVvJl3Q8CeBMjTEo5ZK47gpe95bswWi6BpI1JnF3zJILuQFJg/NnhdKioKjayKZwhO5qMkCaByhnqKkej2Gs0MQ5iqKysYhpLIpkvI1soIZ5mDTKnbjs3bC6b1rWLRMgTdS6abiiAEQ6pXkyjuQGVTkvoeP8jv87xw+mUNCkv2mzpo60bo5hpo/MYI1tM/zHpN/H6GJsxLXbakj619EBoN85J4gkEbQTV7qd95DUxgKEXjnX+1ehxDS6ip29qUDVfDAB6TjebaO/tKbXOZzNYLBfk91PbvIDTjz2Kva11lYzIauBesLHeuA6NhGQHbW9QUo4c43BTy3/u0+3wRx8l216zVHu/0XWph3kY7P0aD5PuWY9UDXU8UZefntqMJEm5a5GfGon0zm1sBZNo8kez8cr/eKaQx+cx/IqC5E/98A9XovHhy7bOPvEbvUb98GIpiwUq6iiSdIK7EgLdb9zwhJeTW0gpmTcwDJJa9HMCoX4DGO2D6a2jXviT3AGkxFC7PbSaHU19rO82sNfpobq0iqtufDYKy4fRDWIYTKPqxlIlemmhpEgtk4lqcTKd4wQJN5VObVEwzA+bjQi/uRRVXqZT6veaNrDvzpOi4ozhSR2xto1NFQk4XU1MnEotZEv9GH/yQRJ3MhNFNDPB7vpZrH/hPrz/t34H3/uqV+P2P/ojLCwvYdodINoeY7Rew8okjUx3iCrHMWljG5mgzimbfBqp46v4hrd8FyJHD6CeiWEQTJENONNHhRvr5PenpmiTGJoZWY9zulQjp01Gu6VyR4A4as0W4tkccuUlTJMZpduMKFPprGqPZtwVlZSZNHkini9L7ix1HilcQURjU0bEHgFV+KOxfNjxIlVABQnXzbZyhl1HJ+bME80dUnaFw+LX9AfSdx34GXVoX9/UQDDc8JlRg0JNDk8w96m5X5uMdDvs/jvA1Ohmz7rAnWYLjXpNzTeKwDClHo+62LpwBhfPnTbfdWqFJm1ah3PaYZX2JClhBEx2trmHQo6R8yAZ/v98GSIirQBjA1yOnTFfk/TvRYcB57VpI8yDgNFxp6uyFvUSOoMRzq5tBvFM7gOdafDvDm73Tt52991OofeZFUpeUZD8kR/5kXxx2n3R3tbFX+3u1W4u5dNYKhUvAUmBYcIEDDyB+h8DJKVQrkmJvkCy3eqi1e1jo9bEbr2FXGURh6+5HtVDV2MUz8hmgE2JdC6PxWoRBdl8crrhUpCcRpypEueFWcCX6K+NSCrScJJuClpmUQc9cOyUlr6how7Ng6Q/5S0tt8YBFzgtR33Kl0mktMnG/QGKC3kEqSF2zj+B1snH8a7/46fwA697He751KfUTODoYOdiDcVRBEujJBYiCcTaA83TD6cjUYAGjFSOHcSL3/w6JK85in4lh+50hMQwQJzRluvkDwIj6RMk+bU+I1lGEpNApQq64bHzTRZBZWkFQTwjVfJCeQkZmlplc0hz6kS82IjSRpVTaHOhdNrsLuS3zlyYYOdsez2Je39m289u87oPXZTuKSwOFBWlWvPPUNLVL8PEVoFnbKZCLhUpNpu8XbD7nTA5XQIYmhH3EaU9Rzhd9V7ujBr5dPwegZQ2HfVaTU1CancyigyGfVQrBWUueztruPDEKdR31yXGnGAtP5G0TCxpItA2rZbAk4FkOO0OMwHC5PJwjdVnY/PrNXzwhylAnvqjzIniFv2urgVBskE73NEYnQFtPCbDk2fPT5PZwtszueD9+Wte1numdbU9lF9RkHzb296WLkcHz++36r/Z2dl6djGXuixI2g0zkDQC9b4cv4+kyBcMU3CeLJJkrdJu8H4kKbDy5ugD56khb42BIsntWgOJXBErR68SZ3KazmIao/rNGMlMVpFkMZ1CLmdpjo8kSfcIgyTrW6yrXQ4kwwVwbVY/SeQnhlwOyPfL7et9xf0CVgrIxgqj6KQ5TPKRipmF7GQwRLaUxoWd01hdKGB0+hz+4nf/K1YSCWyeP4+1jXX0mm1snV7DwXQRy6MkDmcKGG7XdQAMpkO0pn0MUikUrj2KF976TxE7dgCjxTJ6VBoakCZkgBgEIww0qkjwtK/1xhObzEFUzRwqlLdoftXp4+CRYxLaZbMmX13S+KdAkipDzs6CVqkGYoyUYxLVpciun3ghJYr8UJLC/Eeq7/j/izLFSRhyOZ0qkE979TEEkhLOmB1aoTnvcArtLYLdzvDNHfs9m+BhOi0GhVMJ4vcUaUp53koQ4QYH14BqtK4co84/7Ytb5mu0t7MtvdWFcp5TELhw9nFcPPsERp0WUhQajgbIJdNKsf00ErmUPDQtqmRZIlSWCtGAPGh70PQffVTt15kHyXApwV8rX0IKp9r+832QNN4nQbI7GEp5q9kfaHhjMI18dpKM/8BOMFp/3zO0Hml5xhV8vP3tb08k+nsvmnTav93cXn+WRZJMt6NOeNdOQhXiHU+S4Mf0a77w/NWCJGtXlkSFfFicBzdvJJsJHfL2On10+kOs1+rY3K6pYVBdPSKQjObK0jxs9ZnCZrG8WBZIMpLkhIO4eLGkOHEc0eOEIv+xnkpqTxgkVfxyGzLcCGBK9GTp9pOBJCNNS70xU3khyVspOMfdYmOs1c/h6pUFDB4/jfvu+Age/MQnJP+1trmhaY/Nc7tYTWdwYJzG8XwZ/e26SOkUM+sGQ0wyGVRuvAYvuvWfYnigjH61KAfGJDNtiqlKRGQkOsclIEmVF06bRGIS3SUvsMVaW6uHg0evwiAAErmS0u5ssazrms5mZ1w+1noVMbOzSpBkbS3OSDuuSZfwxIuffFGThs0ZuVDadVZkfoke5H5UZ9/3h+j+AIBvsEkl3rkt+kzAb4fwIafPyUpwY4kCZ/f8XM+MHKl+w2kTEe1d7ZJ/k0MKBEZGj/RFp61st9U2mT9MsVwpIJWIot2o4dzpk9i+eF4KT9lUXPXgfDojUZdUyoRh0glSqYweFZ5Iutx0kq/PhoMND/7zIKk9ZGNFs4bX5VLtMEiKHym1o7H5RPVGmm5rD0Y4dWFtXFk+8GNDDP8gPsyPnqn1yCsOkrfeemusHJ28ID4d/N7e+sWbygVGkgaSPBFpqm7TNqw7GZncp9r+654Dd6VAkpMgjHQoWRUGScRTqK4cQvXotdrMQSqvNIHd16XlikCSAx/5jG1sD5LWITWgJEgykrykO/okIOkjSZ9u+8YO/7avSYbrRUy3CY5+E3JkTeA7YhOHbtoRDIM+IpkxJo1dtL/4MD742+/F/R/7GCq5HHqcX49G0al3kR0Bh5HD0WwR0c5QNKJJZIJxLMA4mUL+miN4wff+E0wOL6NXzWGUiCIzjV0CkkPyQEORJEcX+zQzQ1TEcYoYiB/X6qK8fEDz2olsCVlayRZKSGSyyNAtkYckaUzJlDW2VKNmWcFUofxstZ+YCc9khydpfA2Nth1qtGiMcH8CKhwJMkq3h4GA/byl1QnJm1uzJfwIG4GJakSKllgIdl88T5I/x9qsj7qUWlM93NkUM8oiMNZrexpqaNU5NjrRlNECNSbTMfQ7TWytncfFs6fQbdRUMy6kE5JBY3mF9zubyjjNSGt8sXGjrr2LHucJ5D6S9JmZ31fhVNvKOvvTgR7cPSvAp9mXS7d9p3vAiSKngMSGTb3dx2AMnL64tp2trrw82uyffc8ddwyuYCz2Nf9TVzSS5Gji5qMPPDsWjN67ff7sLZUCXRPzlwVJf9N8qu3VUnx956sFSd8I8ZGkFrvTlRSPr9dRMZnqNe1eD5u7TRkRkYtYWTmE4spRJApVBMm8HP5y+SIOrCwgKyX1KQrk8zHdjaUUSaoaJqA06k4YJLUB3RX1C25GGXHptm/QyHTLNW7CkeSM6Kzu7n4kyY3CBxs3WvgBkM7F1d2ONPbQvu9L+NP3/L/YOnkS0ckY9XYLMcq9xVPobjZwPJbDSjSFciyFKEVAGK1l4ujT26acxQve9J0oPPt6DFZK6E0nSAVRiSiI0gJ6aZulbYIitARETlaMR6rpMVritaHU5F69Id3I4sIyYum81MhT+Yo0BcmPTDpBBg4WMI0lvSrKOiXTRte4CTdswg2c/YYNa6WWBpl5WWATSxxKcBF7OJrnXQtHiLonnCgiCXqyv389oNjv7jsjapx0HGhElESEscjh7OybTw6jRNLM6q2mpdNOkZwfz507ZwpTk6nGDw+uHNCEjbQkmRFM+9jeuIC182dQ39lEZDIw2xMnL0jqHKPHTCpjY4gySNun/DCqDJPGw02aMFDO1pW7EL5eyzzBGp/7Hk4+qgyzNsgS8fXI/eYNO/dkkUyduHUHe+0+Gu1+MEDkNwfD+P/1W7ffvvVMI4/Po/AVBUn+8X/15u+5Ph6P/O7GmVMv2wfJuLrbpDOEI0ZLB5wplksfrgRI6oa7UTCCJFPB3mAfJDd2/v/qrqVFkrSKnnhkPDMys7KeXT0tNsLgRkalFZlRBMGFiAP2OBt1JUODO5f+AV0MtE+YwcGFG8EGwcbZNAwIDoK6EhxGpZvpd9erM6syKyszIiMjI+Tc7/uqosrphpJa9CTddHVWZmRkxBcn7r3n3nN6sBqBRJLx0nm4SQeVn7DYjLjVxtraCkJPgWE7iVW04wZSfyOLy+eVMjiJm6NI8sNAUtIqIWw0uGnixoAkIwFGkmzYrkeSapZOkzxanp+/j7xAtZ2UFZbXurhz932sujZuXr+BP77xa+Tb26LKkxYzdNeWgSDE5q37+ITbQre0sRq1Mc9TaZtxIw909tmcZ/j0t76GC1/8PKr1JexmY3glP4uKNMoziOw2BS08MfOhws9cWoBIuBAgJLKzgP7uQAR3V85/DLYXwfJCsXFoBE3xc/FDCpwoIoLiI6JC41poUFSXfak2W674h0rjCvxMLVJZY6taJVV6DiPCExe+AUEzbaNSJk2saTBQOpkEfKVmf1R3U6OKQo6x5Ypiu6Vq8Tre3qPafGyOj7JFKs+V8LDYhxz5iHMfRGuT3uTa5oBgR8tgjuqOdrex+fAOHj28h1m6j6jhyBhi4tPgS4/yNihcTYsLEl+K7Ta9u3WQPFbD190ix9ZU7ep/EkjWSwV1kOQxqrf/KKFdilvMxeSLpOconWJnbx/3Nrb6yxcuvjQ8mG3/5vp1Lo6P9OPMQfK1y5efi0Jc27x968VuK0YrCtGMfAFJpozkWXgijiSejPCuYnIPnzeuibq1oU7cGKaOR14meCkWKwX1GsusfWW4OJn6ZCQWxmPssAVoNJYG8tbKGuKldbjxAqygJfqHjHa63Q4in1andN0LRNYLrEnqfeKkjFXOVBO4c8Ruy8Wo23VMJHP4L6PbiorZ2v+YEY8hnWqst2yjxm4LYaPBks97pnGYbHlFr2xgcOsmbrz+S+z+418Y3b8vkeTMsVD5LnLfw0IQI9pJJZI8lyxgsj8Q4HOTAFtMCxMf8QvP46VvX8awFcBqRgg4s81GaCrW2JQ8o/nXVECSgM8aJYkKcfmjpaxE7RxFLDCVnlNLbkJhpwvLJSkTo724KCQUH+2kJa02FKGVFlStvsOaI2uTZL35PP8vfZA1VR41lq1GBg2Dy22qmWkzJqdSYDZui6+4mJwpmwWCVjEtlA/LLFc9vNqg7oipVpavpp1HZu31uTPb4fgo7Qsk1TZZAZn/LJM6LdejEbIw+zrcG8g2V5dXRIdz68Ft3L75H2xs3AWKFN0kRjv24Fuq/YzN9Sz5UJxX2Z+EasyVjfis7fP41byz61Nihuyrp9hmfZnnlEIV16a6idTrkPV0m2SVAUm+15zvNJtJANIfjpDNSty8+wBxZ+GdveHsm8+yl/ZpUPusQdL6/uXLF+fzybXR7vYlThC04whR6ElUEhFwePFWSsFEpdxKYt4UmU8HkqpZ27SMSFpkWnE0SFKZpg6S270BdkcjVJaL1tI5RIvn4CQd2ATJspJoR8RPfQoFNw5BkqBKkBSA1iBJVas6cfM0kDSlH3mL9hM/JHmeApJSW9MLmdtvmItDJnQonVWi98/3cOPHP8Pk/Q+Q93fgMW5iL2TYwMRzsUBPmc0xFisHK3EbKWW3WI9LIuzkKfZiF/4nP45Lr3wDvdCBnYRIXF+mauYl644VcjpRTjM08kLV8VwKX2gtwVxNl0yocMN57mmBA3raNBfgJy0hyVwvRtzuwCURZlkiQksPH9apuRYMSJlUz7DExnjrGKuqDdf4nER8VYE8pSvfSEYmG4EvZRKuJWM4xp9FiqyhFLzZ42dAgcQhn1e+RUfN/yIRx2ZzXa/k5wkYk6ihMK4BST0eKZ0KdJCcTsXnRsCHTdZa0JfvJXnDR6fVFpCkTuSD+x+gt/UIebov1hxhg6OnjgQYLEvEQfihICnrSIPkk5rJTwJkHSRlR/TaYlRvokgTMZumePW8UjeqCxHTomKcUmS5wt5ohDSXWuSo1T33w6u/vfbmRz3NNkB6JiBJwmYhy3zbdZvTcnxxsd3+1d2b/36BkWQSBgKSMdMHgqSrmlaDUDURm0bYswBJufPpOyLnZeX/TANGI0zJvo7H2O7voj88kKnpZHkVUWdN2G0rbGFaAlGcYIm+1EEDYeCC1q6MJAmStGSQSQ5GkGVBnJB+xmPM6GFzuyqIm9TLgGS9mbwOkhIRm1T8RJ+kEAWafKDnjdxcWFObTxE5Mzz669/xzo9+DvvOJpzJAUKm8J6DLHSwY82x2uki2DhAa1piwYtQTCcCCATD7ekEB50I0aeex6VXvo4Np0DGCGpWSpsRCSqmw3Qks+YF/NlcPM4pvMGanLTA6H2T9JRtL7NSPG3m9KNphLDcADkjRJIzHCpgupkk2uVSsaqMvljbMy0zZoFyTNSkkWLBGoaH2pMECT/i+eHoqoOCdVPOv9OVU9c+CVDcPrchghmc79fiuAYwJFpkK5fukzyMshSKCCiaSFXOKYEyz8U/XJS5teo8mXphfHWqznNmwJ7rUABUK6ULIZdPYRc59vpbmOzvIR0PMJsMUBXKt34haUoGZkCS7+H4n+yvXgc8nnUWu07gnCRp6tGTWWtmbZk1TLA00aQCSYqraG95fVOS7zijGj1BshBS83F/gLsPN1EF0XtF3vjKW2+/3TtNtPYsv/ZMQPJ7L7+cIOLoadicT8brnmv9pLfx6DOUduo0YwFJ1iN5dydI8kGQlFTJVgzd/wuSZHnJekqFsA6S2rL1ySBpobW4hqC9KiBph01kcAQkJZJk9Bv6ApIO/VY0SDLiIEjaNOKSzz0+rmaAz5z0k8TNyWZyuej0uN3TQNIALuNYuRDYvkLXvGKM+3/+C959/Q20dkbw01Si9cypMPEsPCgzrK+swn80QjyZoel4qIpcFLntyMfOfIpybRErL34WX/ruq9hwSuV3M5hgsj8S32dRlOSNYV4gYLpNN8pa+iX7phW4RTnHsjHJOaZWYpQbkHHZAAACwklEQVQWMvK53RuiNxxKO9XC0iKWl5cF8BKWY+JY2F4jk8bvZ44Ff2aUydeaLMNEa9QtFC9tfeM10zFGJEOlm8qTmsCohhrZ26hSS8nntWgzP4+lAnGGrN3o+B7FAFugVSpHALmZIi+EQGGkKTP6WpRXlMlnLD+Y6Et1vDK9V7XPSnnDsyZaFvCtClk6FItYRpKT4Q6y8QDVNFMBhu8JSFLxR0DSVzYXKgh0DiPzOjia42fS8Drom5utWZ8kPOvdGU8CSb6Gx1DZXnDSSsnhZZTAKy3cufcQOSjK4v3+p7/7w6vPMuiddt/OBCSvXLnSRq8X5dZB27Ws5dCyr+493v6c51RoNWM0KbZLFeqmstPkSRPNwNpI4tmBpK6v6IuWs6VMt00k+binI0nLRrK0Ar+1Arup0u1p5cjEjQFJzhcrkPRRsR8SyuxdbF9JWtRA0oBYHSTNgpTFanQyTxA3/F1tqO6QvCFwHtUsj07rSZC0p/u496d38berb2FlmMOj5BtKsWYYehXulCkurJ9H+HCEOJ3BI8hKc3SB0m9gl1fr+WU89+Uv4KuvfQd7iS/qQMUow2QwQL+3o3pN0wPxfA50JMn0WwRW6TYofj16bln8cKhe5OCATealC7/ZgtWIMKsqJK0Out0lubgJYurGaczd1PeUmWQxi1M3UJP2mbqeCKWIuRYLHyRUqNWYqSgUyvyKfwUQxadH9ZYagOFXlmiS5ROK9DrqtRRmYBpuUlCCmmp2Vy6NjJ7YpF7aJfJJriXS1M1ZiSqrGm1BaTs9uWPsHuiySPAUgqsgMcT1A7g8D3mGhk1R3jHS/R7G+33k46GoZ5G8oSlb6KlaJL+3iDKT0bd4nPz/iSQNq/00kDRrsw6SR9GkEiNWkbCq5ZroksfAgKUIK+cVDrIZtvp7mNt+Ps6rN39x7foPTgtEz/Lr/wvEPkipvWbMgwAAAABJRU5ErkJggg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655A5FB4-C0E0-71D2-580B-6003AEC92B6C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sndAc>
      <p:stSnd>
        <p:snd r:embed="rId2" name="The Carpenters - It's Yesterday Once More-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1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7" grpId="0" animBg="1"/>
      <p:bldP spid="6" grpId="0" animBg="1"/>
      <p:bldP spid="5" grpId="0" animBg="1"/>
      <p:bldP spid="8" grpId="0" animBg="1"/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97" name="Picture 21" descr="E:\PPS  EXCLUSIVOS\- Algo que hoy y siempre quiero regalarte\Imágenes\Free-Illustration-700x860-1183840417.jpg"/>
          <p:cNvPicPr>
            <a:picLocks noChangeAspect="1" noChangeArrowheads="1"/>
          </p:cNvPicPr>
          <p:nvPr/>
        </p:nvPicPr>
        <p:blipFill>
          <a:blip r:embed="rId2" cstate="print">
            <a:lum contrast="40000"/>
          </a:blip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726E9827-E0D7-7DCE-AF74-D6C132DDB7E4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45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6352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E:\PPS  EXCLUSIVOS\- Algo que hoy y siempre quiero regalarte\Imágenes\winter fireplaces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724128" y="699542"/>
            <a:ext cx="313184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glow rad="101600">
                    <a:srgbClr val="1C1916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Hay cosas que quisiera regalarte siempre,</a:t>
            </a:r>
            <a:br>
              <a:rPr lang="es-ES" sz="2400" dirty="0">
                <a:solidFill>
                  <a:schemeClr val="bg1"/>
                </a:solidFill>
                <a:effectLst>
                  <a:glow rad="101600">
                    <a:srgbClr val="1C1916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</a:br>
            <a:r>
              <a:rPr lang="es-ES" sz="2400" dirty="0">
                <a:solidFill>
                  <a:schemeClr val="bg1"/>
                </a:solidFill>
                <a:effectLst>
                  <a:glow rad="101600">
                    <a:srgbClr val="1C1916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estas son algunas de ellas: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C54E7172-618D-07D3-52A0-07FBC59D7775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Algo que hoy y siempre quiero regalarte\Imágenes\fotonoticia_20220529193941_12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339502"/>
            <a:ext cx="244827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Amistad…</a:t>
            </a:r>
          </a:p>
        </p:txBody>
      </p:sp>
      <p:pic>
        <p:nvPicPr>
          <p:cNvPr id="2051" name="Picture 3" descr="E:\PPS  EXCLUSIVOS\- Algo que hoy y siempre quiero regalarte\Imágenes\330278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1520" y="339502"/>
            <a:ext cx="74168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glow rad="63500">
                    <a:srgbClr val="92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Para que cuando tu alma añore un amigo,</a:t>
            </a:r>
            <a:br>
              <a:rPr lang="es-ES" sz="2400" dirty="0">
                <a:solidFill>
                  <a:schemeClr val="bg1"/>
                </a:solidFill>
                <a:effectLst>
                  <a:glow rad="63500">
                    <a:srgbClr val="92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</a:br>
            <a:r>
              <a:rPr lang="es-ES" sz="2400" dirty="0">
                <a:solidFill>
                  <a:schemeClr val="bg1"/>
                </a:solidFill>
                <a:effectLst>
                  <a:glow rad="63500">
                    <a:srgbClr val="92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sin </a:t>
            </a:r>
            <a:r>
              <a:rPr lang="es-ES" sz="2400" dirty="0">
                <a:solidFill>
                  <a:schemeClr val="bg1"/>
                </a:solidFill>
                <a:effectLst>
                  <a:glow rad="63500">
                    <a:srgbClr val="7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pensar</a:t>
            </a:r>
            <a:r>
              <a:rPr lang="es-ES" sz="2400" dirty="0">
                <a:solidFill>
                  <a:schemeClr val="bg1"/>
                </a:solidFill>
                <a:effectLst>
                  <a:glow rad="63500">
                    <a:srgbClr val="92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 lo busques, </a:t>
            </a:r>
          </a:p>
          <a:p>
            <a:pPr algn="ctr"/>
            <a:r>
              <a:rPr lang="es-ES" sz="2400" dirty="0">
                <a:solidFill>
                  <a:schemeClr val="bg1"/>
                </a:solidFill>
                <a:effectLst>
                  <a:glow rad="63500">
                    <a:srgbClr val="92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y ese alguien corra a tu lado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DB975F02-0B13-37A6-73B0-3DF6D8C91948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7569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E:\PPS  EXCLUSIVOS\- Algo que hoy y siempre quiero regalarte\Imágenes\Spain_Coast_Sea_Sunrises_and_sunsets_Sky_Catalonia_610545_1280x83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689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724324" y="627534"/>
            <a:ext cx="242726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200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glow rad="101600">
                    <a:srgbClr val="23476B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Sonrisas…</a:t>
            </a:r>
          </a:p>
        </p:txBody>
      </p:sp>
      <p:pic>
        <p:nvPicPr>
          <p:cNvPr id="3076" name="Picture 4" descr="E:\PPS  EXCLUSIVOS\- Algo que hoy y siempre quiero regalarte\Imágenes\85305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83968" y="2427734"/>
            <a:ext cx="453650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glow rad="101600">
                    <a:srgbClr val="6633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Para que cuando tus lágrimas se deslicen por tu mejilla en un día gris y oscuro,</a:t>
            </a:r>
            <a:br>
              <a:rPr lang="es-ES" sz="2400" dirty="0">
                <a:solidFill>
                  <a:schemeClr val="bg1"/>
                </a:solidFill>
                <a:effectLst>
                  <a:glow rad="101600">
                    <a:srgbClr val="6633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</a:br>
            <a:r>
              <a:rPr lang="es-ES" sz="2400" dirty="0">
                <a:solidFill>
                  <a:schemeClr val="bg1"/>
                </a:solidFill>
                <a:effectLst>
                  <a:glow rad="101600">
                    <a:srgbClr val="6633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sean las risas las que iluminen tus tristezas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E30B7C4A-26B2-D624-ABD0-F76E133F4EC8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4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100" name="Picture 4" descr="E:\PPS  EXCLUSIVOS\- Algo que hoy y siempre quiero regalarte\Imágenes\8 - 359914-svetik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0"/>
            <a:ext cx="9167813" cy="5156200"/>
          </a:xfrm>
          <a:prstGeom prst="rect">
            <a:avLst/>
          </a:prstGeom>
          <a:noFill/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BBA76E57-3998-CD36-607F-FA83A72CE0F0}"/>
              </a:ext>
            </a:extLst>
          </p:cNvPr>
          <p:cNvSpPr/>
          <p:nvPr/>
        </p:nvSpPr>
        <p:spPr>
          <a:xfrm>
            <a:off x="11113" y="0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271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Algo que hoy y siempre quiero regalarte\Imágenes\3210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987824" y="483518"/>
            <a:ext cx="467538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101600">
                    <a:srgbClr val="4C26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Grandes sueños…</a:t>
            </a:r>
          </a:p>
        </p:txBody>
      </p:sp>
      <p:pic>
        <p:nvPicPr>
          <p:cNvPr id="5123" name="Picture 3" descr="E:\PPS  EXCLUSIVOS\- Algo que hoy y siempre quiero regalarte\Imágenes\Switzerland_Winter_Lake_Forests_Kander_Valley_Snow_517356_1280x853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572000" y="1707654"/>
            <a:ext cx="432048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glow rad="101600">
                    <a:srgbClr val="00206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Para que cuando en tu mente exista un vacío,</a:t>
            </a:r>
            <a:br>
              <a:rPr lang="es-ES" sz="2400" dirty="0">
                <a:solidFill>
                  <a:schemeClr val="bg1"/>
                </a:solidFill>
                <a:effectLst>
                  <a:glow rad="101600">
                    <a:srgbClr val="00206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</a:br>
            <a:r>
              <a:rPr lang="es-ES" sz="2400" dirty="0">
                <a:solidFill>
                  <a:schemeClr val="bg1"/>
                </a:solidFill>
                <a:effectLst>
                  <a:glow rad="101600">
                    <a:srgbClr val="00206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sean aquellos bosques cubiertos de invierno</a:t>
            </a:r>
            <a:br>
              <a:rPr lang="es-ES" sz="2400" dirty="0">
                <a:solidFill>
                  <a:schemeClr val="bg1"/>
                </a:solidFill>
                <a:effectLst>
                  <a:glow rad="101600">
                    <a:srgbClr val="00206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</a:br>
            <a:r>
              <a:rPr lang="es-ES" sz="2400" dirty="0">
                <a:solidFill>
                  <a:schemeClr val="bg1"/>
                </a:solidFill>
                <a:effectLst>
                  <a:glow rad="101600">
                    <a:srgbClr val="00206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los que atrapen la atención de tu pensamiento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33B7D136-C396-A54C-9610-4D8DA4F45FC1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84A4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 descr="E:\PPS  EXCLUSIVOS\- Algo que hoy y siempre quiero regalarte\Imágenes\1074012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691680" y="627534"/>
            <a:ext cx="610295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101600">
                    <a:srgbClr val="7F2F2D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La fuerza de unas manos…</a:t>
            </a:r>
          </a:p>
        </p:txBody>
      </p:sp>
      <p:pic>
        <p:nvPicPr>
          <p:cNvPr id="6148" name="Picture 4" descr="E:\PPS  EXCLUSIVOS\- Algo que hoy y siempre quiero regalarte\Imágenes\414140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251520" y="2859782"/>
            <a:ext cx="4608512" cy="2010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glow rad="101600">
                    <a:srgbClr val="6633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Para que cuando tus tobillos se cansen,</a:t>
            </a:r>
            <a:br>
              <a:rPr lang="es-ES" sz="2400" dirty="0">
                <a:solidFill>
                  <a:schemeClr val="bg1"/>
                </a:solidFill>
                <a:effectLst>
                  <a:glow rad="101600">
                    <a:srgbClr val="6633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</a:br>
            <a:r>
              <a:rPr lang="es-ES" sz="2400" dirty="0">
                <a:solidFill>
                  <a:schemeClr val="bg1"/>
                </a:solidFill>
                <a:effectLst>
                  <a:glow rad="101600">
                    <a:srgbClr val="6633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los hombros de alguien te sirvan</a:t>
            </a:r>
            <a:br>
              <a:rPr lang="es-ES" sz="2400" dirty="0">
                <a:solidFill>
                  <a:schemeClr val="bg1"/>
                </a:solidFill>
                <a:effectLst>
                  <a:glow rad="101600">
                    <a:srgbClr val="6633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</a:br>
            <a:r>
              <a:rPr lang="es-ES" sz="2400" dirty="0">
                <a:solidFill>
                  <a:schemeClr val="bg1"/>
                </a:solidFill>
                <a:effectLst>
                  <a:glow rad="101600">
                    <a:srgbClr val="6633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y den fuerzas para andar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76192182-E95E-3D58-03E3-975E3A456DDE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0" name="Picture 2" descr="E:\PPS  EXCLUSIVOS\- Algo que hoy y siempre quiero regalarte\Imágenes\247699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9F4E082C-B3AF-353F-9528-0A97A19B8234}"/>
              </a:ext>
            </a:extLst>
          </p:cNvPr>
          <p:cNvSpPr/>
          <p:nvPr/>
        </p:nvSpPr>
        <p:spPr>
          <a:xfrm>
            <a:off x="-6350" y="5085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FA3C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 descr="E:\PPS  EXCLUSIVOS\- Algo que hoy y siempre quiero regalarte\Imágenes\14 - England_Houses_Rivers_Marinas_Coast_Motorboat_Wick_569182_1280x742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411510"/>
            <a:ext cx="295232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Un ramo de abrazos…</a:t>
            </a:r>
          </a:p>
        </p:txBody>
      </p:sp>
      <p:pic>
        <p:nvPicPr>
          <p:cNvPr id="16388" name="Picture 4" descr="E:\PPS  EXCLUSIVOS\- Algo que hoy y siempre quiero regalarte\Imágenes\Sweden_Coast_Sunrises_and_sunsets_Boats_Stones_613052_1280x800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347864" y="411510"/>
            <a:ext cx="554461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glow rad="101600">
                    <a:srgbClr val="5C2C04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Para que cuando los tropiezos te dificulten el andar,</a:t>
            </a:r>
            <a:br>
              <a:rPr lang="es-ES" sz="2400" dirty="0">
                <a:solidFill>
                  <a:schemeClr val="bg1"/>
                </a:solidFill>
                <a:effectLst>
                  <a:glow rad="101600">
                    <a:srgbClr val="5C2C04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</a:br>
            <a:r>
              <a:rPr lang="es-ES" sz="2400" dirty="0">
                <a:solidFill>
                  <a:schemeClr val="bg1"/>
                </a:solidFill>
                <a:effectLst>
                  <a:glow rad="101600">
                    <a:srgbClr val="5C2C04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sean los ánimos una esperanza que te ayuden a continuar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A04C9ECB-2D32-126F-3217-D763A783B9C3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E:\PPS  EXCLUSIVOS\- Algo que hoy y siempre quiero regalarte\Imágenes\Japan_Parks_Pond_Bridges_Pagodas_Nara_Park_Trees_537116_1280x819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771800" y="411510"/>
            <a:ext cx="466969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Una estrella joven y brillante…</a:t>
            </a:r>
          </a:p>
        </p:txBody>
      </p:sp>
      <p:pic>
        <p:nvPicPr>
          <p:cNvPr id="15363" name="Picture 3" descr="E:\PPS  EXCLUSIVOS\- Algo que hoy y siempre quiero regalarte\Imágenes\noche-con-estrellas-en-paisaje-montanosos-con-nieve-5937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03848" y="1059582"/>
            <a:ext cx="552636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glow rad="101600">
                    <a:schemeClr val="tx2">
                      <a:lumMod val="5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Para que cada vez que el sol descanse,</a:t>
            </a:r>
            <a:br>
              <a:rPr lang="es-ES" sz="2400" dirty="0">
                <a:solidFill>
                  <a:schemeClr val="bg1"/>
                </a:solidFill>
                <a:effectLst>
                  <a:glow rad="101600">
                    <a:schemeClr val="tx2">
                      <a:lumMod val="5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</a:br>
            <a:r>
              <a:rPr lang="es-ES" sz="2400" dirty="0">
                <a:solidFill>
                  <a:schemeClr val="bg1"/>
                </a:solidFill>
                <a:effectLst>
                  <a:glow rad="101600">
                    <a:schemeClr val="tx2">
                      <a:lumMod val="5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sea esa fiel luz, la que te acompañe</a:t>
            </a:r>
          </a:p>
        </p:txBody>
      </p:sp>
      <p:pic>
        <p:nvPicPr>
          <p:cNvPr id="5" name="Picture 12" descr="E:\Imágenes\estrellas\stellepicc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68344" y="411510"/>
            <a:ext cx="720080" cy="720080"/>
          </a:xfrm>
          <a:prstGeom prst="rect">
            <a:avLst/>
          </a:prstGeom>
          <a:noFill/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C0251B9E-7597-4486-DFAE-CCE8D588CF1D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50000"/>
              </a:schemeClr>
            </a:gs>
            <a:gs pos="50000">
              <a:schemeClr val="tx1">
                <a:lumMod val="85000"/>
                <a:lumOff val="15000"/>
              </a:schemeClr>
            </a:gs>
            <a:gs pos="100000">
              <a:schemeClr val="tx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E:\PPS  EXCLUSIVOS\- Algo que hoy y siempre quiero regalarte\Imágenes\85319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928662" y="0"/>
            <a:ext cx="9144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786050" y="0"/>
            <a:ext cx="9144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643438" y="0"/>
            <a:ext cx="9144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6500826" y="0"/>
            <a:ext cx="9144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8229600" y="0"/>
            <a:ext cx="9144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" cy="5143500"/>
          </a:xfrm>
          <a:prstGeom prst="rect">
            <a:avLst/>
          </a:prstGeom>
          <a:solidFill>
            <a:srgbClr val="1A241A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1857356" y="0"/>
            <a:ext cx="914400" cy="5143500"/>
          </a:xfrm>
          <a:prstGeom prst="rect">
            <a:avLst/>
          </a:prstGeom>
          <a:solidFill>
            <a:srgbClr val="1A241A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3714776" y="0"/>
            <a:ext cx="914400" cy="5143500"/>
          </a:xfrm>
          <a:prstGeom prst="rect">
            <a:avLst/>
          </a:prstGeom>
          <a:solidFill>
            <a:srgbClr val="1A241A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5572132" y="0"/>
            <a:ext cx="914400" cy="5143500"/>
          </a:xfrm>
          <a:prstGeom prst="rect">
            <a:avLst/>
          </a:prstGeom>
          <a:solidFill>
            <a:srgbClr val="1A241A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7300938" y="0"/>
            <a:ext cx="914400" cy="5143500"/>
          </a:xfrm>
          <a:prstGeom prst="rect">
            <a:avLst/>
          </a:prstGeom>
          <a:solidFill>
            <a:srgbClr val="1A241A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7D6B0FA0-3B97-9BF0-2BDD-617F07858FEB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97091"/>
            </a:gs>
            <a:gs pos="50000">
              <a:schemeClr val="accent6">
                <a:lumMod val="60000"/>
                <a:lumOff val="40000"/>
              </a:schemeClr>
            </a:gs>
            <a:gs pos="100000">
              <a:srgbClr val="0022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Algo que hoy y siempre quiero regalarte\Imágenes\756531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55776" y="483518"/>
            <a:ext cx="62327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101600">
                    <a:schemeClr val="tx1">
                      <a:lumMod val="95000"/>
                      <a:lumOff val="5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Un pedacito de humildad…</a:t>
            </a:r>
          </a:p>
        </p:txBody>
      </p:sp>
      <p:pic>
        <p:nvPicPr>
          <p:cNvPr id="2053" name="Picture 5" descr="E:\PPS  EXCLUSIVOS\- Algo que hoy y siempre quiero regalarte\Imágenes\20 - a8406a14-f1ea-4dfd-8960-d64451af2025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2427734"/>
            <a:ext cx="561662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glow rad="101600">
                    <a:srgbClr val="5C2C04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Para que cuando los éxitos engrandezcan tu persona,</a:t>
            </a:r>
            <a:br>
              <a:rPr lang="es-ES" sz="2400" dirty="0">
                <a:solidFill>
                  <a:schemeClr val="bg1"/>
                </a:solidFill>
                <a:effectLst>
                  <a:glow rad="101600">
                    <a:srgbClr val="5C2C04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</a:br>
            <a:r>
              <a:rPr lang="es-ES" sz="2400" dirty="0">
                <a:solidFill>
                  <a:schemeClr val="bg1"/>
                </a:solidFill>
                <a:effectLst>
                  <a:glow rad="101600">
                    <a:srgbClr val="5C2C04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sea la sabiduría, el aire mágico que te haga valorar,</a:t>
            </a:r>
            <a:br>
              <a:rPr lang="es-ES" sz="2400" dirty="0">
                <a:solidFill>
                  <a:schemeClr val="bg1"/>
                </a:solidFill>
                <a:effectLst>
                  <a:glow rad="101600">
                    <a:srgbClr val="5C2C04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</a:br>
            <a:r>
              <a:rPr lang="es-ES" sz="2400" dirty="0">
                <a:solidFill>
                  <a:schemeClr val="bg1"/>
                </a:solidFill>
                <a:effectLst>
                  <a:glow rad="101600">
                    <a:srgbClr val="5C2C04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lo que otros desprecian al llegar a una nueva orilla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E5CE91B2-3641-63C2-7792-450CF23D4D39}"/>
              </a:ext>
            </a:extLst>
          </p:cNvPr>
          <p:cNvSpPr/>
          <p:nvPr/>
        </p:nvSpPr>
        <p:spPr>
          <a:xfrm>
            <a:off x="30361" y="-7417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58B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E:\PPS  EXCLUSIVOS\- Algo que hoy y siempre quiero regalarte\Imágenes\21 - Sky_Clouds_Sun_Rays_of_light_558241_1280x85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827584" y="627534"/>
            <a:ext cx="468052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101600">
                    <a:srgbClr val="00206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Mi cariño sincero…</a:t>
            </a:r>
          </a:p>
        </p:txBody>
      </p:sp>
      <p:pic>
        <p:nvPicPr>
          <p:cNvPr id="4099" name="Picture 3" descr="E:\PPS  EXCLUSIVOS\- Algo que hoy y siempre quiero regalarte\Imágenes\Croatia_Parks_Waterfalls_Rivers_Krka_National_Park_572730_1280x853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707904" y="339502"/>
            <a:ext cx="5184576" cy="23042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glow rad="101600">
                    <a:srgbClr val="0033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Para que cuando sientas que nadie  te acompaña,</a:t>
            </a:r>
            <a:br>
              <a:rPr lang="es-ES" sz="2400" dirty="0">
                <a:solidFill>
                  <a:schemeClr val="bg1"/>
                </a:solidFill>
                <a:effectLst>
                  <a:glow rad="101600">
                    <a:srgbClr val="0033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</a:br>
            <a:r>
              <a:rPr lang="es-ES" sz="2400" dirty="0">
                <a:solidFill>
                  <a:schemeClr val="bg1"/>
                </a:solidFill>
                <a:effectLst>
                  <a:glow rad="101600">
                    <a:srgbClr val="0033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recuerdes que en paisajes verdes o valles áridos,</a:t>
            </a:r>
            <a:br>
              <a:rPr lang="es-ES" sz="2400" dirty="0">
                <a:solidFill>
                  <a:schemeClr val="bg1"/>
                </a:solidFill>
                <a:effectLst>
                  <a:glow rad="101600">
                    <a:srgbClr val="0033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</a:br>
            <a:r>
              <a:rPr lang="es-ES" sz="2400" dirty="0">
                <a:solidFill>
                  <a:schemeClr val="bg1"/>
                </a:solidFill>
                <a:effectLst>
                  <a:glow rad="101600">
                    <a:srgbClr val="0033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mi pensamiento siempre te lleva de la mano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F5D13AB7-EE56-23DA-40E3-38237326CD4C}"/>
              </a:ext>
            </a:extLst>
          </p:cNvPr>
          <p:cNvSpPr/>
          <p:nvPr/>
        </p:nvSpPr>
        <p:spPr>
          <a:xfrm>
            <a:off x="9525" y="14288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47937"/>
            </a:gs>
            <a:gs pos="50000">
              <a:srgbClr val="339966"/>
            </a:gs>
            <a:gs pos="100000">
              <a:srgbClr val="5F6327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E:\PPS  EXCLUSIVOS\- Algo que hoy y siempre quiero regalarte\Imágenes\Croatia_Parks_Waterfalls_Lake_Plitvice_Lakes_604256_1280x812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938"/>
            <a:ext cx="9144000" cy="5135562"/>
          </a:xfrm>
          <a:prstGeom prst="rect">
            <a:avLst/>
          </a:prstGeom>
          <a:noFill/>
        </p:spPr>
      </p:pic>
      <p:sp>
        <p:nvSpPr>
          <p:cNvPr id="3" name="2 Triángulo rectángulo"/>
          <p:cNvSpPr/>
          <p:nvPr/>
        </p:nvSpPr>
        <p:spPr>
          <a:xfrm>
            <a:off x="0" y="0"/>
            <a:ext cx="9144000" cy="5143500"/>
          </a:xfrm>
          <a:prstGeom prst="rtTriangle">
            <a:avLst/>
          </a:prstGeom>
          <a:solidFill>
            <a:srgbClr val="069C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 flipH="1" flipV="1">
            <a:off x="0" y="0"/>
            <a:ext cx="9144000" cy="5143500"/>
          </a:xfrm>
          <a:prstGeom prst="rtTriangle">
            <a:avLst/>
          </a:prstGeom>
          <a:solidFill>
            <a:srgbClr val="818D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9E71C7F1-F272-072F-63A9-BF86433E4100}"/>
              </a:ext>
            </a:extLst>
          </p:cNvPr>
          <p:cNvSpPr/>
          <p:nvPr/>
        </p:nvSpPr>
        <p:spPr>
          <a:xfrm>
            <a:off x="0" y="17661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D4204">
            <a:alpha val="98824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Algo que hoy y siempre quiero regalarte\Imágenes\21 - Germany_Gardens_Fountains_Salingenstadt_Shrubs_524714_1280x832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300555" y="1059582"/>
            <a:ext cx="482215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200" dirty="0">
                <a:solidFill>
                  <a:srgbClr val="FFFF00"/>
                </a:solidFill>
                <a:effectLst>
                  <a:glow rad="101600">
                    <a:srgbClr val="16410F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Un abrazo inmenso…</a:t>
            </a:r>
          </a:p>
        </p:txBody>
      </p:sp>
      <p:pic>
        <p:nvPicPr>
          <p:cNvPr id="5123" name="Picture 3" descr="E:\PPS  EXCLUSIVOS\- Algo que hoy y siempre quiero regalarte\Imágenes\United_Kingdom_Sunrises_and_sunsets_Hadrians_Wall_542807_1280x840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6" y="3147814"/>
            <a:ext cx="504056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glow rad="101600">
                    <a:srgbClr val="5C2C04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Para que cuando necesites sentir tus fuerzas</a:t>
            </a:r>
            <a:br>
              <a:rPr lang="es-ES" sz="2400" dirty="0">
                <a:solidFill>
                  <a:schemeClr val="bg1"/>
                </a:solidFill>
                <a:effectLst>
                  <a:glow rad="101600">
                    <a:srgbClr val="5C2C04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</a:br>
            <a:r>
              <a:rPr lang="es-ES" sz="2400" dirty="0">
                <a:solidFill>
                  <a:schemeClr val="bg1"/>
                </a:solidFill>
                <a:effectLst>
                  <a:glow rad="101600">
                    <a:srgbClr val="5C2C04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sean estos abrazos, el puerto de tus emociones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CEE40982-DED7-2AE8-0E6C-E2579DF96E38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4C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E:\PPS  EXCLUSIVOS\- Algo que hoy y siempre quiero regalarte\Imágenes\USA_Parks_Rivers_Sky_Seabeck_State_Park_Washington_601731_1280x836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907704" y="2859782"/>
            <a:ext cx="479169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101600">
                    <a:srgbClr val="00206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Un par de lágrimas…</a:t>
            </a:r>
          </a:p>
        </p:txBody>
      </p:sp>
      <p:pic>
        <p:nvPicPr>
          <p:cNvPr id="6149" name="Picture 5" descr="E:\PPS  EXCLUSIVOS\- Algo que hoy y siempre quiero regalarte\Imágenes\27 - USA_Coast_Sky_Scenery_455151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3419872" y="1923678"/>
            <a:ext cx="54006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glow rad="101600">
                    <a:srgbClr val="00206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Para que se alberguen entre tu alma y corazón,</a:t>
            </a:r>
            <a:br>
              <a:rPr lang="es-ES" sz="2400" dirty="0">
                <a:solidFill>
                  <a:schemeClr val="bg1"/>
                </a:solidFill>
                <a:effectLst>
                  <a:glow rad="101600">
                    <a:srgbClr val="00206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</a:br>
            <a:r>
              <a:rPr lang="es-ES" sz="2400" dirty="0">
                <a:solidFill>
                  <a:schemeClr val="bg1"/>
                </a:solidFill>
                <a:effectLst>
                  <a:glow rad="101600">
                    <a:srgbClr val="00206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así, si algún segundo la soberbia daña tu andar,</a:t>
            </a:r>
            <a:br>
              <a:rPr lang="es-ES" sz="2400" dirty="0">
                <a:solidFill>
                  <a:schemeClr val="bg1"/>
                </a:solidFill>
                <a:effectLst>
                  <a:glow rad="101600">
                    <a:srgbClr val="00206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</a:br>
            <a:r>
              <a:rPr lang="es-ES" sz="2400" dirty="0">
                <a:solidFill>
                  <a:schemeClr val="bg1"/>
                </a:solidFill>
                <a:effectLst>
                  <a:glow rad="101600">
                    <a:srgbClr val="00206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sea una muestra de sensibilidad ajena,</a:t>
            </a:r>
            <a:br>
              <a:rPr lang="es-ES" sz="2400" dirty="0">
                <a:solidFill>
                  <a:schemeClr val="bg1"/>
                </a:solidFill>
                <a:effectLst>
                  <a:glow rad="101600">
                    <a:srgbClr val="00206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</a:br>
            <a:r>
              <a:rPr lang="es-ES" sz="2400" dirty="0">
                <a:solidFill>
                  <a:schemeClr val="bg1"/>
                </a:solidFill>
                <a:effectLst>
                  <a:glow rad="101600">
                    <a:srgbClr val="00206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la que te ayude a no cometer injusticias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53BF326A-846D-0D88-4C62-8FE9DF2597CB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/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3AE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E:\PPS  EXCLUSIVOS\- Algo que hoy y siempre quiero regalarte\Imágenes\28 - United_Kingdom_Houses_Coast_Island_in_Harrington_581734_1280x706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2F97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7BF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2D6AEFFF-A2B5-9E45-D1D9-CDC05FDE8C4F}"/>
              </a:ext>
            </a:extLst>
          </p:cNvPr>
          <p:cNvSpPr/>
          <p:nvPr/>
        </p:nvSpPr>
        <p:spPr>
          <a:xfrm>
            <a:off x="18355" y="123478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3CA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Algo que hoy y siempre quiero regalarte\Imágenes\Ireland_Coast_Boats_Carrickfinn_Beach_Cove_Beach_613097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835696" y="627534"/>
            <a:ext cx="532870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200" dirty="0">
                <a:solidFill>
                  <a:srgbClr val="000099"/>
                </a:solidFill>
                <a:effectLst>
                  <a:glow rad="101600">
                    <a:schemeClr val="tx2">
                      <a:lumMod val="40000"/>
                      <a:lumOff val="6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Hoy quiero desearte....</a:t>
            </a:r>
          </a:p>
        </p:txBody>
      </p:sp>
      <p:pic>
        <p:nvPicPr>
          <p:cNvPr id="2051" name="Picture 3" descr="E:\PPS  EXCLUSIVOS\- Algo que hoy y siempre quiero regalarte\Imágenes\madre-e-hijo-explotan-sendero-naturaleza-compartiendo-alegrias-descubrimientos-generativa-ia_209190-9319 (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79512" y="3507854"/>
            <a:ext cx="8712968" cy="11541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300" dirty="0">
                <a:solidFill>
                  <a:schemeClr val="bg1"/>
                </a:solidFill>
                <a:effectLst>
                  <a:glow rad="101600">
                    <a:srgbClr val="3E1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Que compartas tus alegrías con los seres que amas,</a:t>
            </a:r>
            <a:br>
              <a:rPr lang="es-ES" sz="2300" dirty="0">
                <a:solidFill>
                  <a:schemeClr val="bg1"/>
                </a:solidFill>
                <a:effectLst>
                  <a:glow rad="101600">
                    <a:srgbClr val="3E1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</a:br>
            <a:r>
              <a:rPr lang="es-ES" sz="2300" dirty="0">
                <a:solidFill>
                  <a:schemeClr val="bg1"/>
                </a:solidFill>
                <a:effectLst>
                  <a:glow rad="101600">
                    <a:srgbClr val="3E1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para que cuando creas que caminas en la soledad,</a:t>
            </a:r>
            <a:br>
              <a:rPr lang="es-ES" sz="2300" dirty="0">
                <a:solidFill>
                  <a:schemeClr val="bg1"/>
                </a:solidFill>
                <a:effectLst>
                  <a:glow rad="101600">
                    <a:srgbClr val="3E1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</a:br>
            <a:r>
              <a:rPr lang="es-ES" sz="2300" dirty="0">
                <a:solidFill>
                  <a:schemeClr val="bg1"/>
                </a:solidFill>
                <a:effectLst>
                  <a:glow rad="101600">
                    <a:srgbClr val="3E1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mil angelitos resguarden tu mirada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8913349F-2842-AFBE-3133-5B1879FB977E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DCEE9"/>
            </a:gs>
            <a:gs pos="50000">
              <a:schemeClr val="bg1"/>
            </a:gs>
            <a:gs pos="100000">
              <a:srgbClr val="453A27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E:\PPS  EXCLUSIVOS\- Algo que hoy y siempre quiero regalarte\Imágenes\340701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547664" y="339502"/>
            <a:ext cx="602761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200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Hoy quiero obsequiarte...</a:t>
            </a:r>
          </a:p>
        </p:txBody>
      </p:sp>
      <p:pic>
        <p:nvPicPr>
          <p:cNvPr id="7170" name="Picture 2" descr="E:\PPS  EXCLUSIVOS\- Algo que hoy y siempre quiero regalarte\Imágenes\230640-frederika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03848" y="1707654"/>
            <a:ext cx="5616624" cy="2380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glow rad="101600">
                    <a:srgbClr val="003399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Lo más bello que puedas recibir;</a:t>
            </a:r>
            <a:br>
              <a:rPr lang="es-ES" sz="2400" dirty="0">
                <a:solidFill>
                  <a:schemeClr val="bg1"/>
                </a:solidFill>
                <a:effectLst>
                  <a:glow rad="101600">
                    <a:srgbClr val="003399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</a:br>
            <a:r>
              <a:rPr lang="es-ES" sz="2400" dirty="0">
                <a:solidFill>
                  <a:schemeClr val="bg1"/>
                </a:solidFill>
                <a:effectLst>
                  <a:glow rad="101600">
                    <a:srgbClr val="003399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mientras transformas estas líneas en un espejo</a:t>
            </a:r>
            <a:br>
              <a:rPr lang="es-ES" sz="2400" dirty="0">
                <a:solidFill>
                  <a:schemeClr val="bg1"/>
                </a:solidFill>
                <a:effectLst>
                  <a:glow rad="101600">
                    <a:srgbClr val="003399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</a:br>
            <a:r>
              <a:rPr lang="es-ES" sz="2400" dirty="0">
                <a:solidFill>
                  <a:schemeClr val="bg1"/>
                </a:solidFill>
                <a:effectLst>
                  <a:glow rad="101600">
                    <a:srgbClr val="003399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donde encuentres ternura y belleza en tu mirada sonriendo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60C89C9F-996F-5FFD-3E96-0C8A2979E043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71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21A2C"/>
            </a:gs>
            <a:gs pos="50000">
              <a:srgbClr val="663300"/>
            </a:gs>
            <a:gs pos="100000">
              <a:schemeClr val="accent6">
                <a:lumMod val="5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E:\PPS  EXCLUSIVOS\- Algo que hoy y siempre quiero regalarte\Imágenes\808267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3" name="2 Extracto"/>
          <p:cNvSpPr/>
          <p:nvPr/>
        </p:nvSpPr>
        <p:spPr>
          <a:xfrm>
            <a:off x="0" y="2571750"/>
            <a:ext cx="9144000" cy="2571750"/>
          </a:xfrm>
          <a:prstGeom prst="flowChartExtract">
            <a:avLst/>
          </a:prstGeom>
          <a:solidFill>
            <a:srgbClr val="462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xtracto"/>
          <p:cNvSpPr/>
          <p:nvPr/>
        </p:nvSpPr>
        <p:spPr>
          <a:xfrm rot="16200000">
            <a:off x="4286250" y="285750"/>
            <a:ext cx="5143500" cy="4572000"/>
          </a:xfrm>
          <a:prstGeom prst="flowChartExtract">
            <a:avLst/>
          </a:prstGeom>
          <a:solidFill>
            <a:srgbClr val="462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ombinar"/>
          <p:cNvSpPr/>
          <p:nvPr/>
        </p:nvSpPr>
        <p:spPr>
          <a:xfrm>
            <a:off x="0" y="0"/>
            <a:ext cx="9144000" cy="2571750"/>
          </a:xfrm>
          <a:prstGeom prst="flowChartMerge">
            <a:avLst/>
          </a:prstGeom>
          <a:solidFill>
            <a:srgbClr val="462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16200000">
            <a:off x="-285750" y="285750"/>
            <a:ext cx="5143500" cy="4572000"/>
          </a:xfrm>
          <a:prstGeom prst="flowChartMerge">
            <a:avLst/>
          </a:prstGeom>
          <a:solidFill>
            <a:srgbClr val="462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ED7F60F4-6490-6315-2978-55126ABE3AAF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5002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E:\PPS  EXCLUSIVOS\- Algo que hoy y siempre quiero regalarte\Imágenes\bf28b53e1bb4e655e8318414aef511f6--beautiful-sunset-beautiful-plac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004048" y="1995686"/>
            <a:ext cx="381642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glow rad="101600">
                    <a:srgbClr val="8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Este tipo de regalos</a:t>
            </a:r>
            <a:br>
              <a:rPr lang="es-ES" sz="2400" dirty="0">
                <a:solidFill>
                  <a:schemeClr val="bg1"/>
                </a:solidFill>
                <a:effectLst>
                  <a:glow rad="101600">
                    <a:srgbClr val="8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</a:br>
            <a:r>
              <a:rPr lang="es-ES" sz="2400" dirty="0">
                <a:solidFill>
                  <a:schemeClr val="bg1"/>
                </a:solidFill>
                <a:effectLst>
                  <a:glow rad="101600">
                    <a:srgbClr val="8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crecen y más grandes se hacen,</a:t>
            </a:r>
            <a:br>
              <a:rPr lang="es-ES" sz="2400" dirty="0">
                <a:solidFill>
                  <a:schemeClr val="bg1"/>
                </a:solidFill>
                <a:effectLst>
                  <a:glow rad="101600">
                    <a:srgbClr val="8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</a:br>
            <a:r>
              <a:rPr lang="es-ES" sz="2400" dirty="0">
                <a:solidFill>
                  <a:schemeClr val="bg1"/>
                </a:solidFill>
                <a:effectLst>
                  <a:glow rad="101600">
                    <a:srgbClr val="8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cuanto más se comparten.</a:t>
            </a:r>
          </a:p>
        </p:txBody>
      </p:sp>
      <p:pic>
        <p:nvPicPr>
          <p:cNvPr id="5122" name="Picture 2" descr="E:\PPS  EXCLUSIVOS\- Algo que hoy y siempre quiero regalarte\Imágenes\Ireland_Coast_Sunrises_and_sunsets_Donegal_Clouds_605283_1280x853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259632" y="771550"/>
            <a:ext cx="292325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Compártelo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0F065B30-98B7-2883-4179-803AA7C1CF80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grpId="0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20000"/>
                <a:lumOff val="80000"/>
              </a:schemeClr>
            </a:gs>
            <a:gs pos="50000">
              <a:srgbClr val="33CCCC"/>
            </a:gs>
            <a:gs pos="100000">
              <a:srgbClr val="00800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Algo que hoy y siempre quiero regalarte\Imágenes\44411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grpSp>
        <p:nvGrpSpPr>
          <p:cNvPr id="3" name="12 Grupo"/>
          <p:cNvGrpSpPr/>
          <p:nvPr/>
        </p:nvGrpSpPr>
        <p:grpSpPr>
          <a:xfrm>
            <a:off x="0" y="0"/>
            <a:ext cx="9144000" cy="5143500"/>
            <a:chOff x="611560" y="836712"/>
            <a:chExt cx="3600400" cy="5032176"/>
          </a:xfrm>
          <a:solidFill>
            <a:srgbClr val="007000"/>
          </a:solidFill>
        </p:grpSpPr>
        <p:sp>
          <p:nvSpPr>
            <p:cNvPr id="4" name="3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" name="4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2" name="Rectángulo 1">
            <a:extLst>
              <a:ext uri="{FF2B5EF4-FFF2-40B4-BE49-F238E27FC236}">
                <a16:creationId xmlns:a16="http://schemas.microsoft.com/office/drawing/2014/main" id="{6E0769A4-0A7D-B83B-B0BE-974B35DA0557}"/>
              </a:ext>
            </a:extLst>
          </p:cNvPr>
          <p:cNvSpPr/>
          <p:nvPr/>
        </p:nvSpPr>
        <p:spPr>
          <a:xfrm>
            <a:off x="27536" y="7938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BEF07C"/>
            </a:gs>
            <a:gs pos="50000">
              <a:schemeClr val="accent4">
                <a:lumMod val="40000"/>
                <a:lumOff val="60000"/>
              </a:schemeClr>
            </a:gs>
            <a:gs pos="100000">
              <a:schemeClr val="accent4">
                <a:lumMod val="7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 descr="E:\PPS  EXCLUSIVOS\- Algo que hoy y siempre quiero regalarte\Imágenes\37 - 4a2281db239bbbf8017b63f961e12a4f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971600" y="411510"/>
            <a:ext cx="22413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>
                <a:solidFill>
                  <a:srgbClr val="0054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febrero 2024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611560" y="1995686"/>
            <a:ext cx="442460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>
                <a:solidFill>
                  <a:srgbClr val="0054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Música: THE CARPENTERS</a:t>
            </a:r>
          </a:p>
          <a:p>
            <a:r>
              <a:rPr lang="es-ES" sz="2400" dirty="0">
                <a:solidFill>
                  <a:srgbClr val="0054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IT’S YESTERDAY ONCE MORE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251520" y="4299942"/>
            <a:ext cx="48245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>
                <a:solidFill>
                  <a:srgbClr val="0054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Autor :  Gerardo Mendoza</a:t>
            </a:r>
          </a:p>
        </p:txBody>
      </p:sp>
      <p:grpSp>
        <p:nvGrpSpPr>
          <p:cNvPr id="7" name="19 Grupo"/>
          <p:cNvGrpSpPr/>
          <p:nvPr/>
        </p:nvGrpSpPr>
        <p:grpSpPr>
          <a:xfrm>
            <a:off x="7740352" y="3363837"/>
            <a:ext cx="1152128" cy="1480230"/>
            <a:chOff x="3000235" y="2847045"/>
            <a:chExt cx="1278059" cy="1218419"/>
          </a:xfrm>
        </p:grpSpPr>
        <p:sp>
          <p:nvSpPr>
            <p:cNvPr id="8" name="20 CuadroTexto"/>
            <p:cNvSpPr txBox="1"/>
            <p:nvPr/>
          </p:nvSpPr>
          <p:spPr>
            <a:xfrm>
              <a:off x="3000235" y="3736122"/>
              <a:ext cx="1278059" cy="32934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2000" dirty="0">
                  <a:solidFill>
                    <a:srgbClr val="A7A7FF"/>
                  </a:solidFill>
                  <a:effectLst/>
                  <a:latin typeface="ChopinScript" pitchFamily="2" charset="0"/>
                </a:rPr>
                <a:t>Margarita</a:t>
              </a:r>
            </a:p>
          </p:txBody>
        </p:sp>
        <p:pic>
          <p:nvPicPr>
            <p:cNvPr id="9" name="Picture 9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818181"/>
                </a:clrFrom>
                <a:clrTo>
                  <a:srgbClr val="818181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159993" y="2847045"/>
              <a:ext cx="958544" cy="950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0" name="9 Rectángulo"/>
          <p:cNvSpPr/>
          <p:nvPr/>
        </p:nvSpPr>
        <p:spPr>
          <a:xfrm>
            <a:off x="1" y="0"/>
            <a:ext cx="1537465" cy="51435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75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rgbClr val="9A96D2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1" name="10 Rectángulo"/>
          <p:cNvSpPr/>
          <p:nvPr/>
        </p:nvSpPr>
        <p:spPr>
          <a:xfrm>
            <a:off x="1537466" y="0"/>
            <a:ext cx="1537465" cy="51435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75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rgbClr val="9A96D2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2" name="11 Rectángulo"/>
          <p:cNvSpPr/>
          <p:nvPr/>
        </p:nvSpPr>
        <p:spPr>
          <a:xfrm>
            <a:off x="3033949" y="0"/>
            <a:ext cx="1537465" cy="51435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75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rgbClr val="9A96D2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3" name="12 Rectángulo"/>
          <p:cNvSpPr/>
          <p:nvPr/>
        </p:nvSpPr>
        <p:spPr>
          <a:xfrm>
            <a:off x="4572001" y="0"/>
            <a:ext cx="1537465" cy="51435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75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rgbClr val="9A96D2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4" name="13 Rectángulo"/>
          <p:cNvSpPr/>
          <p:nvPr/>
        </p:nvSpPr>
        <p:spPr>
          <a:xfrm>
            <a:off x="6110053" y="0"/>
            <a:ext cx="1537465" cy="51435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75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rgbClr val="9A96D2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5" name="14 Rectángulo"/>
          <p:cNvSpPr/>
          <p:nvPr/>
        </p:nvSpPr>
        <p:spPr>
          <a:xfrm>
            <a:off x="7606535" y="0"/>
            <a:ext cx="1537465" cy="51435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75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rgbClr val="9A96D2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049C3A1C-380F-CADE-BDB8-FBDFB6272C11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5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7" presetClass="exit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5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5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5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7" presetClass="exit" presetSubtype="2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3" presetClass="exit" presetSubtype="5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2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3" presetClass="exit" presetSubtype="5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7" presetClass="exit" presetSubtype="2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3" presetClass="exit" presetSubtype="5" fill="hold" grpId="1" nodeType="withEffect">
                                  <p:stCondLst>
                                    <p:cond delay="7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52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5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1583</TotalTime>
  <Words>449</Words>
  <Application>Microsoft Office PowerPoint</Application>
  <PresentationFormat>Presentación en pantalla (16:9)</PresentationFormat>
  <Paragraphs>39</Paragraphs>
  <Slides>25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32" baseType="lpstr">
      <vt:lpstr>Freebooter Script</vt:lpstr>
      <vt:lpstr>ScalaJewel Crystal</vt:lpstr>
      <vt:lpstr>Arial</vt:lpstr>
      <vt:lpstr>Kristen ITC</vt:lpstr>
      <vt:lpstr>ChopinScript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Guillermo Arroyo Moreno</cp:lastModifiedBy>
  <cp:revision>14</cp:revision>
  <dcterms:created xsi:type="dcterms:W3CDTF">2023-12-10T21:39:37Z</dcterms:created>
  <dcterms:modified xsi:type="dcterms:W3CDTF">2024-02-01T21:51:51Z</dcterms:modified>
</cp:coreProperties>
</file>