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9" r:id="rId5"/>
    <p:sldId id="278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80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260pjpnfKLRQkOngFbdyQ==" hashData="hym6Gks/oWiqrYPGIukwRsiSB6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914B3-1C41-48B7-B1EE-7C84FE3C737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27162-7710-445D-AE13-FD21B8F16FCD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4DEB6D-8A2B-4B0C-952D-EE65B6E8C87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5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76525" cy="1333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7475" y="0"/>
            <a:ext cx="2676525" cy="1333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0"/>
            <a:ext cx="2676525" cy="1333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0"/>
            <a:ext cx="2532509" cy="126175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4650"/>
            <a:ext cx="2676525" cy="1333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7475" y="6724650"/>
            <a:ext cx="2676525" cy="1333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6724650"/>
            <a:ext cx="2676525" cy="13335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6724650"/>
            <a:ext cx="2532509" cy="126175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203167" y="1203167"/>
            <a:ext cx="2532509" cy="126175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203167" y="3119999"/>
            <a:ext cx="2532509" cy="126175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203167" y="5528658"/>
            <a:ext cx="2532509" cy="126175"/>
          </a:xfrm>
          <a:prstGeom prst="rect">
            <a:avLst/>
          </a:prstGeom>
          <a:noFill/>
        </p:spPr>
      </p:pic>
      <p:pic>
        <p:nvPicPr>
          <p:cNvPr id="21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814658" y="1203167"/>
            <a:ext cx="2532509" cy="126175"/>
          </a:xfrm>
          <a:prstGeom prst="rect">
            <a:avLst/>
          </a:prstGeom>
          <a:noFill/>
        </p:spPr>
      </p:pic>
      <p:pic>
        <p:nvPicPr>
          <p:cNvPr id="22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814658" y="3119999"/>
            <a:ext cx="2532509" cy="126175"/>
          </a:xfrm>
          <a:prstGeom prst="rect">
            <a:avLst/>
          </a:prstGeom>
          <a:noFill/>
        </p:spPr>
      </p:pic>
      <p:pic>
        <p:nvPicPr>
          <p:cNvPr id="23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814658" y="5528658"/>
            <a:ext cx="2532509" cy="126175"/>
          </a:xfrm>
          <a:prstGeom prst="rect">
            <a:avLst/>
          </a:prstGeom>
          <a:noFill/>
        </p:spPr>
      </p:pic>
      <p:pic>
        <p:nvPicPr>
          <p:cNvPr id="1031" name="Picture 7" descr="C:\Users\Usuario\Desktop\descargas\wS7ojyY9ZsohTdA4JCAIZmfXnqQ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0"/>
            <a:ext cx="4762500" cy="404664"/>
          </a:xfrm>
          <a:prstGeom prst="rect">
            <a:avLst/>
          </a:prstGeom>
          <a:noFill/>
        </p:spPr>
      </p:pic>
      <p:pic>
        <p:nvPicPr>
          <p:cNvPr id="29" name="Picture 7" descr="C:\Users\Usuario\Desktop\descargas\wS7ojyY9ZsohTdA4JCAIZmfXnqQ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0"/>
            <a:ext cx="4762500" cy="404664"/>
          </a:xfrm>
          <a:prstGeom prst="rect">
            <a:avLst/>
          </a:prstGeom>
          <a:noFill/>
        </p:spPr>
      </p:pic>
      <p:pic>
        <p:nvPicPr>
          <p:cNvPr id="30" name="Picture 7" descr="C:\Users\Usuario\Desktop\descargas\wS7ojyY9ZsohTdA4JCAIZmfXnqQ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042592" y="3231232"/>
            <a:ext cx="6480720" cy="395536"/>
          </a:xfrm>
          <a:prstGeom prst="rect">
            <a:avLst/>
          </a:prstGeom>
          <a:noFill/>
        </p:spPr>
      </p:pic>
      <p:pic>
        <p:nvPicPr>
          <p:cNvPr id="34" name="Picture 7" descr="C:\Users\Usuario\Desktop\descargas\wS7ojyY9ZsohTdA4JCAIZmfXnqQ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4762500" cy="404664"/>
          </a:xfrm>
          <a:prstGeom prst="rect">
            <a:avLst/>
          </a:prstGeom>
          <a:noFill/>
        </p:spPr>
      </p:pic>
      <p:pic>
        <p:nvPicPr>
          <p:cNvPr id="35" name="Picture 7" descr="C:\Users\Usuario\Desktop\descargas\wS7ojyY9ZsohTdA4JCAIZmfXnqQ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6453336"/>
            <a:ext cx="4762500" cy="404664"/>
          </a:xfrm>
          <a:prstGeom prst="rect">
            <a:avLst/>
          </a:prstGeom>
          <a:noFill/>
        </p:spPr>
      </p:pic>
      <p:pic>
        <p:nvPicPr>
          <p:cNvPr id="36" name="Picture 7" descr="C:\Users\Usuario\Desktop\descargas\wS7ojyY9ZsohTdA4JCAIZmfXnqQ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11552" y="3325552"/>
            <a:ext cx="6669360" cy="395536"/>
          </a:xfrm>
          <a:prstGeom prst="rect">
            <a:avLst/>
          </a:prstGeom>
          <a:noFill/>
        </p:spPr>
      </p:pic>
      <p:pic>
        <p:nvPicPr>
          <p:cNvPr id="2052" name="Picture 4" descr="http://es.bloggif.com/tmp/d98ee5bfdeea902fe70038877b469c92/text.gif?140493993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1340768"/>
            <a:ext cx="5181600" cy="4267200"/>
          </a:xfrm>
          <a:prstGeom prst="rect">
            <a:avLst/>
          </a:prstGeom>
          <a:noFill/>
        </p:spPr>
      </p:pic>
      <p:pic>
        <p:nvPicPr>
          <p:cNvPr id="2054" name="Picture 6" descr="http://es.bloggif.com/tmp/d98ee5bfdeea902fe70038877b469c92/text.gif?1404939986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476672"/>
            <a:ext cx="3962400" cy="466726"/>
          </a:xfrm>
          <a:prstGeom prst="rect">
            <a:avLst/>
          </a:prstGeom>
          <a:noFill/>
        </p:spPr>
      </p:pic>
      <p:pic>
        <p:nvPicPr>
          <p:cNvPr id="2056" name="Picture 8" descr="http://es.bloggif.com/tmp/d98ee5bfdeea902fe70038877b469c92/text.gif?140494003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5805264"/>
            <a:ext cx="2809875" cy="438151"/>
          </a:xfrm>
          <a:prstGeom prst="rect">
            <a:avLst/>
          </a:prstGeom>
          <a:noFill/>
        </p:spPr>
      </p:pic>
      <p:pic>
        <p:nvPicPr>
          <p:cNvPr id="2057" name="Picture 9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5733256"/>
            <a:ext cx="635896" cy="67094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  <p:sndAc>
      <p:stSnd>
        <p:snd r:embed="rId2" name="Cancion mundial Brasil 201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090720141223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090720141227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09072014121218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2_090720141049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3_090720141054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5_090720141052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5_2406201409225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6_090720141052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6_240620140927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8_090720141103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9_090720141054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0_0807201418544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1_090720141048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2_0907201410530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5616624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http://es.bloggif.com/tmp/d98ee5bfdeea902fe70038877b469c92/text.gif?140494075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556792"/>
            <a:ext cx="1076325" cy="428626"/>
          </a:xfrm>
          <a:prstGeom prst="rect">
            <a:avLst/>
          </a:prstGeom>
          <a:noFill/>
        </p:spPr>
      </p:pic>
      <p:pic>
        <p:nvPicPr>
          <p:cNvPr id="31748" name="Picture 4" descr="http://es.bloggif.com/tmp/d98ee5bfdeea902fe70038877b469c92/text.gif?140494077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212976"/>
            <a:ext cx="1047750" cy="514351"/>
          </a:xfrm>
          <a:prstGeom prst="rect">
            <a:avLst/>
          </a:prstGeom>
          <a:noFill/>
        </p:spPr>
      </p:pic>
      <p:pic>
        <p:nvPicPr>
          <p:cNvPr id="31750" name="Picture 6" descr="http://es.bloggif.com/tmp/d98ee5bfdeea902fe70038877b469c92/text.gif?140494079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725144"/>
            <a:ext cx="723900" cy="419101"/>
          </a:xfrm>
          <a:prstGeom prst="rect">
            <a:avLst/>
          </a:prstGeom>
          <a:noFill/>
        </p:spPr>
      </p:pic>
      <p:pic>
        <p:nvPicPr>
          <p:cNvPr id="31752" name="Picture 8" descr="http://es.bloggif.com/tmp/d98ee5bfdeea902fe70038877b469c92/text.gif?1404940825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4423725">
            <a:off x="6465081" y="3377531"/>
            <a:ext cx="3514725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3_090720141050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5_090720141058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7_090720141050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8_090720141048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9_090720141102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20_0907201411005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C:\Users\Usuario\Desktop\descargas\zzzzzzzzMARCOS\marcosMUY DELGADOS ya\www.tvn.hu_fa812dd1345c830fc0115d4d3f9514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40</Words>
  <Application>Microsoft Office PowerPoint</Application>
  <PresentationFormat>Presentación en pantalla (4:3)</PresentationFormat>
  <Paragraphs>15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2014-07-08T12:40:04Z</dcterms:created>
  <dcterms:modified xsi:type="dcterms:W3CDTF">2014-07-09T21:31:23Z</dcterms:modified>
</cp:coreProperties>
</file>