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01" r:id="rId3"/>
    <p:sldId id="276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5" r:id="rId12"/>
    <p:sldId id="273" r:id="rId13"/>
    <p:sldId id="271" r:id="rId14"/>
    <p:sldId id="288" r:id="rId15"/>
    <p:sldId id="287" r:id="rId16"/>
    <p:sldId id="286" r:id="rId17"/>
    <p:sldId id="270" r:id="rId18"/>
    <p:sldId id="269" r:id="rId19"/>
    <p:sldId id="268" r:id="rId20"/>
    <p:sldId id="266" r:id="rId21"/>
    <p:sldId id="289" r:id="rId22"/>
    <p:sldId id="265" r:id="rId23"/>
    <p:sldId id="264" r:id="rId24"/>
    <p:sldId id="263" r:id="rId25"/>
    <p:sldId id="262" r:id="rId26"/>
    <p:sldId id="261" r:id="rId27"/>
    <p:sldId id="258" r:id="rId28"/>
    <p:sldId id="291" r:id="rId29"/>
    <p:sldId id="290" r:id="rId30"/>
    <p:sldId id="257" r:id="rId31"/>
    <p:sldId id="285" r:id="rId32"/>
    <p:sldId id="294" r:id="rId33"/>
    <p:sldId id="293" r:id="rId34"/>
    <p:sldId id="292" r:id="rId35"/>
    <p:sldId id="296" r:id="rId36"/>
    <p:sldId id="295" r:id="rId37"/>
    <p:sldId id="299" r:id="rId38"/>
    <p:sldId id="298" r:id="rId39"/>
    <p:sldId id="297" r:id="rId40"/>
    <p:sldId id="284" r:id="rId41"/>
    <p:sldId id="300" r:id="rId42"/>
    <p:sldId id="302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OCb0Pt0PUrpIUg6fMIZFg" hashData="U9gT7pbFfBww0xSVW2y4b211nQ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720B"/>
    <a:srgbClr val="FF6699"/>
    <a:srgbClr val="9900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344" autoAdjust="0"/>
    <p:restoredTop sz="94660"/>
  </p:normalViewPr>
  <p:slideViewPr>
    <p:cSldViewPr>
      <p:cViewPr>
        <p:scale>
          <a:sx n="40" d="100"/>
          <a:sy n="40" d="100"/>
        </p:scale>
        <p:origin x="-63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DDF35-2670-4636-9409-D3D082F279C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407FAD-0CFF-4D42-B7B5-470E180E70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07FAD-0CFF-4D42-B7B5-470E180E7023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07FAD-0CFF-4D42-B7B5-470E180E7023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07FAD-0CFF-4D42-B7B5-470E180E7023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07FAD-0CFF-4D42-B7B5-470E180E7023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D8004-4441-4ED6-A5C0-F0ABF6600C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32F2B-50AE-4548-A896-69E36ED85746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EC2B6-94A6-4A35-A0E7-43290B175F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8B030D-DB8C-495F-A3C3-FBF268DA4E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 flipH="1">
            <a:off x="0" y="0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5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1071546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5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2357430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5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497049" y="0"/>
            <a:ext cx="4646951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5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572000" y="1142984"/>
            <a:ext cx="4572000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5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2285992"/>
            <a:ext cx="4572000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5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198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142976" y="0"/>
            <a:ext cx="3790950" cy="1228726"/>
          </a:xfrm>
          <a:prstGeom prst="rect">
            <a:avLst/>
          </a:prstGeom>
          <a:noFill/>
        </p:spPr>
      </p:pic>
      <p:pic>
        <p:nvPicPr>
          <p:cNvPr id="4198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410284" y="0"/>
            <a:ext cx="1928735" cy="1028701"/>
          </a:xfrm>
          <a:prstGeom prst="rect">
            <a:avLst/>
          </a:prstGeom>
          <a:noFill/>
        </p:spPr>
      </p:pic>
      <p:pic>
        <p:nvPicPr>
          <p:cNvPr id="41990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357554" y="1071546"/>
            <a:ext cx="3152775" cy="1123950"/>
          </a:xfrm>
          <a:prstGeom prst="rect">
            <a:avLst/>
          </a:prstGeom>
          <a:noFill/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0" y="5857892"/>
            <a:ext cx="3075374" cy="2980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Adele - Someone Like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143504" y="357166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Sé firme en tus actitudes y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perseverante en tu ideal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4572000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 flipH="1">
            <a:off x="2786050" y="1928802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221454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14350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150016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5786446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78578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657226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 flipH="1">
            <a:off x="0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lecha curvada hacia la derecha"/>
          <p:cNvSpPr/>
          <p:nvPr/>
        </p:nvSpPr>
        <p:spPr>
          <a:xfrm>
            <a:off x="728664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857620" y="51435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sé paciente, no pretendiendo que todo te llegue de inmediato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Triángulo rectángulo"/>
          <p:cNvSpPr/>
          <p:nvPr/>
        </p:nvSpPr>
        <p:spPr>
          <a:xfrm rot="16200000" flipH="1">
            <a:off x="1728540" y="-1728539"/>
            <a:ext cx="1044654" cy="4501735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6200000" flipH="1">
            <a:off x="1728542" y="-728432"/>
            <a:ext cx="1044654" cy="4501735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H="1">
            <a:off x="1728539" y="343163"/>
            <a:ext cx="1044654" cy="4501735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 flipH="1">
            <a:off x="1728541" y="1343270"/>
            <a:ext cx="1044654" cy="4501735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H="1">
            <a:off x="1728540" y="2343427"/>
            <a:ext cx="1044654" cy="4501735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1786519" y="3285557"/>
            <a:ext cx="928695" cy="4501731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>
            <a:off x="1750227" y="4179105"/>
            <a:ext cx="928672" cy="4429123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 flipH="1" flipV="1">
            <a:off x="6340437" y="-1758910"/>
            <a:ext cx="1044651" cy="4562476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H="1" flipV="1">
            <a:off x="6340439" y="-758803"/>
            <a:ext cx="1044652" cy="4562476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 flipH="1" flipV="1">
            <a:off x="6340436" y="312792"/>
            <a:ext cx="1044652" cy="4562476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6200000" flipH="1" flipV="1">
            <a:off x="6340436" y="1312898"/>
            <a:ext cx="1044652" cy="4562475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6200000" flipH="1" flipV="1">
            <a:off x="6340437" y="2313056"/>
            <a:ext cx="1044652" cy="4562476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H="1" flipV="1">
            <a:off x="6398414" y="3255186"/>
            <a:ext cx="928693" cy="4562472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 flipH="1" flipV="1">
            <a:off x="6290194" y="4149223"/>
            <a:ext cx="928670" cy="4488884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9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3929066"/>
            <a:ext cx="35718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 tiempo para todo, y todo lo que es tuyo, vendrá a tus manos en el momento oportuno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Lágrima"/>
          <p:cNvSpPr/>
          <p:nvPr/>
        </p:nvSpPr>
        <p:spPr>
          <a:xfrm rot="18709189">
            <a:off x="2956017" y="46984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09189">
            <a:off x="5384909" y="54127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709189">
            <a:off x="2956017" y="132709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09189">
            <a:off x="5384909" y="1398535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09189">
            <a:off x="3027455" y="2184352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09189">
            <a:off x="5456347" y="225579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709189">
            <a:off x="3027455" y="304160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709189">
            <a:off x="5456347" y="311304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709189">
            <a:off x="3098894" y="379168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709189">
            <a:off x="5527786" y="386311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709189">
            <a:off x="3098894" y="464893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709189">
            <a:off x="5527786" y="4720376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709189">
            <a:off x="3170332" y="5506193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709189">
            <a:off x="5599224" y="557763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709189">
            <a:off x="3170332" y="636345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709189">
            <a:off x="5599224" y="643488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80724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gradFill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</p:pic>
      <p:sp>
        <p:nvSpPr>
          <p:cNvPr id="6" name="5 Rectángulo"/>
          <p:cNvSpPr/>
          <p:nvPr/>
        </p:nvSpPr>
        <p:spPr>
          <a:xfrm>
            <a:off x="2214546" y="50004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Aprende a esperar el momento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exácto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recibir los beneficios que reclamas.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Trapecio"/>
          <p:cNvSpPr/>
          <p:nvPr/>
        </p:nvSpPr>
        <p:spPr>
          <a:xfrm rot="7184978">
            <a:off x="1368356" y="-1211955"/>
            <a:ext cx="1045038" cy="4910593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6378174">
            <a:off x="1088191" y="83367"/>
            <a:ext cx="1045038" cy="4539410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1013366" y="1344032"/>
            <a:ext cx="1045038" cy="4357718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4609644">
            <a:off x="1041032" y="2335116"/>
            <a:ext cx="1045038" cy="4655186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3858083">
            <a:off x="1447641" y="3402512"/>
            <a:ext cx="1045038" cy="4560308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4447574">
            <a:off x="6546910" y="-1174677"/>
            <a:ext cx="1045038" cy="4974487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5376322">
            <a:off x="6875425" y="-174975"/>
            <a:ext cx="1045038" cy="4974487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6200000">
            <a:off x="7036793" y="964211"/>
            <a:ext cx="1045038" cy="4974485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6889960">
            <a:off x="6948157" y="2021073"/>
            <a:ext cx="1045038" cy="4974487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7843467">
            <a:off x="6569700" y="3192922"/>
            <a:ext cx="1045038" cy="4974487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928726" y="-857280"/>
            <a:ext cx="11072890" cy="8286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1857364"/>
            <a:ext cx="250033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 con paciencia a que maduren los frutos para poder apreciar debidamente su dulzura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Paralelogramo"/>
          <p:cNvSpPr/>
          <p:nvPr/>
        </p:nvSpPr>
        <p:spPr>
          <a:xfrm>
            <a:off x="0" y="3500438"/>
            <a:ext cx="4500562" cy="3357562"/>
          </a:xfrm>
          <a:prstGeom prst="parallelogram">
            <a:avLst>
              <a:gd name="adj" fmla="val 125854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214810" y="3714752"/>
            <a:ext cx="4429124" cy="3143248"/>
          </a:xfrm>
          <a:prstGeom prst="parallelogram">
            <a:avLst>
              <a:gd name="adj" fmla="val 131512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572000" y="0"/>
            <a:ext cx="4572000" cy="3286124"/>
          </a:xfrm>
          <a:prstGeom prst="parallelogram">
            <a:avLst>
              <a:gd name="adj" fmla="val 128939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0" y="0"/>
            <a:ext cx="4562476" cy="3286124"/>
          </a:xfrm>
          <a:prstGeom prst="parallelogram">
            <a:avLst>
              <a:gd name="adj" fmla="val 12894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42910" y="0"/>
            <a:ext cx="4143404" cy="2928934"/>
          </a:xfrm>
          <a:prstGeom prst="parallelogram">
            <a:avLst>
              <a:gd name="adj" fmla="val 13203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4429124" y="0"/>
            <a:ext cx="4000528" cy="2928910"/>
          </a:xfrm>
          <a:prstGeom prst="parallelogram">
            <a:avLst>
              <a:gd name="adj" fmla="val 125456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642910" y="3857628"/>
            <a:ext cx="3857652" cy="3000372"/>
          </a:xfrm>
          <a:prstGeom prst="parallelogram">
            <a:avLst>
              <a:gd name="adj" fmla="val 11868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571876"/>
            <a:ext cx="4572000" cy="3286124"/>
          </a:xfrm>
          <a:prstGeom prst="parallelogram">
            <a:avLst>
              <a:gd name="adj" fmla="val 131809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549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86314" y="1071546"/>
            <a:ext cx="39132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seas esclavo del pasado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los recuerdos tristes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78657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4291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14363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64357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07206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85884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22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85735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57158" y="857232"/>
            <a:ext cx="41008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revuelvas una herida que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cicatrizada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Luna"/>
          <p:cNvSpPr/>
          <p:nvPr/>
        </p:nvSpPr>
        <p:spPr>
          <a:xfrm>
            <a:off x="1643042" y="0"/>
            <a:ext cx="3000396" cy="6858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24400" y="0"/>
            <a:ext cx="2919434" cy="6858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0"/>
            <a:ext cx="3000396" cy="6858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224566" y="0"/>
            <a:ext cx="2919434" cy="6858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500694" y="4714884"/>
            <a:ext cx="32146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rememores dolores y sufrimientos antiguos.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¡Lo que pasó, pasó!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Combinar"/>
          <p:cNvSpPr/>
          <p:nvPr/>
        </p:nvSpPr>
        <p:spPr>
          <a:xfrm>
            <a:off x="2428860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714744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0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1142976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786678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5072066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6429388" y="1643050"/>
            <a:ext cx="1357322" cy="1714512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flipV="1">
            <a:off x="2428860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flipV="1">
            <a:off x="3714744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flipV="1">
            <a:off x="0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flipV="1">
            <a:off x="1142976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flipV="1">
            <a:off x="7786678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flipV="1">
            <a:off x="5072066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flipV="1">
            <a:off x="6429388" y="3500438"/>
            <a:ext cx="1357322" cy="1633550"/>
          </a:xfrm>
          <a:prstGeom prst="flowChartMerge">
            <a:avLst/>
          </a:prstGeom>
          <a:gradFill flip="none" rotWithShape="1">
            <a:gsLst>
              <a:gs pos="48000">
                <a:schemeClr val="accent6">
                  <a:lumMod val="75000"/>
                  <a:alpha val="2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00464" y="4572008"/>
            <a:ext cx="5143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ahora en adelante procura construir una vida nueva, dirigida hacia lo alto y camina hacia delante, sin mirar hacia atrás.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893219" y="-2893219"/>
            <a:ext cx="3357562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62262" y="576262"/>
            <a:ext cx="3419476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107545" y="-3107545"/>
            <a:ext cx="292891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071814" y="785814"/>
            <a:ext cx="3000372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357590" y="-3357590"/>
            <a:ext cx="242882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321847" y="1035847"/>
            <a:ext cx="2500306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571880" y="1285880"/>
            <a:ext cx="200024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643042" y="571480"/>
            <a:ext cx="39290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 como el sol que nace cada día, sin acordarse de la noche que pasó.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0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071546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357430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424438" y="0"/>
            <a:ext cx="4719561" cy="4071966"/>
          </a:xfrm>
          <a:prstGeom prst="diagStripe">
            <a:avLst>
              <a:gd name="adj" fmla="val 85913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00562" y="1142984"/>
            <a:ext cx="4643438" cy="4071966"/>
          </a:xfrm>
          <a:prstGeom prst="diagStripe">
            <a:avLst>
              <a:gd name="adj" fmla="val 8649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4500562" y="2285992"/>
            <a:ext cx="4643438" cy="4071966"/>
          </a:xfrm>
          <a:prstGeom prst="diagStripe">
            <a:avLst>
              <a:gd name="adj" fmla="val 85333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357214"/>
            <a:ext cx="9144000" cy="8143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BD35D0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500042"/>
            <a:ext cx="47083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contempla la meta y no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veas que tan difícil es alcanzarla.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4572000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2786050" y="1928802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 flipH="1">
            <a:off x="221454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514350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150016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786446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78578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657226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0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728664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286124"/>
            <a:ext cx="35004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detengas en lo malo que has hecho; camina en lo bueno que puedes hacer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Triángulo rectángulo"/>
          <p:cNvSpPr/>
          <p:nvPr/>
        </p:nvSpPr>
        <p:spPr>
          <a:xfrm rot="16200000" flipH="1">
            <a:off x="1728540" y="-1728539"/>
            <a:ext cx="1044654" cy="4501735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 flipH="1">
            <a:off x="1728542" y="-728432"/>
            <a:ext cx="1044654" cy="4501735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H="1">
            <a:off x="1728539" y="343163"/>
            <a:ext cx="1044654" cy="4501735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1728541" y="1343270"/>
            <a:ext cx="1044654" cy="4501735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>
            <a:off x="1728540" y="2343427"/>
            <a:ext cx="1044654" cy="4501735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 flipH="1">
            <a:off x="1786519" y="3285557"/>
            <a:ext cx="928695" cy="4501731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H="1">
            <a:off x="1750227" y="4179105"/>
            <a:ext cx="928672" cy="4429123"/>
          </a:xfrm>
          <a:prstGeom prst="rtTriangl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 flipH="1" flipV="1">
            <a:off x="6340437" y="-1758910"/>
            <a:ext cx="1044651" cy="4562476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6200000" flipH="1" flipV="1">
            <a:off x="6340439" y="-758803"/>
            <a:ext cx="1044652" cy="4562476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6200000" flipH="1" flipV="1">
            <a:off x="6340436" y="312792"/>
            <a:ext cx="1044652" cy="4562476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H="1" flipV="1">
            <a:off x="6340436" y="1312898"/>
            <a:ext cx="1044652" cy="4562475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 flipH="1" flipV="1">
            <a:off x="6340437" y="2313056"/>
            <a:ext cx="1044652" cy="4562476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6200000" flipH="1" flipV="1">
            <a:off x="6398414" y="3255186"/>
            <a:ext cx="928693" cy="4562472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6200000" flipH="1" flipV="1">
            <a:off x="6290194" y="4149223"/>
            <a:ext cx="928670" cy="4488884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143372" y="135729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culpes por lo que hiciste, más bien decídete a cambiar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 rot="18709189">
            <a:off x="2956017" y="46984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09189">
            <a:off x="5384909" y="54127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09189">
            <a:off x="2956017" y="132709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09189">
            <a:off x="5384909" y="1398535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709189">
            <a:off x="3027455" y="2184352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09189">
            <a:off x="5456347" y="225579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09189">
            <a:off x="3027455" y="304160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09189">
            <a:off x="5456347" y="311304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709189">
            <a:off x="3098894" y="379168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709189">
            <a:off x="5527786" y="386311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709189">
            <a:off x="3098894" y="464893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709189">
            <a:off x="5527786" y="4720376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709189">
            <a:off x="3170332" y="5506193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709189">
            <a:off x="5599224" y="557763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709189">
            <a:off x="3170332" y="636345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709189">
            <a:off x="5599224" y="643488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100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-357214"/>
            <a:ext cx="9144000" cy="8929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428992" y="514351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trates que otros cambien; sé tú el responsable de tu propia vida y trata de cambiar tú.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Trapecio"/>
          <p:cNvSpPr/>
          <p:nvPr/>
        </p:nvSpPr>
        <p:spPr>
          <a:xfrm rot="7184978">
            <a:off x="1368356" y="-1211955"/>
            <a:ext cx="1045038" cy="4910593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6378174">
            <a:off x="1088191" y="83367"/>
            <a:ext cx="1045038" cy="4539410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1013366" y="1344032"/>
            <a:ext cx="1045038" cy="4357718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4609644">
            <a:off x="1041032" y="2335116"/>
            <a:ext cx="1045038" cy="4655186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3858083">
            <a:off x="1447641" y="3402512"/>
            <a:ext cx="1045038" cy="4560308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4447574">
            <a:off x="6546910" y="-1174677"/>
            <a:ext cx="1045038" cy="4974487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5376322">
            <a:off x="6875425" y="-174975"/>
            <a:ext cx="1045038" cy="4974487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6200000">
            <a:off x="7036793" y="964211"/>
            <a:ext cx="1045038" cy="4974485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6889960">
            <a:off x="6948157" y="2021073"/>
            <a:ext cx="1045038" cy="4974487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7843467">
            <a:off x="6569700" y="3192922"/>
            <a:ext cx="1045038" cy="4974487"/>
          </a:xfrm>
          <a:prstGeom prst="trapezoid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928726" y="-642966"/>
            <a:ext cx="11287204" cy="85011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071802" y="4929198"/>
            <a:ext cx="3214710" cy="156966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que el amor te toque y no te defiendas de él.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Paralelogramo"/>
          <p:cNvSpPr/>
          <p:nvPr/>
        </p:nvSpPr>
        <p:spPr>
          <a:xfrm>
            <a:off x="0" y="3500438"/>
            <a:ext cx="4500562" cy="3357562"/>
          </a:xfrm>
          <a:prstGeom prst="parallelogram">
            <a:avLst>
              <a:gd name="adj" fmla="val 12585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357686" y="3714752"/>
            <a:ext cx="4429124" cy="3143248"/>
          </a:xfrm>
          <a:prstGeom prst="parallelogram">
            <a:avLst>
              <a:gd name="adj" fmla="val 13151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00" y="0"/>
            <a:ext cx="4572000" cy="3286124"/>
          </a:xfrm>
          <a:prstGeom prst="parallelogram">
            <a:avLst>
              <a:gd name="adj" fmla="val 12893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0" y="0"/>
            <a:ext cx="4562476" cy="3286124"/>
          </a:xfrm>
          <a:prstGeom prst="parallelogram">
            <a:avLst>
              <a:gd name="adj" fmla="val 1289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642910" y="0"/>
            <a:ext cx="4143404" cy="2928934"/>
          </a:xfrm>
          <a:prstGeom prst="parallelogram">
            <a:avLst>
              <a:gd name="adj" fmla="val 13203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4429124" y="0"/>
            <a:ext cx="4000528" cy="2928910"/>
          </a:xfrm>
          <a:prstGeom prst="parallelogram">
            <a:avLst>
              <a:gd name="adj" fmla="val 12545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642910" y="3857628"/>
            <a:ext cx="3857652" cy="3000372"/>
          </a:xfrm>
          <a:prstGeom prst="parallelogram">
            <a:avLst>
              <a:gd name="adj" fmla="val 11868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571876"/>
            <a:ext cx="4572000" cy="3286124"/>
          </a:xfrm>
          <a:prstGeom prst="parallelogram">
            <a:avLst>
              <a:gd name="adj" fmla="val 13180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472" y="4611231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cada día, aprovecha el pasado para bien y deja que el futuro llegue a su tiempo.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78657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4291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14363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564357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07206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285884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2357422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85735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500042"/>
            <a:ext cx="5080237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sufras por lo que viene, recuerda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“cada día tiene su propio afán”.</a:t>
            </a:r>
          </a:p>
          <a:p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3000396" cy="6858000"/>
          </a:xfrm>
          <a:prstGeom prst="moo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24400" y="0"/>
            <a:ext cx="2919434" cy="6858000"/>
          </a:xfrm>
          <a:prstGeom prst="moo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0" y="0"/>
            <a:ext cx="3000396" cy="6858000"/>
          </a:xfrm>
          <a:prstGeom prst="moo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224566" y="0"/>
            <a:ext cx="2919434" cy="6858000"/>
          </a:xfrm>
          <a:prstGeom prst="moo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5716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a alguien con quien compartir tus luchas hacia la libertad; una persona que te entienda, te apoye y te acompañe en ella.</a:t>
            </a: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000" dirty="0"/>
          </a:p>
        </p:txBody>
      </p:sp>
      <p:sp>
        <p:nvSpPr>
          <p:cNvPr id="7" name="6 Combinar"/>
          <p:cNvSpPr/>
          <p:nvPr/>
        </p:nvSpPr>
        <p:spPr>
          <a:xfrm>
            <a:off x="2428860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714744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142976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7786678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072066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6429388" y="1643050"/>
            <a:ext cx="1357322" cy="1714512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flipV="1">
            <a:off x="2428860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flipV="1">
            <a:off x="3714744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flipV="1">
            <a:off x="0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flipV="1">
            <a:off x="1142976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flipV="1">
            <a:off x="7786678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flipV="1">
            <a:off x="5072066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flipV="1">
            <a:off x="6429388" y="3500438"/>
            <a:ext cx="1357322" cy="1633550"/>
          </a:xfrm>
          <a:prstGeom prst="flowChartMerge">
            <a:avLst/>
          </a:prstGeom>
          <a:gradFill flip="none" rotWithShape="1">
            <a:gsLst>
              <a:gs pos="46000">
                <a:srgbClr val="990000">
                  <a:shade val="30000"/>
                  <a:satMod val="115000"/>
                  <a:alpha val="4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vida-feli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428860" y="35716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tu felicidad y tu vida dependen de otra persona, despréndete de ella y ámala, sin pedirle nada a cambio.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2893219" y="-2893219"/>
            <a:ext cx="3357562" cy="9144000"/>
          </a:xfrm>
          <a:prstGeom prst="chevron">
            <a:avLst>
              <a:gd name="adj" fmla="val 93936"/>
            </a:avLst>
          </a:prstGeom>
          <a:solidFill>
            <a:srgbClr val="FF66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2862262" y="576262"/>
            <a:ext cx="3419476" cy="9144000"/>
          </a:xfrm>
          <a:prstGeom prst="chevron">
            <a:avLst>
              <a:gd name="adj" fmla="val 93936"/>
            </a:avLst>
          </a:prstGeom>
          <a:solidFill>
            <a:srgbClr val="FF66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107545" y="-3107545"/>
            <a:ext cx="292891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071814" y="785814"/>
            <a:ext cx="3000372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357590" y="-3357590"/>
            <a:ext cx="2428820" cy="9144000"/>
          </a:xfrm>
          <a:prstGeom prst="chevron">
            <a:avLst>
              <a:gd name="adj" fmla="val 9393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7" y="1035847"/>
            <a:ext cx="2500306" cy="9144000"/>
          </a:xfrm>
          <a:prstGeom prst="chevron">
            <a:avLst>
              <a:gd name="adj" fmla="val 9393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393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571880" y="1285880"/>
            <a:ext cx="2000240" cy="9144000"/>
          </a:xfrm>
          <a:prstGeom prst="chevron">
            <a:avLst>
              <a:gd name="adj" fmla="val 9393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285984" y="70009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4 Imagen" descr="399_77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214810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Aprende a mirarte con amor y respeto, piensa en ti como en algo precioso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0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071546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357430"/>
            <a:ext cx="4500562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424438" y="0"/>
            <a:ext cx="4719561" cy="4071966"/>
          </a:xfrm>
          <a:prstGeom prst="diagStripe">
            <a:avLst>
              <a:gd name="adj" fmla="val 85913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00562" y="1142984"/>
            <a:ext cx="4643438" cy="4071966"/>
          </a:xfrm>
          <a:prstGeom prst="diagStripe">
            <a:avLst>
              <a:gd name="adj" fmla="val 8649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4500562" y="2285992"/>
            <a:ext cx="4643438" cy="4071966"/>
          </a:xfrm>
          <a:prstGeom prst="diagStripe">
            <a:avLst>
              <a:gd name="adj" fmla="val 85333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428652"/>
            <a:ext cx="9144000" cy="8286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214546" y="6858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428992" y="50004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Desparrama en todas partes la alegría que hay dentro de ti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4572000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2786050" y="1928802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 flipH="1">
            <a:off x="221454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514350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150016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786446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78578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657226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0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728664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45000">
                <a:srgbClr val="FFC000"/>
              </a:gs>
              <a:gs pos="50000">
                <a:srgbClr val="EF720B">
                  <a:shade val="67500"/>
                  <a:satMod val="115000"/>
                </a:srgbClr>
              </a:gs>
              <a:gs pos="100000">
                <a:srgbClr val="EF72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2217553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285860"/>
            <a:ext cx="385765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tu alegría sea contagiosa y viva para expulsar la tristeza de todos los que te rodean.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Triángulo rectángulo"/>
          <p:cNvSpPr/>
          <p:nvPr/>
        </p:nvSpPr>
        <p:spPr>
          <a:xfrm rot="16200000" flipH="1">
            <a:off x="1728540" y="-1728539"/>
            <a:ext cx="1044654" cy="450173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 flipH="1">
            <a:off x="1728542" y="-728432"/>
            <a:ext cx="1044654" cy="450173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H="1">
            <a:off x="1728539" y="343163"/>
            <a:ext cx="1044654" cy="450173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1728541" y="1343270"/>
            <a:ext cx="1044654" cy="450173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>
            <a:off x="1728540" y="2343427"/>
            <a:ext cx="1044654" cy="450173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 flipH="1">
            <a:off x="1786519" y="3285557"/>
            <a:ext cx="928695" cy="4501731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H="1">
            <a:off x="1785946" y="4143387"/>
            <a:ext cx="928672" cy="450056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 flipH="1" flipV="1">
            <a:off x="6340437" y="-1758910"/>
            <a:ext cx="1044651" cy="4562476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6200000" flipH="1" flipV="1">
            <a:off x="6340439" y="-758803"/>
            <a:ext cx="1044652" cy="4562476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6200000" flipH="1" flipV="1">
            <a:off x="6340436" y="312792"/>
            <a:ext cx="1044652" cy="4562476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H="1" flipV="1">
            <a:off x="6340436" y="1312898"/>
            <a:ext cx="1044652" cy="456247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 flipH="1" flipV="1">
            <a:off x="6340437" y="2313056"/>
            <a:ext cx="1044652" cy="4562476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6200000" flipH="1" flipV="1">
            <a:off x="6398414" y="3255186"/>
            <a:ext cx="928693" cy="4562472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6200000" flipH="1" flipV="1">
            <a:off x="6393665" y="4107665"/>
            <a:ext cx="928670" cy="45720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9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ayos_de_luz_en_el_bosque-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72034" y="357166"/>
            <a:ext cx="40719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alegría es un rayo de luz que debe permanecer siempre encendido, iluminando todos nuestros actos y sirviendo de guía a todos los que se acercan a nosotros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 rot="18709189">
            <a:off x="2956017" y="46984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09189">
            <a:off x="5384909" y="54127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09189">
            <a:off x="2956017" y="132709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09189">
            <a:off x="5384909" y="1398535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709189">
            <a:off x="3027455" y="2184352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09189">
            <a:off x="5456347" y="225579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09189">
            <a:off x="3027455" y="304160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09189">
            <a:off x="5456347" y="311304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709189">
            <a:off x="3098894" y="379168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709189">
            <a:off x="5527786" y="386311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709189">
            <a:off x="3098894" y="464893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709189">
            <a:off x="5527786" y="4720376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709189">
            <a:off x="3170332" y="5506193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709189">
            <a:off x="5599224" y="557763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709189">
            <a:off x="3170332" y="636345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709189">
            <a:off x="5599224" y="643488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7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842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le en sepia sobre colum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86282" y="2928934"/>
            <a:ext cx="43577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en tu interior hay luz y dejas abiertas las ventanas de tu alma, por medio de la alegría, todos los que pasan por la calle en tinieblas, serán iluminados por tu luz.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28992" y="514351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Trapecio"/>
          <p:cNvSpPr/>
          <p:nvPr/>
        </p:nvSpPr>
        <p:spPr>
          <a:xfrm rot="7184978">
            <a:off x="1368356" y="-1211955"/>
            <a:ext cx="1045038" cy="4910593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6378174">
            <a:off x="1088191" y="83367"/>
            <a:ext cx="1045038" cy="4539410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1013366" y="1344032"/>
            <a:ext cx="1045038" cy="4357718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4609644">
            <a:off x="1041032" y="2335116"/>
            <a:ext cx="1045038" cy="4655186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3858083">
            <a:off x="1447641" y="3402512"/>
            <a:ext cx="1045038" cy="4560308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4447574">
            <a:off x="6546910" y="-1174677"/>
            <a:ext cx="1045038" cy="4974487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5376322">
            <a:off x="6875425" y="-174975"/>
            <a:ext cx="1045038" cy="4974487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6200000">
            <a:off x="7036793" y="964211"/>
            <a:ext cx="1045038" cy="4974485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6889960">
            <a:off x="6948157" y="2021073"/>
            <a:ext cx="1045038" cy="4974487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7843467">
            <a:off x="6569700" y="3192922"/>
            <a:ext cx="1045038" cy="4974487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928726" y="-357214"/>
            <a:ext cx="11215766" cy="8143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 trabajando el torno- muslim wo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28604"/>
            <a:ext cx="33575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 es sinónimo de nobleza</a:t>
            </a:r>
          </a:p>
          <a:p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0" y="3500438"/>
            <a:ext cx="4500562" cy="3357562"/>
          </a:xfrm>
          <a:prstGeom prst="parallelogram">
            <a:avLst>
              <a:gd name="adj" fmla="val 125854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357686" y="3714752"/>
            <a:ext cx="4429124" cy="3143248"/>
          </a:xfrm>
          <a:prstGeom prst="parallelogram">
            <a:avLst>
              <a:gd name="adj" fmla="val 13151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00" y="0"/>
            <a:ext cx="4572000" cy="3286124"/>
          </a:xfrm>
          <a:prstGeom prst="parallelogram">
            <a:avLst>
              <a:gd name="adj" fmla="val 128939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0" y="0"/>
            <a:ext cx="4562476" cy="3286124"/>
          </a:xfrm>
          <a:prstGeom prst="parallelogram">
            <a:avLst>
              <a:gd name="adj" fmla="val 12894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42910" y="0"/>
            <a:ext cx="4143404" cy="2928934"/>
          </a:xfrm>
          <a:prstGeom prst="parallelogram">
            <a:avLst>
              <a:gd name="adj" fmla="val 13203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429124" y="0"/>
            <a:ext cx="4000528" cy="2928910"/>
          </a:xfrm>
          <a:prstGeom prst="parallelogram">
            <a:avLst>
              <a:gd name="adj" fmla="val 12545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642910" y="3857628"/>
            <a:ext cx="3857652" cy="3000372"/>
          </a:xfrm>
          <a:prstGeom prst="parallelogram">
            <a:avLst>
              <a:gd name="adj" fmla="val 11868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3571876"/>
            <a:ext cx="4572000" cy="3286124"/>
          </a:xfrm>
          <a:prstGeom prst="parallelogram">
            <a:avLst>
              <a:gd name="adj" fmla="val 131809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214546" y="6858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6" name="5 Imagen" descr="Trabajo-en-Equip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285728"/>
            <a:ext cx="29289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desprecies el trabajo que te toca realizar en la vida.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78657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4291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14363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64357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07206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84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2357422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85735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diologia. Hospital de Dia 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4714884"/>
            <a:ext cx="3214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trabajo ennoblece a aquellos que lo realizan con entusiasmo y amor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Luna"/>
          <p:cNvSpPr/>
          <p:nvPr/>
        </p:nvSpPr>
        <p:spPr>
          <a:xfrm>
            <a:off x="1643042" y="0"/>
            <a:ext cx="3000396" cy="6858000"/>
          </a:xfrm>
          <a:prstGeom prst="moon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724400" y="0"/>
            <a:ext cx="2919434" cy="6858000"/>
          </a:xfrm>
          <a:prstGeom prst="moon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0" y="0"/>
            <a:ext cx="3000396" cy="6858000"/>
          </a:xfrm>
          <a:prstGeom prst="moon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224566" y="0"/>
            <a:ext cx="2919434" cy="6858000"/>
          </a:xfrm>
          <a:prstGeom prst="moon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lecdn.php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14876" y="1000108"/>
            <a:ext cx="328487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existen trabajos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humildes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2428860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714744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142976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7786678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072066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6429388" y="1643050"/>
            <a:ext cx="1357322" cy="1714512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flipV="1">
            <a:off x="2428860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flipV="1">
            <a:off x="3714744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flipV="1">
            <a:off x="0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flipV="1">
            <a:off x="1142976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flipV="1">
            <a:off x="7786678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flipV="1">
            <a:off x="5072066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flipV="1">
            <a:off x="6429388" y="3500438"/>
            <a:ext cx="1357322" cy="1633550"/>
          </a:xfrm>
          <a:prstGeom prst="flowChartMerge">
            <a:avLst/>
          </a:prstGeom>
          <a:gradFill flip="none" rotWithShape="1">
            <a:gsLst>
              <a:gs pos="75000">
                <a:srgbClr val="C00000">
                  <a:shade val="30000"/>
                  <a:satMod val="115000"/>
                  <a:alpha val="2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1817-resolucion-de-escrito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157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857620" y="42860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se distinguen por ser bien o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 realizados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2893219" y="-2893219"/>
            <a:ext cx="3357562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2857500" y="571500"/>
            <a:ext cx="342900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107545" y="-3107545"/>
            <a:ext cx="292891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071814" y="785814"/>
            <a:ext cx="3000372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357590" y="-3357590"/>
            <a:ext cx="242882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321847" y="1035847"/>
            <a:ext cx="2500306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571916" y="-3571916"/>
            <a:ext cx="2000168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571880" y="1285880"/>
            <a:ext cx="2000240" cy="9144000"/>
          </a:xfrm>
          <a:prstGeom prst="chevron">
            <a:avLst>
              <a:gd name="adj" fmla="val 939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mor-incondiciona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785918" y="357166"/>
            <a:ext cx="52864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valor a tu trabajo, cumpliéndolo con amor y cariño y así te valorarás a ti mismo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0"/>
            <a:ext cx="4572000" cy="4143380"/>
          </a:xfrm>
          <a:prstGeom prst="diagStripe">
            <a:avLst>
              <a:gd name="adj" fmla="val 84171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071546"/>
            <a:ext cx="4572000" cy="4143380"/>
          </a:xfrm>
          <a:prstGeom prst="diagStripe">
            <a:avLst>
              <a:gd name="adj" fmla="val 84171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357430"/>
            <a:ext cx="4572000" cy="4143380"/>
          </a:xfrm>
          <a:prstGeom prst="diagStripe">
            <a:avLst>
              <a:gd name="adj" fmla="val 84171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497047" y="0"/>
            <a:ext cx="4646952" cy="4071966"/>
          </a:xfrm>
          <a:prstGeom prst="diagStripe">
            <a:avLst>
              <a:gd name="adj" fmla="val 8591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1142984"/>
            <a:ext cx="4572000" cy="4071966"/>
          </a:xfrm>
          <a:prstGeom prst="diagStripe">
            <a:avLst>
              <a:gd name="adj" fmla="val 86494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4572000" y="2285992"/>
            <a:ext cx="4572000" cy="4071966"/>
          </a:xfrm>
          <a:prstGeom prst="diagStripe">
            <a:avLst>
              <a:gd name="adj" fmla="val 8533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m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472" y="428604"/>
            <a:ext cx="37481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nos ha creado </a:t>
            </a:r>
          </a:p>
          <a:p>
            <a:pPr algn="ctr"/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realizar un sueño</a:t>
            </a:r>
            <a:endParaRPr lang="es-ES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4572000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2786050" y="1928802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 flipH="1">
            <a:off x="221454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514350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150016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786446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78578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657226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0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728664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61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unningpressb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72066" y="1714488"/>
            <a:ext cx="364074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Vivamos por él,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intentemos alcanzarlo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Triángulo rectángulo"/>
          <p:cNvSpPr/>
          <p:nvPr/>
        </p:nvSpPr>
        <p:spPr>
          <a:xfrm rot="16200000" flipH="1">
            <a:off x="1728540" y="-1728539"/>
            <a:ext cx="1044654" cy="450173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 flipH="1">
            <a:off x="1728542" y="-728432"/>
            <a:ext cx="1044654" cy="450173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H="1">
            <a:off x="1728539" y="343163"/>
            <a:ext cx="1044654" cy="450173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1728541" y="1343270"/>
            <a:ext cx="1044654" cy="450173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>
            <a:off x="1728540" y="2343427"/>
            <a:ext cx="1044654" cy="450173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 flipH="1">
            <a:off x="1786519" y="3285557"/>
            <a:ext cx="928695" cy="4501731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H="1">
            <a:off x="1785946" y="4143387"/>
            <a:ext cx="928672" cy="450056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 flipH="1" flipV="1">
            <a:off x="6340437" y="-1758910"/>
            <a:ext cx="1044651" cy="456247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6200000" flipH="1" flipV="1">
            <a:off x="6340439" y="-758803"/>
            <a:ext cx="1044652" cy="456247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6200000" flipH="1" flipV="1">
            <a:off x="6340436" y="312792"/>
            <a:ext cx="1044652" cy="456247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H="1" flipV="1">
            <a:off x="6340436" y="1312898"/>
            <a:ext cx="1044652" cy="456247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 flipH="1" flipV="1">
            <a:off x="6340437" y="2313056"/>
            <a:ext cx="1044652" cy="456247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6200000" flipH="1" flipV="1">
            <a:off x="6398414" y="3255186"/>
            <a:ext cx="928693" cy="456247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6200000" flipH="1" flipV="1">
            <a:off x="6393665" y="4107665"/>
            <a:ext cx="928670" cy="45720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9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572000" y="857232"/>
            <a:ext cx="42148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Pongamos la vida en ello y si nos damos cuenta que no podemos, quizás entonces necesitemos hacer un alto en el camino y experimentar un cambio 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 rot="18709189">
            <a:off x="2956017" y="46984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09189">
            <a:off x="5384909" y="54127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09189">
            <a:off x="2956017" y="132709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09189">
            <a:off x="5384909" y="1398535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709189">
            <a:off x="3027455" y="2184352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09189">
            <a:off x="5456347" y="225579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09189">
            <a:off x="3027455" y="304160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09189">
            <a:off x="5456347" y="3113047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709189">
            <a:off x="3098894" y="379168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709189">
            <a:off x="5527786" y="3863119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709189">
            <a:off x="3098894" y="464893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709189">
            <a:off x="5527786" y="4720376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709189">
            <a:off x="3170332" y="5506193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709189">
            <a:off x="5599224" y="5577631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709189">
            <a:off x="3170332" y="6363450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709189">
            <a:off x="5599224" y="6434888"/>
            <a:ext cx="872455" cy="846223"/>
          </a:xfrm>
          <a:prstGeom prst="teardrop">
            <a:avLst>
              <a:gd name="adj" fmla="val 170400"/>
            </a:avLst>
          </a:prstGeom>
          <a:gradFill flip="none" rotWithShape="1">
            <a:gsLst>
              <a:gs pos="37000">
                <a:schemeClr val="accent6">
                  <a:lumMod val="75000"/>
                  <a:shade val="30000"/>
                  <a:satMod val="115000"/>
                  <a:alpha val="8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83582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rera-nike-we-run-mexico-2013-m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143372" y="50004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Así, con otro aspecto, con otras posibilidades y con la gracia de Dios, lo haremos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28992" y="514351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Trapecio"/>
          <p:cNvSpPr/>
          <p:nvPr/>
        </p:nvSpPr>
        <p:spPr>
          <a:xfrm rot="7184978">
            <a:off x="1368356" y="-1211955"/>
            <a:ext cx="1045038" cy="4910593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6378174">
            <a:off x="1088191" y="83367"/>
            <a:ext cx="1045038" cy="4539410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1013366" y="1344032"/>
            <a:ext cx="1045038" cy="4357718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4609644">
            <a:off x="1041032" y="2335116"/>
            <a:ext cx="1045038" cy="4655186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3858083">
            <a:off x="1447641" y="3402512"/>
            <a:ext cx="1045038" cy="4560308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4447574">
            <a:off x="6546910" y="-1174677"/>
            <a:ext cx="1045038" cy="4974487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5376322">
            <a:off x="6875425" y="-174975"/>
            <a:ext cx="1045038" cy="4974487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6200000">
            <a:off x="7036793" y="964211"/>
            <a:ext cx="1045038" cy="4974485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6889960">
            <a:off x="6948157" y="2021073"/>
            <a:ext cx="1045038" cy="4974487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7843467">
            <a:off x="6569700" y="3192922"/>
            <a:ext cx="1045038" cy="4974487"/>
          </a:xfrm>
          <a:prstGeom prst="trapezoid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000164" y="-357214"/>
            <a:ext cx="11358642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lor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857884" y="500042"/>
            <a:ext cx="29289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des por vencido, piensa que si Dios te ha dado la vida, es porque sabe que tú puedes con ella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Paralelogramo"/>
          <p:cNvSpPr/>
          <p:nvPr/>
        </p:nvSpPr>
        <p:spPr>
          <a:xfrm>
            <a:off x="0" y="3500438"/>
            <a:ext cx="4500562" cy="3357562"/>
          </a:xfrm>
          <a:prstGeom prst="parallelogram">
            <a:avLst>
              <a:gd name="adj" fmla="val 12585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357686" y="3714752"/>
            <a:ext cx="4429124" cy="3143248"/>
          </a:xfrm>
          <a:prstGeom prst="parallelogram">
            <a:avLst>
              <a:gd name="adj" fmla="val 13151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00" y="0"/>
            <a:ext cx="4572000" cy="3286124"/>
          </a:xfrm>
          <a:prstGeom prst="parallelogram">
            <a:avLst>
              <a:gd name="adj" fmla="val 12893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0" y="0"/>
            <a:ext cx="4562476" cy="3286124"/>
          </a:xfrm>
          <a:prstGeom prst="parallelogram">
            <a:avLst>
              <a:gd name="adj" fmla="val 12894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642910" y="0"/>
            <a:ext cx="4143404" cy="2928934"/>
          </a:xfrm>
          <a:prstGeom prst="parallelogram">
            <a:avLst>
              <a:gd name="adj" fmla="val 13203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4429124" y="0"/>
            <a:ext cx="4000528" cy="2928910"/>
          </a:xfrm>
          <a:prstGeom prst="parallelogram">
            <a:avLst>
              <a:gd name="adj" fmla="val 12545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642910" y="3857628"/>
            <a:ext cx="3857652" cy="3000372"/>
          </a:xfrm>
          <a:prstGeom prst="parallelogram">
            <a:avLst>
              <a:gd name="adj" fmla="val 11868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571876"/>
            <a:ext cx="4572000" cy="3286124"/>
          </a:xfrm>
          <a:prstGeom prst="parallelogram">
            <a:avLst>
              <a:gd name="adj" fmla="val 13180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1693-944-5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072198" y="357166"/>
            <a:ext cx="307180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éxito en la vida no se mide por lo que has logrado, sino por los obstáculos que has tenido que enfrentar en el camino.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78657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4291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14363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5643570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07206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285884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2357422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857356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714488"/>
            <a:ext cx="2357422" cy="2428892"/>
          </a:xfrm>
          <a:prstGeom prst="chevron">
            <a:avLst>
              <a:gd name="adj" fmla="val 8776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oma-de-Decisi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929322" y="4180344"/>
            <a:ext cx="321467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y sólo tú escoges la manera en que vas a afectar el corazón de otros y esas decisiones son de lo que se trata la vida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2428860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714744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142976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7786678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072066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6429388" y="1643050"/>
            <a:ext cx="1357322" cy="1714512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flipV="1">
            <a:off x="2428860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flipV="1">
            <a:off x="3714744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flipV="1">
            <a:off x="0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flipV="1">
            <a:off x="1142976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flipV="1">
            <a:off x="7786678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flipV="1">
            <a:off x="5072066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flipV="1">
            <a:off x="6429388" y="3500438"/>
            <a:ext cx="1357322" cy="1633550"/>
          </a:xfrm>
          <a:prstGeom prst="flowChartMerge">
            <a:avLst/>
          </a:prstGeom>
          <a:gradFill flip="none" rotWithShape="1">
            <a:gsLst>
              <a:gs pos="87000">
                <a:schemeClr val="accent3">
                  <a:lumMod val="75000"/>
                  <a:shade val="30000"/>
                  <a:satMod val="115000"/>
                  <a:alpha val="1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_0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142976" y="571480"/>
            <a:ext cx="62865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“Que este día sea el mejor de tu vida". 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4572000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2786050" y="1928802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 flipH="1">
            <a:off x="221454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514350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150016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786446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785786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657226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0" y="2000240"/>
            <a:ext cx="1785950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7286644" y="1857364"/>
            <a:ext cx="1857356" cy="2643206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gradFill flip="none" rotWithShape="1">
            <a:gsLst>
              <a:gs pos="5900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Franja diagonal"/>
          <p:cNvSpPr/>
          <p:nvPr/>
        </p:nvSpPr>
        <p:spPr>
          <a:xfrm flipH="1">
            <a:off x="0" y="0"/>
            <a:ext cx="4572000" cy="4143404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0000">
                <a:srgbClr val="EF720B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1071546"/>
            <a:ext cx="4572000" cy="4143404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0000">
                <a:srgbClr val="EF720B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2357430"/>
            <a:ext cx="4572000" cy="4143404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0000">
                <a:srgbClr val="EF720B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497049" y="0"/>
            <a:ext cx="4646951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0000">
                <a:srgbClr val="EF720B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572000" y="1142984"/>
            <a:ext cx="4572000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0000">
                <a:srgbClr val="EF720B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2285992"/>
            <a:ext cx="4572000" cy="4143380"/>
          </a:xfrm>
          <a:prstGeom prst="diagStripe">
            <a:avLst>
              <a:gd name="adj" fmla="val 84171"/>
            </a:avLst>
          </a:prstGeom>
          <a:gradFill flip="none" rotWithShape="1">
            <a:gsLst>
              <a:gs pos="50000">
                <a:srgbClr val="EF720B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722043">
            <a:off x="5730278" y="4030037"/>
            <a:ext cx="2775234" cy="217394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5286388"/>
            <a:ext cx="2093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 : </a:t>
            </a:r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Mahatma </a:t>
            </a:r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Ghandi</a:t>
            </a:r>
            <a:endParaRPr lang="es-ES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5715016"/>
            <a:ext cx="28937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:</a:t>
            </a:r>
            <a:r>
              <a:rPr lang="es-ES_tradnl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Adele</a:t>
            </a:r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es-ES_tradnl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Someone</a:t>
            </a:r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Like</a:t>
            </a:r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-357214"/>
            <a:ext cx="9144000" cy="8572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671</Words>
  <Application>Microsoft Office PowerPoint</Application>
  <PresentationFormat>Presentación en pantalla (4:3)</PresentationFormat>
  <Paragraphs>69</Paragraphs>
  <Slides>41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71</cp:revision>
  <dcterms:created xsi:type="dcterms:W3CDTF">2013-12-01T05:00:20Z</dcterms:created>
  <dcterms:modified xsi:type="dcterms:W3CDTF">2013-12-03T23:16:56Z</dcterms:modified>
</cp:coreProperties>
</file>