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97" r:id="rId5"/>
    <p:sldId id="259" r:id="rId6"/>
    <p:sldId id="260" r:id="rId7"/>
    <p:sldId id="265" r:id="rId8"/>
    <p:sldId id="298" r:id="rId9"/>
    <p:sldId id="261" r:id="rId10"/>
    <p:sldId id="267" r:id="rId11"/>
    <p:sldId id="268" r:id="rId12"/>
    <p:sldId id="299" r:id="rId13"/>
    <p:sldId id="266" r:id="rId14"/>
    <p:sldId id="262" r:id="rId15"/>
    <p:sldId id="289" r:id="rId16"/>
    <p:sldId id="300" r:id="rId17"/>
    <p:sldId id="263" r:id="rId18"/>
    <p:sldId id="280" r:id="rId19"/>
    <p:sldId id="275" r:id="rId20"/>
    <p:sldId id="301" r:id="rId21"/>
    <p:sldId id="277" r:id="rId22"/>
    <p:sldId id="273" r:id="rId23"/>
    <p:sldId id="264" r:id="rId24"/>
    <p:sldId id="302" r:id="rId25"/>
    <p:sldId id="269" r:id="rId26"/>
    <p:sldId id="278" r:id="rId27"/>
    <p:sldId id="283" r:id="rId28"/>
    <p:sldId id="303" r:id="rId29"/>
    <p:sldId id="279" r:id="rId30"/>
    <p:sldId id="276" r:id="rId31"/>
    <p:sldId id="285" r:id="rId32"/>
    <p:sldId id="304" r:id="rId33"/>
    <p:sldId id="292" r:id="rId34"/>
    <p:sldId id="287" r:id="rId35"/>
    <p:sldId id="290" r:id="rId36"/>
    <p:sldId id="305" r:id="rId37"/>
    <p:sldId id="288" r:id="rId38"/>
    <p:sldId id="293" r:id="rId39"/>
    <p:sldId id="295" r:id="rId40"/>
    <p:sldId id="306" r:id="rId41"/>
    <p:sldId id="291" r:id="rId42"/>
    <p:sldId id="294" r:id="rId43"/>
    <p:sldId id="296" r:id="rId44"/>
    <p:sldId id="307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r9UhCSSKPteO4CPJ68Usg" hashData="fTDWAfyLq9w/s22OHMdfOKDAgK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5225" autoAdjust="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2C8DA-37EF-4086-945C-58B86E44FDE5}" type="datetimeFigureOut">
              <a:rPr lang="es-PE" smtClean="0"/>
              <a:pPr/>
              <a:t>8/07/2017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5B5AC-C93D-4DF7-809A-B790168A267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71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3786181" y="-857251"/>
            <a:ext cx="1866447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786181" y="2500311"/>
            <a:ext cx="1866447" cy="3500438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2174284" y="826060"/>
            <a:ext cx="1866447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5460433" y="826060"/>
            <a:ext cx="1866447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8890922">
            <a:off x="2969384" y="-420752"/>
            <a:ext cx="1015163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5469716" y="2079578"/>
            <a:ext cx="1015163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694977">
            <a:off x="5441012" y="-397119"/>
            <a:ext cx="1015163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2965992" y="2082979"/>
            <a:ext cx="1015163" cy="3357562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g-gif-update (6)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072330" y="4528875"/>
            <a:ext cx="1714512" cy="135850"/>
          </a:xfrm>
          <a:prstGeom prst="rect">
            <a:avLst/>
          </a:prstGeom>
        </p:spPr>
      </p:pic>
      <p:pic>
        <p:nvPicPr>
          <p:cNvPr id="44034" name="Picture 2" descr="Imagen renderizada"/>
          <p:cNvPicPr>
            <a:picLocks noChangeAspect="1" noChangeArrowheads="1"/>
          </p:cNvPicPr>
          <p:nvPr/>
        </p:nvPicPr>
        <p:blipFill>
          <a:blip r:embed="rId6">
            <a:lum bright="10000" contrast="20000"/>
          </a:blip>
          <a:srcRect/>
          <a:stretch>
            <a:fillRect/>
          </a:stretch>
        </p:blipFill>
        <p:spPr bwMode="auto">
          <a:xfrm>
            <a:off x="1500166" y="214296"/>
            <a:ext cx="3015498" cy="785818"/>
          </a:xfrm>
          <a:prstGeom prst="rect">
            <a:avLst/>
          </a:prstGeom>
          <a:noFill/>
        </p:spPr>
      </p:pic>
      <p:pic>
        <p:nvPicPr>
          <p:cNvPr id="20" name="19 Imagen" descr="Cool Text - Frases 250857812872552.png"/>
          <p:cNvPicPr>
            <a:picLocks noChangeAspect="1"/>
          </p:cNvPicPr>
          <p:nvPr/>
        </p:nvPicPr>
        <p:blipFill>
          <a:blip r:embed="rId7">
            <a:lum bright="10000" contrast="20000"/>
          </a:blip>
          <a:stretch>
            <a:fillRect/>
          </a:stretch>
        </p:blipFill>
        <p:spPr>
          <a:xfrm>
            <a:off x="857224" y="1071552"/>
            <a:ext cx="2204784" cy="671381"/>
          </a:xfrm>
          <a:prstGeom prst="rect">
            <a:avLst/>
          </a:prstGeom>
        </p:spPr>
      </p:pic>
      <p:pic>
        <p:nvPicPr>
          <p:cNvPr id="21" name="20 Imagen" descr="Cool Text - Sabias 250857796532115.png"/>
          <p:cNvPicPr>
            <a:picLocks noChangeAspect="1"/>
          </p:cNvPicPr>
          <p:nvPr/>
        </p:nvPicPr>
        <p:blipFill>
          <a:blip r:embed="rId8">
            <a:lum bright="10000" contrast="20000"/>
          </a:blip>
          <a:stretch>
            <a:fillRect/>
          </a:stretch>
        </p:blipFill>
        <p:spPr>
          <a:xfrm>
            <a:off x="3071802" y="1142990"/>
            <a:ext cx="2000264" cy="635378"/>
          </a:xfrm>
          <a:prstGeom prst="rect">
            <a:avLst/>
          </a:prstGeom>
        </p:spPr>
      </p:pic>
      <p:pic>
        <p:nvPicPr>
          <p:cNvPr id="22" name="21 Imagen" descr="Cool Text - Entre 250857852622793.png"/>
          <p:cNvPicPr>
            <a:picLocks noChangeAspect="1"/>
          </p:cNvPicPr>
          <p:nvPr/>
        </p:nvPicPr>
        <p:blipFill>
          <a:blip r:embed="rId9">
            <a:lum bright="10000" contrast="20000"/>
          </a:blip>
          <a:stretch>
            <a:fillRect/>
          </a:stretch>
        </p:blipFill>
        <p:spPr>
          <a:xfrm>
            <a:off x="1000100" y="3429006"/>
            <a:ext cx="1857388" cy="670017"/>
          </a:xfrm>
          <a:prstGeom prst="rect">
            <a:avLst/>
          </a:prstGeom>
        </p:spPr>
      </p:pic>
      <p:pic>
        <p:nvPicPr>
          <p:cNvPr id="23" name="22 Imagen" descr="Cool Text - Flores 250857868300707.png"/>
          <p:cNvPicPr>
            <a:picLocks noChangeAspect="1"/>
          </p:cNvPicPr>
          <p:nvPr/>
        </p:nvPicPr>
        <p:blipFill>
          <a:blip r:embed="rId10">
            <a:lum bright="10000" contrast="20000"/>
          </a:blip>
          <a:stretch>
            <a:fillRect/>
          </a:stretch>
        </p:blipFill>
        <p:spPr>
          <a:xfrm>
            <a:off x="2928926" y="3429006"/>
            <a:ext cx="2076112" cy="678085"/>
          </a:xfrm>
          <a:prstGeom prst="rect">
            <a:avLst/>
          </a:prstGeom>
        </p:spPr>
      </p:pic>
      <p:pic>
        <p:nvPicPr>
          <p:cNvPr id="25" name="24 Imagen" descr="1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357222" y="-428646"/>
            <a:ext cx="9858444" cy="60722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ERNESTO_CORTAZAR_-_Now_and_fore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sp>
        <p:nvSpPr>
          <p:cNvPr id="14" name="13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6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0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2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6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2" y="2000246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mente es como un paracaídas… Solo funciona si la tenemos abierta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571750"/>
            <a:ext cx="2807345" cy="3000396"/>
          </a:xfrm>
          <a:prstGeom prst="rect">
            <a:avLst/>
          </a:prstGeom>
          <a:effectLst/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68110" y="1046484"/>
            <a:ext cx="2807345" cy="3000358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6" y="-357208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196898"/>
            <a:ext cx="2807345" cy="2914568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214414" y="714362"/>
            <a:ext cx="1657350" cy="1704975"/>
          </a:xfrm>
          <a:prstGeom prst="rect">
            <a:avLst/>
          </a:prstGeom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-285770"/>
            <a:ext cx="1657350" cy="1704975"/>
          </a:xfrm>
          <a:prstGeom prst="rect">
            <a:avLst/>
          </a:prstGeom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142976" y="2357436"/>
            <a:ext cx="1657350" cy="1704975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143372" y="-500084"/>
            <a:ext cx="1657350" cy="1704975"/>
          </a:xfrm>
          <a:prstGeom prst="rect">
            <a:avLst/>
          </a:prstGeom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5008" y="214296"/>
            <a:ext cx="1657350" cy="1704975"/>
          </a:xfrm>
          <a:prstGeom prst="rect">
            <a:avLst/>
          </a:prstGeom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143108" y="3643320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714744" y="3786196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572132" y="3143254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429388" y="1785932"/>
            <a:ext cx="1657350" cy="1704975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500180"/>
            <a:ext cx="2286016" cy="204787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3504">
            <a:off x="4108467" y="565627"/>
            <a:ext cx="3516365" cy="2403115"/>
          </a:xfrm>
          <a:prstGeom prst="rect">
            <a:avLst/>
          </a:prstGeom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3504">
            <a:off x="1393823" y="2208701"/>
            <a:ext cx="3516365" cy="2403115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956511">
            <a:off x="3696168" y="2793398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347093">
            <a:off x="1714209" y="434846"/>
            <a:ext cx="3516365" cy="24031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85918" y="1928808"/>
            <a:ext cx="478634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Locura es hacer la misma cosa una y otra vez esperando obtener diferentes resultados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3888">
            <a:off x="-617115" y="-405358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6280" flipV="1">
            <a:off x="3132343" y="-479089"/>
            <a:ext cx="6563350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92967" y="-404640"/>
            <a:ext cx="1214446" cy="1577203"/>
          </a:xfrm>
          <a:prstGeom prst="rect">
            <a:avLst/>
          </a:prstGeom>
        </p:spPr>
      </p:pic>
      <p:pic>
        <p:nvPicPr>
          <p:cNvPr id="4" name="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1140188"/>
            <a:ext cx="1285884" cy="1577203"/>
          </a:xfrm>
          <a:prstGeom prst="rect">
            <a:avLst/>
          </a:prstGeom>
        </p:spPr>
      </p:pic>
      <p:pic>
        <p:nvPicPr>
          <p:cNvPr id="5" name="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92967" y="2738632"/>
            <a:ext cx="1214446" cy="1577203"/>
          </a:xfrm>
          <a:prstGeom prst="rect">
            <a:avLst/>
          </a:prstGeom>
        </p:spPr>
      </p:pic>
      <p:pic>
        <p:nvPicPr>
          <p:cNvPr id="6" name="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4354898"/>
            <a:ext cx="1285884" cy="1577203"/>
          </a:xfrm>
          <a:prstGeom prst="rect">
            <a:avLst/>
          </a:prstGeom>
        </p:spPr>
      </p:pic>
      <p:pic>
        <p:nvPicPr>
          <p:cNvPr id="7" name="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-431423"/>
            <a:ext cx="1214446" cy="1577203"/>
          </a:xfrm>
          <a:prstGeom prst="rect">
            <a:avLst/>
          </a:prstGeom>
        </p:spPr>
      </p:pic>
      <p:pic>
        <p:nvPicPr>
          <p:cNvPr id="8" name="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857356" y="1140188"/>
            <a:ext cx="1214446" cy="1577203"/>
          </a:xfrm>
          <a:prstGeom prst="rect">
            <a:avLst/>
          </a:prstGeom>
        </p:spPr>
      </p:pic>
      <p:pic>
        <p:nvPicPr>
          <p:cNvPr id="9" name="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2711825"/>
            <a:ext cx="1214446" cy="1577203"/>
          </a:xfrm>
          <a:prstGeom prst="rect">
            <a:avLst/>
          </a:prstGeom>
        </p:spPr>
      </p:pic>
      <p:pic>
        <p:nvPicPr>
          <p:cNvPr id="10" name="9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071670" y="4354898"/>
            <a:ext cx="1214446" cy="1577203"/>
          </a:xfrm>
          <a:prstGeom prst="rect">
            <a:avLst/>
          </a:prstGeom>
        </p:spPr>
      </p:pic>
      <p:pic>
        <p:nvPicPr>
          <p:cNvPr id="11" name="10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71670" y="-431424"/>
            <a:ext cx="1214446" cy="1577203"/>
          </a:xfrm>
          <a:prstGeom prst="rect">
            <a:avLst/>
          </a:prstGeom>
        </p:spPr>
      </p:pic>
      <p:pic>
        <p:nvPicPr>
          <p:cNvPr id="12" name="11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86116" y="1140188"/>
            <a:ext cx="1214446" cy="1577203"/>
          </a:xfrm>
          <a:prstGeom prst="rect">
            <a:avLst/>
          </a:prstGeom>
        </p:spPr>
      </p:pic>
      <p:pic>
        <p:nvPicPr>
          <p:cNvPr id="13" name="1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00232" y="2711824"/>
            <a:ext cx="1214446" cy="1577203"/>
          </a:xfrm>
          <a:prstGeom prst="rect">
            <a:avLst/>
          </a:prstGeom>
        </p:spPr>
      </p:pic>
      <p:pic>
        <p:nvPicPr>
          <p:cNvPr id="14" name="1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357554" y="4283460"/>
            <a:ext cx="1214446" cy="1577203"/>
          </a:xfrm>
          <a:prstGeom prst="rect">
            <a:avLst/>
          </a:prstGeom>
        </p:spPr>
      </p:pic>
      <p:pic>
        <p:nvPicPr>
          <p:cNvPr id="15" name="1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93165" y="-404640"/>
            <a:ext cx="1214446" cy="1577203"/>
          </a:xfrm>
          <a:prstGeom prst="rect">
            <a:avLst/>
          </a:prstGeom>
        </p:spPr>
      </p:pic>
      <p:pic>
        <p:nvPicPr>
          <p:cNvPr id="16" name="1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14876" y="1140188"/>
            <a:ext cx="1285884" cy="1577203"/>
          </a:xfrm>
          <a:prstGeom prst="rect">
            <a:avLst/>
          </a:prstGeom>
        </p:spPr>
      </p:pic>
      <p:pic>
        <p:nvPicPr>
          <p:cNvPr id="17" name="1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93165" y="2738632"/>
            <a:ext cx="1214446" cy="1577203"/>
          </a:xfrm>
          <a:prstGeom prst="rect">
            <a:avLst/>
          </a:prstGeom>
        </p:spPr>
      </p:pic>
      <p:pic>
        <p:nvPicPr>
          <p:cNvPr id="18" name="1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86314" y="4283460"/>
            <a:ext cx="1285884" cy="1577203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3505228">
            <a:off x="4013902" y="-134669"/>
            <a:ext cx="1194889" cy="1202686"/>
          </a:xfrm>
          <a:prstGeom prst="rect">
            <a:avLst/>
          </a:prstGeom>
          <a:effectLst/>
        </p:spPr>
      </p:pic>
      <p:pic>
        <p:nvPicPr>
          <p:cNvPr id="4" name="3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6647858">
            <a:off x="5196957" y="175676"/>
            <a:ext cx="1159285" cy="1135613"/>
          </a:xfrm>
          <a:prstGeom prst="rect">
            <a:avLst/>
          </a:prstGeom>
          <a:effectLst/>
        </p:spPr>
      </p:pic>
      <p:pic>
        <p:nvPicPr>
          <p:cNvPr id="5" name="4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7511630">
            <a:off x="5968789" y="1028805"/>
            <a:ext cx="1196255" cy="1160319"/>
          </a:xfrm>
          <a:prstGeom prst="rect">
            <a:avLst/>
          </a:prstGeom>
          <a:effectLst/>
        </p:spPr>
      </p:pic>
      <p:pic>
        <p:nvPicPr>
          <p:cNvPr id="6" name="5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7800475">
            <a:off x="6227436" y="2129386"/>
            <a:ext cx="1175473" cy="997817"/>
          </a:xfrm>
          <a:prstGeom prst="rect">
            <a:avLst/>
          </a:prstGeom>
          <a:effectLst/>
        </p:spPr>
      </p:pic>
      <p:pic>
        <p:nvPicPr>
          <p:cNvPr id="7" name="6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9890578">
            <a:off x="6032758" y="3064091"/>
            <a:ext cx="1166557" cy="997817"/>
          </a:xfrm>
          <a:prstGeom prst="rect">
            <a:avLst/>
          </a:prstGeom>
          <a:effectLst/>
        </p:spPr>
      </p:pic>
      <p:pic>
        <p:nvPicPr>
          <p:cNvPr id="8" name="7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2181263">
            <a:off x="5438481" y="3820085"/>
            <a:ext cx="1030267" cy="955858"/>
          </a:xfrm>
          <a:prstGeom prst="rect">
            <a:avLst/>
          </a:prstGeom>
          <a:effectLst/>
        </p:spPr>
      </p:pic>
      <p:pic>
        <p:nvPicPr>
          <p:cNvPr id="9" name="8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3612786">
            <a:off x="4464562" y="4096319"/>
            <a:ext cx="1002630" cy="1149607"/>
          </a:xfrm>
          <a:prstGeom prst="rect">
            <a:avLst/>
          </a:prstGeom>
          <a:effectLst/>
        </p:spPr>
      </p:pic>
      <p:pic>
        <p:nvPicPr>
          <p:cNvPr id="10" name="9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4986946">
            <a:off x="3453351" y="4107445"/>
            <a:ext cx="1022278" cy="1172823"/>
          </a:xfrm>
          <a:prstGeom prst="rect">
            <a:avLst/>
          </a:prstGeom>
          <a:effectLst/>
        </p:spPr>
      </p:pic>
      <p:pic>
        <p:nvPicPr>
          <p:cNvPr id="11" name="10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451647">
            <a:off x="2372058" y="3536397"/>
            <a:ext cx="1036130" cy="1236591"/>
          </a:xfrm>
          <a:prstGeom prst="rect">
            <a:avLst/>
          </a:prstGeom>
          <a:effectLst/>
        </p:spPr>
      </p:pic>
      <p:pic>
        <p:nvPicPr>
          <p:cNvPr id="12" name="11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7433106">
            <a:off x="2021313" y="2830889"/>
            <a:ext cx="1044430" cy="1129673"/>
          </a:xfrm>
          <a:prstGeom prst="rect">
            <a:avLst/>
          </a:prstGeom>
          <a:effectLst/>
        </p:spPr>
      </p:pic>
      <p:pic>
        <p:nvPicPr>
          <p:cNvPr id="13" name="12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8603584">
            <a:off x="1972303" y="2006141"/>
            <a:ext cx="1096845" cy="997817"/>
          </a:xfrm>
          <a:prstGeom prst="rect">
            <a:avLst/>
          </a:prstGeom>
          <a:effectLst/>
        </p:spPr>
      </p:pic>
      <p:pic>
        <p:nvPicPr>
          <p:cNvPr id="14" name="13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360906" y="816706"/>
            <a:ext cx="1068086" cy="1183540"/>
          </a:xfrm>
          <a:prstGeom prst="rect">
            <a:avLst/>
          </a:prstGeom>
          <a:effectLst/>
        </p:spPr>
      </p:pic>
      <p:pic>
        <p:nvPicPr>
          <p:cNvPr id="15" name="14 Imagen" descr="swir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92455">
            <a:off x="2863118" y="12318"/>
            <a:ext cx="1289300" cy="1188764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14546" y="1643056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Hay una fuerza </a:t>
            </a:r>
            <a:r>
              <a:rPr lang="es-PE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motríz</a:t>
            </a:r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más poderosa que el vapor, la electricidad y la energía atómica:  “la voluntad “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85752" y="-1000126"/>
            <a:ext cx="1428728" cy="1357298"/>
          </a:xfrm>
          <a:prstGeom prst="rect">
            <a:avLst/>
          </a:prstGeom>
          <a:effectLst/>
        </p:spPr>
      </p:pic>
      <p:pic>
        <p:nvPicPr>
          <p:cNvPr id="5" name="4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715272" y="-1035851"/>
            <a:ext cx="1428728" cy="1357298"/>
          </a:xfrm>
          <a:prstGeom prst="rect">
            <a:avLst/>
          </a:prstGeom>
          <a:effectLst/>
        </p:spPr>
      </p:pic>
      <p:pic>
        <p:nvPicPr>
          <p:cNvPr id="6" name="5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715272" y="4464851"/>
            <a:ext cx="1428728" cy="1357298"/>
          </a:xfrm>
          <a:prstGeom prst="rect">
            <a:avLst/>
          </a:prstGeom>
          <a:effectLst/>
        </p:spPr>
      </p:pic>
      <p:pic>
        <p:nvPicPr>
          <p:cNvPr id="7" name="6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85752" y="4500576"/>
            <a:ext cx="1428728" cy="1357298"/>
          </a:xfrm>
          <a:prstGeom prst="rect">
            <a:avLst/>
          </a:prstGeom>
          <a:effectLst/>
        </p:spPr>
      </p:pic>
      <p:pic>
        <p:nvPicPr>
          <p:cNvPr id="8" name="7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357290" y="-142894"/>
            <a:ext cx="1143008" cy="1085863"/>
          </a:xfrm>
          <a:prstGeom prst="rect">
            <a:avLst/>
          </a:prstGeom>
          <a:effectLst/>
        </p:spPr>
      </p:pic>
      <p:pic>
        <p:nvPicPr>
          <p:cNvPr id="9" name="8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000892" y="-35743"/>
            <a:ext cx="1143008" cy="1085863"/>
          </a:xfrm>
          <a:prstGeom prst="rect">
            <a:avLst/>
          </a:prstGeom>
          <a:effectLst/>
        </p:spPr>
      </p:pic>
      <p:pic>
        <p:nvPicPr>
          <p:cNvPr id="10" name="9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357290" y="3929072"/>
            <a:ext cx="1143008" cy="1085863"/>
          </a:xfrm>
          <a:prstGeom prst="rect">
            <a:avLst/>
          </a:prstGeom>
          <a:effectLst/>
        </p:spPr>
      </p:pic>
      <p:pic>
        <p:nvPicPr>
          <p:cNvPr id="11" name="10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143768" y="3679033"/>
            <a:ext cx="1143008" cy="1085863"/>
          </a:xfrm>
          <a:prstGeom prst="rect">
            <a:avLst/>
          </a:prstGeom>
          <a:effectLst/>
        </p:spPr>
      </p:pic>
      <p:pic>
        <p:nvPicPr>
          <p:cNvPr id="12" name="11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214546" y="571485"/>
            <a:ext cx="1000132" cy="878693"/>
          </a:xfrm>
          <a:prstGeom prst="rect">
            <a:avLst/>
          </a:prstGeom>
          <a:effectLst/>
        </p:spPr>
      </p:pic>
      <p:pic>
        <p:nvPicPr>
          <p:cNvPr id="13" name="12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6286512" y="535761"/>
            <a:ext cx="1000132" cy="878693"/>
          </a:xfrm>
          <a:prstGeom prst="rect">
            <a:avLst/>
          </a:prstGeom>
          <a:effectLst/>
        </p:spPr>
      </p:pic>
      <p:pic>
        <p:nvPicPr>
          <p:cNvPr id="14" name="13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214546" y="3357568"/>
            <a:ext cx="1000132" cy="878693"/>
          </a:xfrm>
          <a:prstGeom prst="rect">
            <a:avLst/>
          </a:prstGeom>
          <a:effectLst/>
        </p:spPr>
      </p:pic>
      <p:pic>
        <p:nvPicPr>
          <p:cNvPr id="15" name="14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6500826" y="3178967"/>
            <a:ext cx="1000132" cy="878693"/>
          </a:xfrm>
          <a:prstGeom prst="rect">
            <a:avLst/>
          </a:prstGeom>
          <a:effectLst/>
        </p:spPr>
      </p:pic>
      <p:pic>
        <p:nvPicPr>
          <p:cNvPr id="16" name="15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000364" y="1142990"/>
            <a:ext cx="857256" cy="753165"/>
          </a:xfrm>
          <a:prstGeom prst="rect">
            <a:avLst/>
          </a:prstGeom>
          <a:effectLst/>
        </p:spPr>
      </p:pic>
      <p:pic>
        <p:nvPicPr>
          <p:cNvPr id="17" name="16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715008" y="1178703"/>
            <a:ext cx="857256" cy="753165"/>
          </a:xfrm>
          <a:prstGeom prst="rect">
            <a:avLst/>
          </a:prstGeom>
          <a:effectLst/>
        </p:spPr>
      </p:pic>
      <p:pic>
        <p:nvPicPr>
          <p:cNvPr id="18" name="17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000364" y="2928940"/>
            <a:ext cx="857256" cy="753165"/>
          </a:xfrm>
          <a:prstGeom prst="rect">
            <a:avLst/>
          </a:prstGeom>
          <a:effectLst/>
        </p:spPr>
      </p:pic>
      <p:pic>
        <p:nvPicPr>
          <p:cNvPr id="19" name="18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857884" y="2750339"/>
            <a:ext cx="857256" cy="753165"/>
          </a:xfrm>
          <a:prstGeom prst="rect">
            <a:avLst/>
          </a:prstGeom>
          <a:effectLst/>
        </p:spPr>
      </p:pic>
      <p:pic>
        <p:nvPicPr>
          <p:cNvPr id="20" name="19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714744" y="1643056"/>
            <a:ext cx="775945" cy="681727"/>
          </a:xfrm>
          <a:prstGeom prst="rect">
            <a:avLst/>
          </a:prstGeom>
          <a:effectLst/>
        </p:spPr>
      </p:pic>
      <p:pic>
        <p:nvPicPr>
          <p:cNvPr id="21" name="20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072066" y="1732858"/>
            <a:ext cx="714380" cy="627638"/>
          </a:xfrm>
          <a:prstGeom prst="rect">
            <a:avLst/>
          </a:prstGeom>
          <a:effectLst/>
        </p:spPr>
      </p:pic>
      <p:pic>
        <p:nvPicPr>
          <p:cNvPr id="22" name="21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643306" y="2500312"/>
            <a:ext cx="775945" cy="681727"/>
          </a:xfrm>
          <a:prstGeom prst="rect">
            <a:avLst/>
          </a:prstGeom>
          <a:effectLst/>
        </p:spPr>
      </p:pic>
      <p:pic>
        <p:nvPicPr>
          <p:cNvPr id="23" name="22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286380" y="2393149"/>
            <a:ext cx="775945" cy="681727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500098" y="-1143026"/>
            <a:ext cx="10072758" cy="742955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0"/>
            <a:ext cx="1905000" cy="1905000"/>
          </a:xfrm>
          <a:prstGeom prst="rect">
            <a:avLst/>
          </a:prstGeom>
        </p:spPr>
      </p:pic>
      <p:pic>
        <p:nvPicPr>
          <p:cNvPr id="4" name="3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1142984"/>
            <a:ext cx="1905000" cy="1905000"/>
          </a:xfrm>
          <a:prstGeom prst="rect">
            <a:avLst/>
          </a:prstGeom>
        </p:spPr>
      </p:pic>
      <p:pic>
        <p:nvPicPr>
          <p:cNvPr id="5" name="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928802"/>
            <a:ext cx="1905000" cy="1905000"/>
          </a:xfrm>
          <a:prstGeom prst="rect">
            <a:avLst/>
          </a:prstGeom>
        </p:spPr>
      </p:pic>
      <p:pic>
        <p:nvPicPr>
          <p:cNvPr id="6" name="5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1905000" cy="1905000"/>
          </a:xfrm>
          <a:prstGeom prst="rect">
            <a:avLst/>
          </a:prstGeom>
        </p:spPr>
      </p:pic>
      <p:pic>
        <p:nvPicPr>
          <p:cNvPr id="8" name="7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666900" cy="1905000"/>
          </a:xfrm>
          <a:prstGeom prst="rect">
            <a:avLst/>
          </a:prstGeom>
        </p:spPr>
      </p:pic>
      <p:pic>
        <p:nvPicPr>
          <p:cNvPr id="9" name="8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142984"/>
            <a:ext cx="1785950" cy="1905000"/>
          </a:xfrm>
          <a:prstGeom prst="rect">
            <a:avLst/>
          </a:prstGeom>
        </p:spPr>
      </p:pic>
      <p:pic>
        <p:nvPicPr>
          <p:cNvPr id="10" name="9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000264"/>
            <a:ext cx="1666900" cy="1905000"/>
          </a:xfrm>
          <a:prstGeom prst="rect">
            <a:avLst/>
          </a:prstGeom>
        </p:spPr>
      </p:pic>
      <p:pic>
        <p:nvPicPr>
          <p:cNvPr id="11" name="10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143248"/>
            <a:ext cx="1785950" cy="200026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838476" y="294894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767038" y="1223587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838475" y="2152282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767037" y="3080975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695598" y="4652611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767038" y="3866793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68277" y="285287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92486" y="1111361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539714" y="2071237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563923" y="2897311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68276" y="3785749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92485" y="4611823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500098" y="-500084"/>
            <a:ext cx="10072758" cy="81439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14546" y="1785932"/>
            <a:ext cx="44291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mayoría de la gente dice que es el intelecto lo que hace a un gran científico. Están equivocados: es el carácter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96121">
            <a:off x="3770878" y="-429740"/>
            <a:ext cx="1951442" cy="1951442"/>
          </a:xfrm>
          <a:prstGeom prst="rect">
            <a:avLst/>
          </a:prstGeom>
        </p:spPr>
      </p:pic>
      <p:pic>
        <p:nvPicPr>
          <p:cNvPr id="4" name="3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168431">
            <a:off x="5161976" y="200824"/>
            <a:ext cx="1951442" cy="1951442"/>
          </a:xfrm>
          <a:prstGeom prst="rect">
            <a:avLst/>
          </a:prstGeom>
        </p:spPr>
      </p:pic>
      <p:pic>
        <p:nvPicPr>
          <p:cNvPr id="5" name="4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450498">
            <a:off x="5750197" y="1503426"/>
            <a:ext cx="1951442" cy="1951442"/>
          </a:xfrm>
          <a:prstGeom prst="rect">
            <a:avLst/>
          </a:prstGeom>
        </p:spPr>
      </p:pic>
      <p:pic>
        <p:nvPicPr>
          <p:cNvPr id="6" name="5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48047">
            <a:off x="5166678" y="2991607"/>
            <a:ext cx="1951442" cy="1951442"/>
          </a:xfrm>
          <a:prstGeom prst="rect">
            <a:avLst/>
          </a:prstGeom>
        </p:spPr>
      </p:pic>
      <p:pic>
        <p:nvPicPr>
          <p:cNvPr id="7" name="6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80174">
            <a:off x="3758891" y="3616029"/>
            <a:ext cx="1951442" cy="1951442"/>
          </a:xfrm>
          <a:prstGeom prst="rect">
            <a:avLst/>
          </a:prstGeom>
        </p:spPr>
      </p:pic>
      <p:pic>
        <p:nvPicPr>
          <p:cNvPr id="8" name="7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018169">
            <a:off x="2173810" y="3070574"/>
            <a:ext cx="1951442" cy="1951442"/>
          </a:xfrm>
          <a:prstGeom prst="rect">
            <a:avLst/>
          </a:prstGeom>
        </p:spPr>
      </p:pic>
      <p:pic>
        <p:nvPicPr>
          <p:cNvPr id="9" name="8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83564">
            <a:off x="1546342" y="1657290"/>
            <a:ext cx="1951442" cy="1951442"/>
          </a:xfrm>
          <a:prstGeom prst="rect">
            <a:avLst/>
          </a:prstGeom>
        </p:spPr>
      </p:pic>
      <p:pic>
        <p:nvPicPr>
          <p:cNvPr id="10" name="9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194053">
            <a:off x="2117846" y="228530"/>
            <a:ext cx="1951442" cy="1951442"/>
          </a:xfrm>
          <a:prstGeom prst="rect">
            <a:avLst/>
          </a:prstGeom>
        </p:spPr>
      </p:pic>
      <p:pic>
        <p:nvPicPr>
          <p:cNvPr id="11" name="10 Imagen" descr="Element_GreenGlitterFlower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1673" t="3846" r="16404" b="11538"/>
          <a:stretch>
            <a:fillRect/>
          </a:stretch>
        </p:blipFill>
        <p:spPr>
          <a:xfrm>
            <a:off x="3857620" y="1740092"/>
            <a:ext cx="1428760" cy="157163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643110" y="-1000126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10" y="4357700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556" y="1785932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14746" y="-214332"/>
            <a:ext cx="1357322" cy="1285860"/>
          </a:xfrm>
          <a:prstGeom prst="donut">
            <a:avLst>
              <a:gd name="adj" fmla="val 4947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438552" y="1938332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286316" y="1928808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86184" y="4000510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643506" y="3429006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715076" y="2000246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00630" y="357172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929390" y="1000114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929390" y="3143254"/>
            <a:ext cx="1143008" cy="1071546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072398" y="2143122"/>
            <a:ext cx="1071602" cy="92867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867344" y="2009770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143044" y="1714494"/>
            <a:ext cx="1714512" cy="1571636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1000150"/>
            <a:ext cx="10072758" cy="728667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ower-a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Flower-a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285984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142976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ower-a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357586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ower-a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643570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00562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ower-a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7981950" y="1643056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428728" y="1928808"/>
            <a:ext cx="535785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vida es como montar en bicicleta. Para mantener el equilibrio, debes seguir moviéndote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938573" y="133343"/>
            <a:ext cx="1666900" cy="971550"/>
          </a:xfrm>
          <a:prstGeom prst="rect">
            <a:avLst/>
          </a:prstGeom>
        </p:spPr>
      </p:pic>
      <p:pic>
        <p:nvPicPr>
          <p:cNvPr id="4" name="3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638103" flipH="1">
            <a:off x="5643570" y="2357436"/>
            <a:ext cx="1666900" cy="971550"/>
          </a:xfrm>
          <a:prstGeom prst="rect">
            <a:avLst/>
          </a:prstGeom>
        </p:spPr>
      </p:pic>
      <p:pic>
        <p:nvPicPr>
          <p:cNvPr id="5" name="4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64252" flipH="1">
            <a:off x="5607305" y="1368434"/>
            <a:ext cx="1666900" cy="971550"/>
          </a:xfrm>
          <a:prstGeom prst="rect">
            <a:avLst/>
          </a:prstGeom>
        </p:spPr>
      </p:pic>
      <p:pic>
        <p:nvPicPr>
          <p:cNvPr id="6" name="5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911806" flipH="1">
            <a:off x="4492442" y="3970196"/>
            <a:ext cx="1666900" cy="971550"/>
          </a:xfrm>
          <a:prstGeom prst="rect">
            <a:avLst/>
          </a:prstGeom>
        </p:spPr>
      </p:pic>
      <p:pic>
        <p:nvPicPr>
          <p:cNvPr id="7" name="6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44673" flipH="1">
            <a:off x="5337194" y="3281442"/>
            <a:ext cx="1666900" cy="971550"/>
          </a:xfrm>
          <a:prstGeom prst="rect">
            <a:avLst/>
          </a:prstGeom>
        </p:spPr>
      </p:pic>
      <p:pic>
        <p:nvPicPr>
          <p:cNvPr id="8" name="7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642934" flipH="1">
            <a:off x="1772251" y="2678494"/>
            <a:ext cx="1666900" cy="971550"/>
          </a:xfrm>
          <a:prstGeom prst="rect">
            <a:avLst/>
          </a:prstGeom>
        </p:spPr>
      </p:pic>
      <p:pic>
        <p:nvPicPr>
          <p:cNvPr id="9" name="8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514441" flipH="1">
            <a:off x="3441166" y="3960443"/>
            <a:ext cx="1666900" cy="971550"/>
          </a:xfrm>
          <a:prstGeom prst="rect">
            <a:avLst/>
          </a:prstGeom>
        </p:spPr>
      </p:pic>
      <p:pic>
        <p:nvPicPr>
          <p:cNvPr id="10" name="9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1883" flipH="1">
            <a:off x="1837742" y="1285786"/>
            <a:ext cx="1666900" cy="971550"/>
          </a:xfrm>
          <a:prstGeom prst="rect">
            <a:avLst/>
          </a:prstGeom>
        </p:spPr>
      </p:pic>
      <p:pic>
        <p:nvPicPr>
          <p:cNvPr id="11" name="10 Imagen" descr="Flowers-1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1785932"/>
            <a:ext cx="1685934" cy="1668904"/>
          </a:xfrm>
          <a:prstGeom prst="rect">
            <a:avLst/>
          </a:prstGeom>
        </p:spPr>
      </p:pic>
      <p:pic>
        <p:nvPicPr>
          <p:cNvPr id="12" name="11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83342" flipH="1">
            <a:off x="4930829" y="550291"/>
            <a:ext cx="1666900" cy="971550"/>
          </a:xfrm>
          <a:prstGeom prst="rect">
            <a:avLst/>
          </a:prstGeom>
        </p:spPr>
      </p:pic>
      <p:pic>
        <p:nvPicPr>
          <p:cNvPr id="13" name="12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91539" flipH="1">
            <a:off x="2417304" y="3692987"/>
            <a:ext cx="1666900" cy="971550"/>
          </a:xfrm>
          <a:prstGeom prst="rect">
            <a:avLst/>
          </a:prstGeom>
        </p:spPr>
      </p:pic>
      <p:pic>
        <p:nvPicPr>
          <p:cNvPr id="14" name="13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834622" flipH="1">
            <a:off x="2660778" y="313074"/>
            <a:ext cx="1666900" cy="9715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0" y="967984"/>
            <a:ext cx="1785918" cy="1660904"/>
          </a:xfrm>
          <a:prstGeom prst="rect">
            <a:avLst/>
          </a:prstGeom>
        </p:spPr>
      </p:pic>
      <p:pic>
        <p:nvPicPr>
          <p:cNvPr id="4" name="3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0" y="2428874"/>
            <a:ext cx="1785918" cy="1660904"/>
          </a:xfrm>
          <a:prstGeom prst="rect">
            <a:avLst/>
          </a:prstGeom>
        </p:spPr>
      </p:pic>
      <p:pic>
        <p:nvPicPr>
          <p:cNvPr id="5" name="4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967984"/>
            <a:ext cx="1785918" cy="1660904"/>
          </a:xfrm>
          <a:prstGeom prst="rect">
            <a:avLst/>
          </a:prstGeom>
        </p:spPr>
      </p:pic>
      <p:pic>
        <p:nvPicPr>
          <p:cNvPr id="6" name="5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2428874"/>
            <a:ext cx="1785918" cy="1660904"/>
          </a:xfrm>
          <a:prstGeom prst="rect">
            <a:avLst/>
          </a:prstGeom>
        </p:spPr>
      </p:pic>
      <p:pic>
        <p:nvPicPr>
          <p:cNvPr id="7" name="6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00430" y="967984"/>
            <a:ext cx="1785918" cy="1660904"/>
          </a:xfrm>
          <a:prstGeom prst="rect">
            <a:avLst/>
          </a:prstGeom>
        </p:spPr>
      </p:pic>
      <p:pic>
        <p:nvPicPr>
          <p:cNvPr id="8" name="7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00430" y="2428874"/>
            <a:ext cx="1785918" cy="1660904"/>
          </a:xfrm>
          <a:prstGeom prst="rect">
            <a:avLst/>
          </a:prstGeom>
        </p:spPr>
      </p:pic>
      <p:pic>
        <p:nvPicPr>
          <p:cNvPr id="9" name="8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967984"/>
            <a:ext cx="1785918" cy="1660904"/>
          </a:xfrm>
          <a:prstGeom prst="rect">
            <a:avLst/>
          </a:prstGeom>
        </p:spPr>
      </p:pic>
      <p:pic>
        <p:nvPicPr>
          <p:cNvPr id="10" name="9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2428874"/>
            <a:ext cx="1785918" cy="1660904"/>
          </a:xfrm>
          <a:prstGeom prst="rect">
            <a:avLst/>
          </a:prstGeom>
        </p:spPr>
      </p:pic>
      <p:pic>
        <p:nvPicPr>
          <p:cNvPr id="11" name="10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7358082" y="967984"/>
            <a:ext cx="1785918" cy="1660904"/>
          </a:xfrm>
          <a:prstGeom prst="rect">
            <a:avLst/>
          </a:prstGeom>
        </p:spPr>
      </p:pic>
      <p:pic>
        <p:nvPicPr>
          <p:cNvPr id="12" name="11 Imagen" descr="ur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7358082" y="2428874"/>
            <a:ext cx="1785918" cy="166090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-428660" y="-928688"/>
            <a:ext cx="1905000" cy="1905000"/>
          </a:xfrm>
          <a:prstGeom prst="rect">
            <a:avLst/>
          </a:prstGeom>
        </p:spPr>
      </p:pic>
      <p:pic>
        <p:nvPicPr>
          <p:cNvPr id="5" name="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7548602" y="-762000"/>
            <a:ext cx="1857356" cy="1905000"/>
          </a:xfrm>
          <a:prstGeom prst="rect">
            <a:avLst/>
          </a:prstGeom>
        </p:spPr>
      </p:pic>
      <p:pic>
        <p:nvPicPr>
          <p:cNvPr id="6" name="5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4191000"/>
            <a:ext cx="1905000" cy="1905000"/>
          </a:xfrm>
          <a:prstGeom prst="rect">
            <a:avLst/>
          </a:prstGeom>
        </p:spPr>
      </p:pic>
      <p:pic>
        <p:nvPicPr>
          <p:cNvPr id="7" name="6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93713" y="3930600"/>
            <a:ext cx="1905000" cy="1905000"/>
          </a:xfrm>
          <a:prstGeom prst="rect">
            <a:avLst/>
          </a:prstGeom>
        </p:spPr>
      </p:pic>
      <p:pic>
        <p:nvPicPr>
          <p:cNvPr id="8" name="7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472" y="-18"/>
            <a:ext cx="1976438" cy="1976438"/>
          </a:xfrm>
          <a:prstGeom prst="rect">
            <a:avLst/>
          </a:prstGeom>
        </p:spPr>
      </p:pic>
      <p:pic>
        <p:nvPicPr>
          <p:cNvPr id="9" name="8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6334156" y="238108"/>
            <a:ext cx="1857356" cy="1905000"/>
          </a:xfrm>
          <a:prstGeom prst="rect">
            <a:avLst/>
          </a:prstGeom>
        </p:spPr>
      </p:pic>
      <p:pic>
        <p:nvPicPr>
          <p:cNvPr id="10" name="9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1285852" y="3071816"/>
            <a:ext cx="1905000" cy="1905000"/>
          </a:xfrm>
          <a:prstGeom prst="rect">
            <a:avLst/>
          </a:prstGeom>
        </p:spPr>
      </p:pic>
      <p:pic>
        <p:nvPicPr>
          <p:cNvPr id="11" name="10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334156" y="3381380"/>
            <a:ext cx="1905000" cy="1905000"/>
          </a:xfrm>
          <a:prstGeom prst="rect">
            <a:avLst/>
          </a:prstGeom>
        </p:spPr>
      </p:pic>
      <p:pic>
        <p:nvPicPr>
          <p:cNvPr id="12" name="11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643042" y="1071552"/>
            <a:ext cx="1905000" cy="1905000"/>
          </a:xfrm>
          <a:prstGeom prst="rect">
            <a:avLst/>
          </a:prstGeom>
        </p:spPr>
      </p:pic>
      <p:pic>
        <p:nvPicPr>
          <p:cNvPr id="13" name="12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476900" y="1166802"/>
            <a:ext cx="1857356" cy="1905000"/>
          </a:xfrm>
          <a:prstGeom prst="rect">
            <a:avLst/>
          </a:prstGeom>
        </p:spPr>
      </p:pic>
      <p:pic>
        <p:nvPicPr>
          <p:cNvPr id="14" name="13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2428860" y="2428874"/>
            <a:ext cx="1905000" cy="1905000"/>
          </a:xfrm>
          <a:prstGeom prst="rect">
            <a:avLst/>
          </a:prstGeom>
        </p:spPr>
      </p:pic>
      <p:pic>
        <p:nvPicPr>
          <p:cNvPr id="15" name="1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48272" y="2238372"/>
            <a:ext cx="1905000" cy="1905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500098" y="-928712"/>
            <a:ext cx="10072758" cy="721523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1928808"/>
            <a:ext cx="514353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paz no se pude mantener por la fuerza; solo puede conseguirse por la comprensión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26784"/>
            <a:ext cx="1214446" cy="1577203"/>
          </a:xfrm>
          <a:prstGeom prst="rect">
            <a:avLst/>
          </a:prstGeom>
        </p:spPr>
      </p:pic>
      <p:pic>
        <p:nvPicPr>
          <p:cNvPr id="4" name="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571612"/>
            <a:ext cx="1285884" cy="1577203"/>
          </a:xfrm>
          <a:prstGeom prst="rect">
            <a:avLst/>
          </a:prstGeom>
        </p:spPr>
      </p:pic>
      <p:pic>
        <p:nvPicPr>
          <p:cNvPr id="5" name="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3170056"/>
            <a:ext cx="1214446" cy="1577203"/>
          </a:xfrm>
          <a:prstGeom prst="rect">
            <a:avLst/>
          </a:prstGeom>
        </p:spPr>
      </p:pic>
      <p:pic>
        <p:nvPicPr>
          <p:cNvPr id="6" name="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4786322"/>
            <a:ext cx="1285884" cy="1577203"/>
          </a:xfrm>
          <a:prstGeom prst="rect">
            <a:avLst/>
          </a:prstGeom>
        </p:spPr>
      </p:pic>
      <p:pic>
        <p:nvPicPr>
          <p:cNvPr id="7" name="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1"/>
            <a:ext cx="1214446" cy="1577203"/>
          </a:xfrm>
          <a:prstGeom prst="rect">
            <a:avLst/>
          </a:prstGeom>
        </p:spPr>
      </p:pic>
      <p:pic>
        <p:nvPicPr>
          <p:cNvPr id="8" name="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785918" y="1571612"/>
            <a:ext cx="1214446" cy="1577203"/>
          </a:xfrm>
          <a:prstGeom prst="rect">
            <a:avLst/>
          </a:prstGeom>
        </p:spPr>
      </p:pic>
      <p:pic>
        <p:nvPicPr>
          <p:cNvPr id="9" name="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3143249"/>
            <a:ext cx="1214446" cy="1577203"/>
          </a:xfrm>
          <a:prstGeom prst="rect">
            <a:avLst/>
          </a:prstGeom>
        </p:spPr>
      </p:pic>
      <p:pic>
        <p:nvPicPr>
          <p:cNvPr id="10" name="9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000232" y="4786322"/>
            <a:ext cx="1214446" cy="1577203"/>
          </a:xfrm>
          <a:prstGeom prst="rect">
            <a:avLst/>
          </a:prstGeom>
        </p:spPr>
      </p:pic>
      <p:pic>
        <p:nvPicPr>
          <p:cNvPr id="11" name="10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00232" y="0"/>
            <a:ext cx="1214446" cy="1577203"/>
          </a:xfrm>
          <a:prstGeom prst="rect">
            <a:avLst/>
          </a:prstGeom>
        </p:spPr>
      </p:pic>
      <p:pic>
        <p:nvPicPr>
          <p:cNvPr id="12" name="11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14678" y="1571612"/>
            <a:ext cx="1214446" cy="1577203"/>
          </a:xfrm>
          <a:prstGeom prst="rect">
            <a:avLst/>
          </a:prstGeom>
        </p:spPr>
      </p:pic>
      <p:pic>
        <p:nvPicPr>
          <p:cNvPr id="13" name="1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1928794" y="3143248"/>
            <a:ext cx="1214446" cy="1577203"/>
          </a:xfrm>
          <a:prstGeom prst="rect">
            <a:avLst/>
          </a:prstGeom>
        </p:spPr>
      </p:pic>
      <p:pic>
        <p:nvPicPr>
          <p:cNvPr id="14" name="1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86116" y="4714884"/>
            <a:ext cx="1214446" cy="1577203"/>
          </a:xfrm>
          <a:prstGeom prst="rect">
            <a:avLst/>
          </a:prstGeom>
        </p:spPr>
      </p:pic>
      <p:pic>
        <p:nvPicPr>
          <p:cNvPr id="15" name="1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26784"/>
            <a:ext cx="1214446" cy="1577203"/>
          </a:xfrm>
          <a:prstGeom prst="rect">
            <a:avLst/>
          </a:prstGeom>
        </p:spPr>
      </p:pic>
      <p:pic>
        <p:nvPicPr>
          <p:cNvPr id="16" name="1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1571612"/>
            <a:ext cx="1285884" cy="1577203"/>
          </a:xfrm>
          <a:prstGeom prst="rect">
            <a:avLst/>
          </a:prstGeom>
        </p:spPr>
      </p:pic>
      <p:pic>
        <p:nvPicPr>
          <p:cNvPr id="17" name="1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3170056"/>
            <a:ext cx="1214446" cy="1577203"/>
          </a:xfrm>
          <a:prstGeom prst="rect">
            <a:avLst/>
          </a:prstGeom>
        </p:spPr>
      </p:pic>
      <p:pic>
        <p:nvPicPr>
          <p:cNvPr id="18" name="1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14876" y="4714884"/>
            <a:ext cx="1285884" cy="1577203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892040">
            <a:off x="4784983" y="-245147"/>
            <a:ext cx="1160153" cy="2209812"/>
          </a:xfrm>
          <a:prstGeom prst="rect">
            <a:avLst/>
          </a:prstGeom>
        </p:spPr>
      </p:pic>
      <p:pic>
        <p:nvPicPr>
          <p:cNvPr id="4" name="3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679122">
            <a:off x="5506315" y="971362"/>
            <a:ext cx="1160153" cy="2209812"/>
          </a:xfrm>
          <a:prstGeom prst="rect">
            <a:avLst/>
          </a:prstGeom>
        </p:spPr>
      </p:pic>
      <p:pic>
        <p:nvPicPr>
          <p:cNvPr id="5" name="4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349878">
            <a:off x="6375437" y="2205747"/>
            <a:ext cx="1160153" cy="2209812"/>
          </a:xfrm>
          <a:prstGeom prst="rect">
            <a:avLst/>
          </a:prstGeom>
        </p:spPr>
      </p:pic>
      <p:pic>
        <p:nvPicPr>
          <p:cNvPr id="6" name="5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0410">
            <a:off x="7216424" y="3643095"/>
            <a:ext cx="1160153" cy="2209812"/>
          </a:xfrm>
          <a:prstGeom prst="rect">
            <a:avLst/>
          </a:prstGeom>
        </p:spPr>
      </p:pic>
      <p:pic>
        <p:nvPicPr>
          <p:cNvPr id="7" name="6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166246" flipH="1">
            <a:off x="3483788" y="-333374"/>
            <a:ext cx="951230" cy="2209812"/>
          </a:xfrm>
          <a:prstGeom prst="rect">
            <a:avLst/>
          </a:prstGeom>
        </p:spPr>
      </p:pic>
      <p:pic>
        <p:nvPicPr>
          <p:cNvPr id="8" name="7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166246" flipH="1">
            <a:off x="2483656" y="1166823"/>
            <a:ext cx="951230" cy="2209812"/>
          </a:xfrm>
          <a:prstGeom prst="rect">
            <a:avLst/>
          </a:prstGeom>
        </p:spPr>
      </p:pic>
      <p:pic>
        <p:nvPicPr>
          <p:cNvPr id="9" name="8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166246" flipH="1">
            <a:off x="1554994" y="2595608"/>
            <a:ext cx="951230" cy="2209812"/>
          </a:xfrm>
          <a:prstGeom prst="rect">
            <a:avLst/>
          </a:prstGeom>
        </p:spPr>
      </p:pic>
      <p:pic>
        <p:nvPicPr>
          <p:cNvPr id="10" name="9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39564" flipH="1">
            <a:off x="626300" y="3738615"/>
            <a:ext cx="951230" cy="22098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-2142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-2142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4287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4287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642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642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000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000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50019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50019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85736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85736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3574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3574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71464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71464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2147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2147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57190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57190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071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071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429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429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71670" y="2000246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intelectuales resuelven problemas, los genios los previenen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-64296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1142976" y="-64296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928662" y="-357232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143504" y="-642960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857224" y="7139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4" y="7139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10" y="35714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388" y="42858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78577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929454" y="85721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10" y="121440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429520" y="121440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00034" y="185734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929586" y="178590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358214" y="221453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14282" y="221453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214414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215206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785918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572264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357422" y="12144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215074" y="11429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2786050" y="18573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715008" y="17859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143240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429256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000496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572000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357554" y="30003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072066" y="30718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500430" y="35718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786182" y="40719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857752" y="36433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714876" y="41433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4564029">
            <a:off x="2862604" y="257686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2300079">
            <a:off x="2807665" y="116463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4915950">
            <a:off x="3648422" y="293405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3593484" y="87887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2300079">
            <a:off x="4450742" y="59312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5165121" y="30737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4915950">
            <a:off x="4291364" y="321980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4915950">
            <a:off x="5077182" y="357699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5863001" y="386274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6648819" y="4219939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7506074" y="45056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249488">
            <a:off x="8189980" y="490384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2300079">
            <a:off x="5950939" y="2162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2300079">
            <a:off x="6665318" y="-26413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7522576" y="-54988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8236955" y="-83563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928712"/>
            <a:ext cx="10072758" cy="721523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2" y="1571618"/>
            <a:ext cx="4572032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Cuando me preguntaron sobre algún arma capaz de contrarrestar el poder de la bomba atómica yo sugerí la mejor de todas: </a:t>
            </a:r>
          </a:p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“LA PAZ”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786646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428596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358082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94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357290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858016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429452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928826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357422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857520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286116" y="1214428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929322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5500758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692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72128" y="1214428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3714743" y="-85725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714743" y="2500311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2102846" y="82606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5388995" y="82606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8890922">
            <a:off x="2897946" y="-420752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5398278" y="2079578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694977">
            <a:off x="5369574" y="-39711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2894554" y="208297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928712"/>
            <a:ext cx="10072758" cy="721523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6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0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2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6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785932"/>
            <a:ext cx="407196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tu intención es describir la verdad, hazlo con sencillez y la elegancia déjasela al sastre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571750"/>
            <a:ext cx="2807345" cy="3000396"/>
          </a:xfrm>
          <a:prstGeom prst="rect">
            <a:avLst/>
          </a:prstGeom>
          <a:effectLst/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668110" y="1046484"/>
            <a:ext cx="2807345" cy="3000358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6" y="-357208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196898"/>
            <a:ext cx="2807345" cy="2914568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3504">
            <a:off x="4108467" y="565627"/>
            <a:ext cx="3516365" cy="2403115"/>
          </a:xfrm>
          <a:prstGeom prst="rect">
            <a:avLst/>
          </a:prstGeom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3504">
            <a:off x="1393823" y="2208701"/>
            <a:ext cx="3516365" cy="2403115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956511">
            <a:off x="3696168" y="2793398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347093">
            <a:off x="1714209" y="434846"/>
            <a:ext cx="3516365" cy="24031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gif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92967" y="-404640"/>
            <a:ext cx="1214446" cy="1577203"/>
          </a:xfrm>
          <a:prstGeom prst="rect">
            <a:avLst/>
          </a:prstGeom>
        </p:spPr>
      </p:pic>
      <p:pic>
        <p:nvPicPr>
          <p:cNvPr id="4" name="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1140188"/>
            <a:ext cx="1285884" cy="1577203"/>
          </a:xfrm>
          <a:prstGeom prst="rect">
            <a:avLst/>
          </a:prstGeom>
        </p:spPr>
      </p:pic>
      <p:pic>
        <p:nvPicPr>
          <p:cNvPr id="5" name="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92967" y="2738632"/>
            <a:ext cx="1214446" cy="1577203"/>
          </a:xfrm>
          <a:prstGeom prst="rect">
            <a:avLst/>
          </a:prstGeom>
        </p:spPr>
      </p:pic>
      <p:pic>
        <p:nvPicPr>
          <p:cNvPr id="6" name="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4354898"/>
            <a:ext cx="1285884" cy="1577203"/>
          </a:xfrm>
          <a:prstGeom prst="rect">
            <a:avLst/>
          </a:prstGeom>
        </p:spPr>
      </p:pic>
      <p:pic>
        <p:nvPicPr>
          <p:cNvPr id="7" name="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-431423"/>
            <a:ext cx="1214446" cy="1577203"/>
          </a:xfrm>
          <a:prstGeom prst="rect">
            <a:avLst/>
          </a:prstGeom>
        </p:spPr>
      </p:pic>
      <p:pic>
        <p:nvPicPr>
          <p:cNvPr id="8" name="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857356" y="1140188"/>
            <a:ext cx="1214446" cy="1577203"/>
          </a:xfrm>
          <a:prstGeom prst="rect">
            <a:avLst/>
          </a:prstGeom>
        </p:spPr>
      </p:pic>
      <p:pic>
        <p:nvPicPr>
          <p:cNvPr id="9" name="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2711825"/>
            <a:ext cx="1214446" cy="1577203"/>
          </a:xfrm>
          <a:prstGeom prst="rect">
            <a:avLst/>
          </a:prstGeom>
        </p:spPr>
      </p:pic>
      <p:pic>
        <p:nvPicPr>
          <p:cNvPr id="10" name="9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071670" y="4354898"/>
            <a:ext cx="1214446" cy="1577203"/>
          </a:xfrm>
          <a:prstGeom prst="rect">
            <a:avLst/>
          </a:prstGeom>
        </p:spPr>
      </p:pic>
      <p:pic>
        <p:nvPicPr>
          <p:cNvPr id="11" name="10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71670" y="-431424"/>
            <a:ext cx="1214446" cy="1577203"/>
          </a:xfrm>
          <a:prstGeom prst="rect">
            <a:avLst/>
          </a:prstGeom>
        </p:spPr>
      </p:pic>
      <p:pic>
        <p:nvPicPr>
          <p:cNvPr id="12" name="11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86116" y="1140188"/>
            <a:ext cx="1214446" cy="1577203"/>
          </a:xfrm>
          <a:prstGeom prst="rect">
            <a:avLst/>
          </a:prstGeom>
        </p:spPr>
      </p:pic>
      <p:pic>
        <p:nvPicPr>
          <p:cNvPr id="13" name="1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00232" y="2711824"/>
            <a:ext cx="1214446" cy="1577203"/>
          </a:xfrm>
          <a:prstGeom prst="rect">
            <a:avLst/>
          </a:prstGeom>
        </p:spPr>
      </p:pic>
      <p:pic>
        <p:nvPicPr>
          <p:cNvPr id="14" name="1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357554" y="4283460"/>
            <a:ext cx="1214446" cy="1577203"/>
          </a:xfrm>
          <a:prstGeom prst="rect">
            <a:avLst/>
          </a:prstGeom>
        </p:spPr>
      </p:pic>
      <p:pic>
        <p:nvPicPr>
          <p:cNvPr id="15" name="1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93165" y="-404640"/>
            <a:ext cx="1214446" cy="1577203"/>
          </a:xfrm>
          <a:prstGeom prst="rect">
            <a:avLst/>
          </a:prstGeom>
        </p:spPr>
      </p:pic>
      <p:pic>
        <p:nvPicPr>
          <p:cNvPr id="16" name="1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14876" y="1140188"/>
            <a:ext cx="1285884" cy="1577203"/>
          </a:xfrm>
          <a:prstGeom prst="rect">
            <a:avLst/>
          </a:prstGeom>
        </p:spPr>
      </p:pic>
      <p:pic>
        <p:nvPicPr>
          <p:cNvPr id="17" name="1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93165" y="2738632"/>
            <a:ext cx="1214446" cy="1577203"/>
          </a:xfrm>
          <a:prstGeom prst="rect">
            <a:avLst/>
          </a:prstGeom>
        </p:spPr>
      </p:pic>
      <p:pic>
        <p:nvPicPr>
          <p:cNvPr id="18" name="1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86314" y="4283460"/>
            <a:ext cx="1285884" cy="1577203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1197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928794" y="2000246"/>
            <a:ext cx="478634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Comienza a manifestarse la madurez cuando sentimos que nuestra preocupación es mayor por los demás que por nosotros mismos</a:t>
            </a:r>
            <a:endParaRPr lang="es-PE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938573" y="133343"/>
            <a:ext cx="1666900" cy="971550"/>
          </a:xfrm>
          <a:prstGeom prst="rect">
            <a:avLst/>
          </a:prstGeom>
        </p:spPr>
      </p:pic>
      <p:pic>
        <p:nvPicPr>
          <p:cNvPr id="4" name="3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638103" flipH="1">
            <a:off x="5643570" y="2357436"/>
            <a:ext cx="1666900" cy="971550"/>
          </a:xfrm>
          <a:prstGeom prst="rect">
            <a:avLst/>
          </a:prstGeom>
        </p:spPr>
      </p:pic>
      <p:pic>
        <p:nvPicPr>
          <p:cNvPr id="5" name="4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64252" flipH="1">
            <a:off x="5607305" y="1368434"/>
            <a:ext cx="1666900" cy="971550"/>
          </a:xfrm>
          <a:prstGeom prst="rect">
            <a:avLst/>
          </a:prstGeom>
        </p:spPr>
      </p:pic>
      <p:pic>
        <p:nvPicPr>
          <p:cNvPr id="6" name="5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911806" flipH="1">
            <a:off x="4492442" y="3970196"/>
            <a:ext cx="1666900" cy="971550"/>
          </a:xfrm>
          <a:prstGeom prst="rect">
            <a:avLst/>
          </a:prstGeom>
        </p:spPr>
      </p:pic>
      <p:pic>
        <p:nvPicPr>
          <p:cNvPr id="7" name="6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44673" flipH="1">
            <a:off x="5337194" y="3281442"/>
            <a:ext cx="1666900" cy="971550"/>
          </a:xfrm>
          <a:prstGeom prst="rect">
            <a:avLst/>
          </a:prstGeom>
        </p:spPr>
      </p:pic>
      <p:pic>
        <p:nvPicPr>
          <p:cNvPr id="8" name="7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642934" flipH="1">
            <a:off x="1772251" y="2678494"/>
            <a:ext cx="1666900" cy="971550"/>
          </a:xfrm>
          <a:prstGeom prst="rect">
            <a:avLst/>
          </a:prstGeom>
        </p:spPr>
      </p:pic>
      <p:pic>
        <p:nvPicPr>
          <p:cNvPr id="9" name="8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514441" flipH="1">
            <a:off x="3441166" y="3960443"/>
            <a:ext cx="1666900" cy="971550"/>
          </a:xfrm>
          <a:prstGeom prst="rect">
            <a:avLst/>
          </a:prstGeom>
        </p:spPr>
      </p:pic>
      <p:pic>
        <p:nvPicPr>
          <p:cNvPr id="10" name="9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1883" flipH="1">
            <a:off x="1837742" y="1285786"/>
            <a:ext cx="1666900" cy="971550"/>
          </a:xfrm>
          <a:prstGeom prst="rect">
            <a:avLst/>
          </a:prstGeom>
        </p:spPr>
      </p:pic>
      <p:pic>
        <p:nvPicPr>
          <p:cNvPr id="11" name="10 Imagen" descr="Flowers-1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1785932"/>
            <a:ext cx="1685934" cy="1668904"/>
          </a:xfrm>
          <a:prstGeom prst="rect">
            <a:avLst/>
          </a:prstGeom>
        </p:spPr>
      </p:pic>
      <p:pic>
        <p:nvPicPr>
          <p:cNvPr id="12" name="11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83342" flipH="1">
            <a:off x="4930829" y="550291"/>
            <a:ext cx="1666900" cy="971550"/>
          </a:xfrm>
          <a:prstGeom prst="rect">
            <a:avLst/>
          </a:prstGeom>
        </p:spPr>
      </p:pic>
      <p:pic>
        <p:nvPicPr>
          <p:cNvPr id="13" name="12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91539" flipH="1">
            <a:off x="2417304" y="3692987"/>
            <a:ext cx="1666900" cy="971550"/>
          </a:xfrm>
          <a:prstGeom prst="rect">
            <a:avLst/>
          </a:prstGeom>
        </p:spPr>
      </p:pic>
      <p:pic>
        <p:nvPicPr>
          <p:cNvPr id="14" name="13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834622" flipH="1">
            <a:off x="2660778" y="313074"/>
            <a:ext cx="1666900" cy="9715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-64296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1142976" y="-64296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928662" y="-357232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143504" y="-642960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857224" y="7139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4" y="7139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10" y="35714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388" y="42858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78577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929454" y="85721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10" y="121440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429520" y="121440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00034" y="185734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929586" y="178590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358214" y="221453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14282" y="221453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92040">
            <a:off x="4784983" y="-245147"/>
            <a:ext cx="1160153" cy="2209812"/>
          </a:xfrm>
          <a:prstGeom prst="rect">
            <a:avLst/>
          </a:prstGeom>
        </p:spPr>
      </p:pic>
      <p:pic>
        <p:nvPicPr>
          <p:cNvPr id="4" name="3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679122">
            <a:off x="5506315" y="971362"/>
            <a:ext cx="1160153" cy="2209812"/>
          </a:xfrm>
          <a:prstGeom prst="rect">
            <a:avLst/>
          </a:prstGeom>
        </p:spPr>
      </p:pic>
      <p:pic>
        <p:nvPicPr>
          <p:cNvPr id="5" name="4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349878">
            <a:off x="6375437" y="2205747"/>
            <a:ext cx="1160153" cy="2209812"/>
          </a:xfrm>
          <a:prstGeom prst="rect">
            <a:avLst/>
          </a:prstGeom>
        </p:spPr>
      </p:pic>
      <p:pic>
        <p:nvPicPr>
          <p:cNvPr id="6" name="5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020410">
            <a:off x="7216424" y="3643095"/>
            <a:ext cx="1160153" cy="2209812"/>
          </a:xfrm>
          <a:prstGeom prst="rect">
            <a:avLst/>
          </a:prstGeom>
        </p:spPr>
      </p:pic>
      <p:pic>
        <p:nvPicPr>
          <p:cNvPr id="7" name="6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6246" flipH="1">
            <a:off x="3483788" y="-333374"/>
            <a:ext cx="951230" cy="2209812"/>
          </a:xfrm>
          <a:prstGeom prst="rect">
            <a:avLst/>
          </a:prstGeom>
        </p:spPr>
      </p:pic>
      <p:pic>
        <p:nvPicPr>
          <p:cNvPr id="8" name="7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6246" flipH="1">
            <a:off x="2483656" y="1166823"/>
            <a:ext cx="951230" cy="2209812"/>
          </a:xfrm>
          <a:prstGeom prst="rect">
            <a:avLst/>
          </a:prstGeom>
        </p:spPr>
      </p:pic>
      <p:pic>
        <p:nvPicPr>
          <p:cNvPr id="9" name="8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6246" flipH="1">
            <a:off x="1554994" y="2595608"/>
            <a:ext cx="951230" cy="2209812"/>
          </a:xfrm>
          <a:prstGeom prst="rect">
            <a:avLst/>
          </a:prstGeom>
        </p:spPr>
      </p:pic>
      <p:pic>
        <p:nvPicPr>
          <p:cNvPr id="10" name="9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39564" flipH="1">
            <a:off x="626300" y="3738615"/>
            <a:ext cx="951230" cy="2209812"/>
          </a:xfrm>
          <a:prstGeom prst="rect">
            <a:avLst/>
          </a:prstGeom>
        </p:spPr>
      </p:pic>
      <p:pic>
        <p:nvPicPr>
          <p:cNvPr id="11" name="10 Imagen" descr="g-gif-update (7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4214824"/>
            <a:ext cx="1685925" cy="43815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10072758" cy="678661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flores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flores ok</Template>
  <TotalTime>0</TotalTime>
  <Words>204</Words>
  <Application>Microsoft Office PowerPoint</Application>
  <PresentationFormat>Presentación en pantalla (16:9)</PresentationFormat>
  <Paragraphs>14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Presentación2 flores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2017-07-08T15:29:56Z</dcterms:created>
  <dcterms:modified xsi:type="dcterms:W3CDTF">2017-07-08T15:31:43Z</dcterms:modified>
</cp:coreProperties>
</file>