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Default Extension="fntdata" ContentType="application/x-fontdata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48" r:id="rId1"/>
    <p:sldMasterId id="2147483660" r:id="rId2"/>
  </p:sldMasterIdLst>
  <p:sldIdLst>
    <p:sldId id="256" r:id="rId3"/>
    <p:sldId id="289" r:id="rId4"/>
    <p:sldId id="258" r:id="rId5"/>
    <p:sldId id="259" r:id="rId6"/>
    <p:sldId id="260" r:id="rId7"/>
    <p:sldId id="281" r:id="rId8"/>
    <p:sldId id="286" r:id="rId9"/>
    <p:sldId id="261" r:id="rId10"/>
    <p:sldId id="282" r:id="rId11"/>
    <p:sldId id="263" r:id="rId12"/>
    <p:sldId id="262" r:id="rId13"/>
    <p:sldId id="283" r:id="rId14"/>
    <p:sldId id="264" r:id="rId15"/>
    <p:sldId id="284" r:id="rId16"/>
    <p:sldId id="266" r:id="rId17"/>
    <p:sldId id="265" r:id="rId18"/>
    <p:sldId id="285" r:id="rId19"/>
    <p:sldId id="267" r:id="rId20"/>
    <p:sldId id="287" r:id="rId21"/>
    <p:sldId id="269" r:id="rId22"/>
    <p:sldId id="268" r:id="rId23"/>
    <p:sldId id="271" r:id="rId24"/>
    <p:sldId id="270" r:id="rId25"/>
    <p:sldId id="288" r:id="rId26"/>
    <p:sldId id="290" r:id="rId27"/>
    <p:sldId id="280" r:id="rId28"/>
    <p:sldId id="291" r:id="rId29"/>
  </p:sldIdLst>
  <p:sldSz cx="9144000" cy="5143500" type="screen16x9"/>
  <p:notesSz cx="6858000" cy="9144000"/>
  <p:embeddedFontLst>
    <p:embeddedFont>
      <p:font typeface="Antique Quest St" pitchFamily="2" charset="0"/>
      <p:regular r:id="rId30"/>
    </p:embeddedFont>
    <p:embeddedFont>
      <p:font typeface="Calibri" pitchFamily="34" charset="0"/>
      <p:regular r:id="rId31"/>
      <p:bold r:id="rId32"/>
      <p:italic r:id="rId33"/>
      <p:boldItalic r:id="rId34"/>
    </p:embeddedFont>
    <p:embeddedFont>
      <p:font typeface="Brock Script" pitchFamily="2" charset="0"/>
      <p:regular r:id="rId35"/>
    </p:embeddedFont>
    <p:embeddedFont>
      <p:font typeface="Kristen ITC" pitchFamily="66" charset="0"/>
      <p:regular r:id="rId36"/>
    </p:embeddedFont>
  </p:embeddedFontLst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O1XL8OWyJKRFeslmVlsJHg==" hashData="9aFHKZKdaUHr4/mC5ckUZkaLSc0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All/>
    <p:penClr>
      <a:srgbClr val="FF0000"/>
    </p:penClr>
  </p:showPr>
  <p:clrMru>
    <a:srgbClr val="637448"/>
    <a:srgbClr val="6C755B"/>
    <a:srgbClr val="1C390D"/>
    <a:srgbClr val="071F3B"/>
    <a:srgbClr val="B7B2C2"/>
    <a:srgbClr val="A783CF"/>
    <a:srgbClr val="663300"/>
    <a:srgbClr val="5E3E30"/>
    <a:srgbClr val="8D963A"/>
    <a:srgbClr val="75737B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2" d="100"/>
          <a:sy n="62" d="100"/>
        </p:scale>
        <p:origin x="-90" y="-1296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theme" Target="theme/theme1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font" Target="fonts/font5.fntdata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font" Target="fonts/font4.fntdata"/><Relationship Id="rId38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font" Target="fonts/font3.fntdata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font" Target="fonts/font7.fntdata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font" Target="fonts/font2.fntdata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font" Target="fonts/font1.fntdata"/><Relationship Id="rId35" Type="http://schemas.openxmlformats.org/officeDocument/2006/relationships/font" Target="fonts/font6.fntdata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F7BEE0-C1C3-42EC-BADC-1F20F261BE06}" type="datetimeFigureOut">
              <a:rPr lang="es-ES" smtClean="0"/>
              <a:pPr/>
              <a:t>08/01/2021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C237FD-8B1A-4DF3-8AC7-0D4377374CE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F7BEE0-C1C3-42EC-BADC-1F20F261BE06}" type="datetimeFigureOut">
              <a:rPr lang="es-ES" smtClean="0"/>
              <a:pPr/>
              <a:t>08/01/2021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C237FD-8B1A-4DF3-8AC7-0D4377374CE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F7BEE0-C1C3-42EC-BADC-1F20F261BE06}" type="datetimeFigureOut">
              <a:rPr lang="es-ES" smtClean="0"/>
              <a:pPr/>
              <a:t>08/01/2021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C237FD-8B1A-4DF3-8AC7-0D4377374CE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F7BEE0-C1C3-42EC-BADC-1F20F261BE06}" type="datetimeFigureOut">
              <a:rPr lang="es-ES" smtClean="0"/>
              <a:pPr/>
              <a:t>08/01/2021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C237FD-8B1A-4DF3-8AC7-0D4377374CE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F7BEE0-C1C3-42EC-BADC-1F20F261BE06}" type="datetimeFigureOut">
              <a:rPr lang="es-ES" smtClean="0"/>
              <a:pPr/>
              <a:t>08/01/2021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C237FD-8B1A-4DF3-8AC7-0D4377374CE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F7BEE0-C1C3-42EC-BADC-1F20F261BE06}" type="datetimeFigureOut">
              <a:rPr lang="es-ES" smtClean="0"/>
              <a:pPr/>
              <a:t>08/01/2021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C237FD-8B1A-4DF3-8AC7-0D4377374CE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F7BEE0-C1C3-42EC-BADC-1F20F261BE06}" type="datetimeFigureOut">
              <a:rPr lang="es-ES" smtClean="0"/>
              <a:pPr/>
              <a:t>08/01/2021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C237FD-8B1A-4DF3-8AC7-0D4377374CE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F7BEE0-C1C3-42EC-BADC-1F20F261BE06}" type="datetimeFigureOut">
              <a:rPr lang="es-ES" smtClean="0"/>
              <a:pPr/>
              <a:t>08/01/2021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C237FD-8B1A-4DF3-8AC7-0D4377374CE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F7BEE0-C1C3-42EC-BADC-1F20F261BE06}" type="datetimeFigureOut">
              <a:rPr lang="es-ES" smtClean="0"/>
              <a:pPr/>
              <a:t>08/01/2021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C237FD-8B1A-4DF3-8AC7-0D4377374CE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F7BEE0-C1C3-42EC-BADC-1F20F261BE06}" type="datetimeFigureOut">
              <a:rPr lang="es-ES" smtClean="0"/>
              <a:pPr/>
              <a:t>08/01/2021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C237FD-8B1A-4DF3-8AC7-0D4377374CE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F7BEE0-C1C3-42EC-BADC-1F20F261BE06}" type="datetimeFigureOut">
              <a:rPr lang="es-ES" smtClean="0"/>
              <a:pPr/>
              <a:t>08/01/2021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C237FD-8B1A-4DF3-8AC7-0D4377374CE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dirty="0" smtClean="0"/>
              <a:t>Haga clic para modificar el estilo de título del patrón</a:t>
            </a:r>
            <a:endParaRPr lang="es-ES" dirty="0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dirty="0" smtClean="0"/>
              <a:t>Haga clic para modificar el estilo de texto del patrón</a:t>
            </a:r>
          </a:p>
          <a:p>
            <a:pPr lvl="1"/>
            <a:r>
              <a:rPr lang="es-ES" dirty="0" smtClean="0"/>
              <a:t>Segundo nivel</a:t>
            </a:r>
          </a:p>
          <a:p>
            <a:pPr lvl="2"/>
            <a:r>
              <a:rPr lang="es-ES" dirty="0" smtClean="0"/>
              <a:t>Tercer nivel</a:t>
            </a:r>
          </a:p>
          <a:p>
            <a:pPr lvl="3"/>
            <a:r>
              <a:rPr lang="es-ES" dirty="0" smtClean="0"/>
              <a:t>Cuarto nivel</a:t>
            </a:r>
          </a:p>
          <a:p>
            <a:pPr lvl="4"/>
            <a:r>
              <a:rPr lang="es-ES" dirty="0" smtClean="0"/>
              <a:t>Quinto nivel</a:t>
            </a:r>
            <a:endParaRPr lang="es-ES" dirty="0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latin typeface="Brock Script" pitchFamily="2" charset="0"/>
              </a:defRPr>
            </a:lvl1pPr>
          </a:lstStyle>
          <a:p>
            <a:fld id="{35F7BEE0-C1C3-42EC-BADC-1F20F261BE06}" type="datetimeFigureOut">
              <a:rPr lang="es-ES" smtClean="0"/>
              <a:pPr/>
              <a:t>08/01/2021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latin typeface="Brock Script" pitchFamily="2" charset="0"/>
              </a:defRPr>
            </a:lvl1pPr>
          </a:lstStyle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latin typeface="Brock Script" pitchFamily="2" charset="0"/>
              </a:defRPr>
            </a:lvl1pPr>
          </a:lstStyle>
          <a:p>
            <a:fld id="{3EC237FD-8B1A-4DF3-8AC7-0D4377374CE1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Brock Script" pitchFamily="2" charset="0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Brock Script" pitchFamily="2" charset="0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Brock Script" pitchFamily="2" charset="0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Brock Script" pitchFamily="2" charset="0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Brock Script" pitchFamily="2" charset="0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Brock Script" pitchFamily="2" charset="0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image" Target="../media/image5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eg"/><Relationship Id="rId5" Type="http://schemas.openxmlformats.org/officeDocument/2006/relationships/image" Target="../media/image3.gif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jpeg"/><Relationship Id="rId4" Type="http://schemas.openxmlformats.org/officeDocument/2006/relationships/image" Target="../media/image8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jpeg"/><Relationship Id="rId4" Type="http://schemas.openxmlformats.org/officeDocument/2006/relationships/image" Target="../media/image12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jpeg"/><Relationship Id="rId5" Type="http://schemas.openxmlformats.org/officeDocument/2006/relationships/image" Target="../media/image23.jpeg"/><Relationship Id="rId4" Type="http://schemas.openxmlformats.org/officeDocument/2006/relationships/image" Target="../media/image22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jpeg"/><Relationship Id="rId4" Type="http://schemas.openxmlformats.org/officeDocument/2006/relationships/image" Target="../media/image26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gif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eg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image" Target="../media/image56.png"/><Relationship Id="rId13" Type="http://schemas.openxmlformats.org/officeDocument/2006/relationships/image" Target="../media/image59.png"/><Relationship Id="rId18" Type="http://schemas.openxmlformats.org/officeDocument/2006/relationships/image" Target="../media/image62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61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55.png"/><Relationship Id="rId11" Type="http://schemas.openxmlformats.org/officeDocument/2006/relationships/image" Target="../media/image58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60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54.png"/><Relationship Id="rId9" Type="http://schemas.openxmlformats.org/officeDocument/2006/relationships/image" Target="../media/image57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 t="-15000" b="-1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E:\PPS  EXCLUSIVOS\- Agradecer\Imágenes\75f35b770af666bbf58d1cf99c4563d2+PNG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56700" cy="5157788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4788024" y="1635646"/>
            <a:ext cx="3528392" cy="5941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3800"/>
              </a:lnSpc>
            </a:pPr>
            <a:r>
              <a:rPr lang="es-ES" sz="4000" b="1" dirty="0" smtClean="0">
                <a:ln>
                  <a:solidFill>
                    <a:srgbClr val="FFABFF"/>
                  </a:solidFill>
                </a:ln>
                <a:blipFill>
                  <a:blip r:embed="rId5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tique Quest St" pitchFamily="2" charset="0"/>
              </a:rPr>
              <a:t>Agradecer</a:t>
            </a:r>
          </a:p>
        </p:txBody>
      </p:sp>
      <p:sp>
        <p:nvSpPr>
          <p:cNvPr id="4" name="3 Medio marco"/>
          <p:cNvSpPr/>
          <p:nvPr/>
        </p:nvSpPr>
        <p:spPr>
          <a:xfrm>
            <a:off x="0" y="0"/>
            <a:ext cx="4572000" cy="2571750"/>
          </a:xfrm>
          <a:prstGeom prst="halfFrame">
            <a:avLst>
              <a:gd name="adj1" fmla="val 17477"/>
              <a:gd name="adj2" fmla="val 18198"/>
            </a:avLst>
          </a:prstGeom>
          <a:blipFill>
            <a:blip r:embed="rId6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9" tIns="34289" rIns="68579" bIns="34289"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Medio marco"/>
          <p:cNvSpPr/>
          <p:nvPr/>
        </p:nvSpPr>
        <p:spPr>
          <a:xfrm flipH="1">
            <a:off x="4572000" y="0"/>
            <a:ext cx="4572000" cy="2571750"/>
          </a:xfrm>
          <a:prstGeom prst="halfFrame">
            <a:avLst>
              <a:gd name="adj1" fmla="val 18198"/>
              <a:gd name="adj2" fmla="val 17477"/>
            </a:avLst>
          </a:prstGeom>
          <a:blipFill>
            <a:blip r:embed="rId6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9" tIns="34289" rIns="68579" bIns="34289"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6" name="5 Medio marco"/>
          <p:cNvSpPr/>
          <p:nvPr/>
        </p:nvSpPr>
        <p:spPr>
          <a:xfrm flipV="1">
            <a:off x="0" y="2571750"/>
            <a:ext cx="4572000" cy="2571750"/>
          </a:xfrm>
          <a:prstGeom prst="halfFrame">
            <a:avLst>
              <a:gd name="adj1" fmla="val 16036"/>
              <a:gd name="adj2" fmla="val 20360"/>
            </a:avLst>
          </a:prstGeom>
          <a:blipFill>
            <a:blip r:embed="rId6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9" tIns="34289" rIns="68579" bIns="34289"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Medio marco"/>
          <p:cNvSpPr/>
          <p:nvPr/>
        </p:nvSpPr>
        <p:spPr>
          <a:xfrm flipH="1" flipV="1">
            <a:off x="4572000" y="2571750"/>
            <a:ext cx="4572000" cy="2571750"/>
          </a:xfrm>
          <a:prstGeom prst="halfFrame">
            <a:avLst>
              <a:gd name="adj1" fmla="val 17477"/>
              <a:gd name="adj2" fmla="val 15315"/>
            </a:avLst>
          </a:prstGeom>
          <a:blipFill>
            <a:blip r:embed="rId6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9" tIns="34289" rIns="68579" bIns="34289"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Medio marco"/>
          <p:cNvSpPr/>
          <p:nvPr/>
        </p:nvSpPr>
        <p:spPr>
          <a:xfrm>
            <a:off x="737574" y="735546"/>
            <a:ext cx="3834426" cy="1836204"/>
          </a:xfrm>
          <a:prstGeom prst="halfFrame">
            <a:avLst>
              <a:gd name="adj1" fmla="val 19683"/>
              <a:gd name="adj2" fmla="val 20596"/>
            </a:avLst>
          </a:prstGeom>
          <a:blipFill>
            <a:blip r:embed="rId6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9" tIns="34289" rIns="68579" bIns="34289"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Medio marco"/>
          <p:cNvSpPr/>
          <p:nvPr/>
        </p:nvSpPr>
        <p:spPr>
          <a:xfrm flipH="1">
            <a:off x="4572000" y="735546"/>
            <a:ext cx="3834426" cy="1836204"/>
          </a:xfrm>
          <a:prstGeom prst="halfFrame">
            <a:avLst>
              <a:gd name="adj1" fmla="val 17762"/>
              <a:gd name="adj2" fmla="val 21605"/>
            </a:avLst>
          </a:prstGeom>
          <a:blipFill>
            <a:blip r:embed="rId6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9" tIns="34289" rIns="68579" bIns="34289"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Medio marco"/>
          <p:cNvSpPr/>
          <p:nvPr/>
        </p:nvSpPr>
        <p:spPr>
          <a:xfrm flipV="1">
            <a:off x="735390" y="2571750"/>
            <a:ext cx="3782609" cy="1944216"/>
          </a:xfrm>
          <a:prstGeom prst="halfFrame">
            <a:avLst>
              <a:gd name="adj1" fmla="val 20714"/>
              <a:gd name="adj2" fmla="val 23574"/>
            </a:avLst>
          </a:prstGeom>
          <a:blipFill>
            <a:blip r:embed="rId6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9" tIns="34289" rIns="68579" bIns="34289"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Medio marco"/>
          <p:cNvSpPr/>
          <p:nvPr/>
        </p:nvSpPr>
        <p:spPr>
          <a:xfrm flipH="1" flipV="1">
            <a:off x="4572000" y="2571750"/>
            <a:ext cx="3834426" cy="1944216"/>
          </a:xfrm>
          <a:prstGeom prst="halfFrame">
            <a:avLst>
              <a:gd name="adj1" fmla="val 19761"/>
              <a:gd name="adj2" fmla="val 20788"/>
            </a:avLst>
          </a:prstGeom>
          <a:blipFill>
            <a:blip r:embed="rId6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9" tIns="34289" rIns="68579" bIns="34289"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Medio marco"/>
          <p:cNvSpPr/>
          <p:nvPr/>
        </p:nvSpPr>
        <p:spPr>
          <a:xfrm>
            <a:off x="1439652" y="1336756"/>
            <a:ext cx="3132348" cy="1242138"/>
          </a:xfrm>
          <a:prstGeom prst="halfFrame">
            <a:avLst>
              <a:gd name="adj1" fmla="val 30859"/>
              <a:gd name="adj2" fmla="val 32997"/>
            </a:avLst>
          </a:prstGeom>
          <a:blipFill>
            <a:blip r:embed="rId6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9" tIns="34289" rIns="68579" bIns="34289"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Medio marco"/>
          <p:cNvSpPr/>
          <p:nvPr/>
        </p:nvSpPr>
        <p:spPr>
          <a:xfrm flipH="1">
            <a:off x="4572000" y="1336756"/>
            <a:ext cx="3132348" cy="1242138"/>
          </a:xfrm>
          <a:prstGeom prst="halfFrame">
            <a:avLst>
              <a:gd name="adj1" fmla="val 28721"/>
              <a:gd name="adj2" fmla="val 34223"/>
            </a:avLst>
          </a:prstGeom>
          <a:blipFill>
            <a:blip r:embed="rId6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9" tIns="34289" rIns="68579" bIns="34289"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Medio marco"/>
          <p:cNvSpPr/>
          <p:nvPr/>
        </p:nvSpPr>
        <p:spPr>
          <a:xfrm flipV="1">
            <a:off x="1439652" y="2571750"/>
            <a:ext cx="3132348" cy="1296144"/>
          </a:xfrm>
          <a:prstGeom prst="halfFrame">
            <a:avLst>
              <a:gd name="adj1" fmla="val 30057"/>
              <a:gd name="adj2" fmla="val 31201"/>
            </a:avLst>
          </a:prstGeom>
          <a:blipFill>
            <a:blip r:embed="rId6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9" tIns="34289" rIns="68579" bIns="34289"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Medio marco"/>
          <p:cNvSpPr/>
          <p:nvPr/>
        </p:nvSpPr>
        <p:spPr>
          <a:xfrm flipH="1" flipV="1">
            <a:off x="4680014" y="2571752"/>
            <a:ext cx="3027937" cy="1252939"/>
          </a:xfrm>
          <a:prstGeom prst="halfFrame">
            <a:avLst>
              <a:gd name="adj1" fmla="val 31398"/>
              <a:gd name="adj2" fmla="val 32885"/>
            </a:avLst>
          </a:prstGeom>
          <a:blipFill>
            <a:blip r:embed="rId6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9" tIns="34289" rIns="68579" bIns="34289"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3500">
    <p:sndAc>
      <p:stSnd>
        <p:snd r:embed="rId2" name="NANA MOUSKOURI  Ojitos Latinos - editado--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6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12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3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4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4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9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4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4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4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4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12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4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4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3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4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4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9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4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4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xit" presetSubtype="6" fill="hold" grpId="1" nodeType="withEffect">
                                  <p:stCondLst>
                                    <p:cond delay="3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" dur="4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4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2" presetClass="exit" presetSubtype="12" fill="hold" grpId="1" nodeType="withEffect">
                                  <p:stCondLst>
                                    <p:cond delay="3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" dur="4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4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2" presetClass="exit" presetSubtype="3" fill="hold" grpId="1" nodeType="withEffect">
                                  <p:stCondLst>
                                    <p:cond delay="3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" dur="4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4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2" presetClass="exit" presetSubtype="9" fill="hold" grpId="1" nodeType="withEffect">
                                  <p:stCondLst>
                                    <p:cond delay="3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" dur="4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4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2" presetClass="exit" presetSubtype="9" fill="hold" grpId="1" nodeType="withEffect">
                                  <p:stCondLst>
                                    <p:cond delay="36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" dur="4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4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2" presetClass="exit" presetSubtype="3" fill="hold" grpId="1" nodeType="withEffect">
                                  <p:stCondLst>
                                    <p:cond delay="36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6" dur="4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4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2" presetClass="exit" presetSubtype="12" fill="hold" grpId="1" nodeType="withEffect">
                                  <p:stCondLst>
                                    <p:cond delay="36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0" dur="4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4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2" presetClass="exit" presetSubtype="6" fill="hold" grpId="1" nodeType="withEffect">
                                  <p:stCondLst>
                                    <p:cond delay="36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4" dur="4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4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2" presetClass="exit" presetSubtype="6" fill="hold" grpId="1" nodeType="withEffect">
                                  <p:stCondLst>
                                    <p:cond delay="37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8" dur="4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4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2" presetClass="exit" presetSubtype="12" fill="hold" grpId="1" nodeType="withEffect">
                                  <p:stCondLst>
                                    <p:cond delay="37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2" dur="4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4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2" presetClass="exit" presetSubtype="3" fill="hold" grpId="1" nodeType="withEffect">
                                  <p:stCondLst>
                                    <p:cond delay="37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6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2" presetClass="exit" presetSubtype="9" fill="hold" grpId="1" nodeType="withEffect">
                                  <p:stCondLst>
                                    <p:cond delay="37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0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53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5" dur="4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4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7" dur="4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15" presetClass="entr" presetSubtype="0" fill="hold" grpId="0" nodeType="withEffect">
                                  <p:stCondLst>
                                    <p:cond delay="6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animBg="1"/>
      <p:bldP spid="4" grpId="1" animBg="1"/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2">
                <a:lumMod val="75000"/>
              </a:schemeClr>
            </a:gs>
            <a:gs pos="50000">
              <a:schemeClr val="accent6">
                <a:lumMod val="60000"/>
                <a:lumOff val="40000"/>
              </a:schemeClr>
            </a:gs>
            <a:gs pos="100000">
              <a:srgbClr val="FF00FF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5" name="Picture 3" descr="E:\PPS  EXCLUSIVOS\- Agradecer\Imágenes\2 - 431666-Kysb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pic>
        <p:nvPicPr>
          <p:cNvPr id="7171" name="Picture 3" descr="E:\PPS  EXCLUSIVOS\- Agradecer\Imágenes\2 - 431666-KysbDERECHA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72000" y="0"/>
            <a:ext cx="4572000" cy="5143500"/>
          </a:xfrm>
          <a:prstGeom prst="rect">
            <a:avLst/>
          </a:prstGeom>
          <a:noFill/>
        </p:spPr>
      </p:pic>
      <p:pic>
        <p:nvPicPr>
          <p:cNvPr id="7172" name="Picture 4" descr="E:\PPS  EXCLUSIVOS\- Agradecer\Imágenes\2 - 431666-Kysb-IZQUIERDA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" y="0"/>
            <a:ext cx="4571999" cy="51435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30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7" presetClass="exit" presetSubtype="8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7" presetClass="exit" presetSubtype="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" dur="3000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7" presetClass="entr" presetSubtype="1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E:\PPS  EXCLUSIVOS\- Agradecer\Imágenes\3 - 20120506200041_20120505055003_paisajes_7493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9050"/>
            <a:ext cx="9144000" cy="5181600"/>
          </a:xfrm>
          <a:prstGeom prst="rect">
            <a:avLst/>
          </a:prstGeom>
          <a:noFill/>
        </p:spPr>
      </p:pic>
      <p:pic>
        <p:nvPicPr>
          <p:cNvPr id="4098" name="Picture 2" descr="E:\PPS  EXCLUSIVOS\- Agradecer\Imágenes\20120506200041_20120505055003_paisajes_7493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38100"/>
            <a:ext cx="9144000" cy="51816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323528" y="627534"/>
            <a:ext cx="4032448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600" dirty="0" smtClean="0">
                <a:ln w="6350">
                  <a:solidFill>
                    <a:srgbClr val="FDA65F"/>
                  </a:solidFill>
                </a:ln>
                <a:solidFill>
                  <a:srgbClr val="F4EE00"/>
                </a:solidFill>
                <a:effectLst>
                  <a:glow rad="63500">
                    <a:srgbClr val="8E4E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Agradecer:</a:t>
            </a:r>
          </a:p>
          <a:p>
            <a:pPr algn="ctr"/>
            <a:r>
              <a:rPr lang="es-ES" sz="3600" dirty="0" smtClean="0">
                <a:ln w="6350">
                  <a:solidFill>
                    <a:srgbClr val="FDA65F"/>
                  </a:solidFill>
                </a:ln>
                <a:solidFill>
                  <a:srgbClr val="F4EE00"/>
                </a:solidFill>
                <a:effectLst>
                  <a:glow rad="63500">
                    <a:srgbClr val="8E4E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Un hábito que transformará tu vida</a:t>
            </a:r>
            <a:endParaRPr lang="es-ES" sz="3600" dirty="0">
              <a:ln w="6350">
                <a:solidFill>
                  <a:srgbClr val="FDA65F"/>
                </a:solidFill>
              </a:ln>
              <a:solidFill>
                <a:srgbClr val="F4EE00"/>
              </a:solidFill>
              <a:effectLst>
                <a:glow rad="63500">
                  <a:srgbClr val="8E4E00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ock Script" pitchFamily="2" charset="0"/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125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9" dur="5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2" dur="5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25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6774AD"/>
            </a:gs>
            <a:gs pos="50000">
              <a:schemeClr val="accent2">
                <a:lumMod val="60000"/>
                <a:lumOff val="40000"/>
              </a:schemeClr>
            </a:gs>
            <a:gs pos="100000">
              <a:srgbClr val="1A2505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E:\PPS  EXCLUSIVOS\- Agradecer\Imágenes\390784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2700"/>
            <a:ext cx="9150350" cy="51689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5220072" y="699542"/>
            <a:ext cx="3029997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3200" dirty="0">
                <a:solidFill>
                  <a:schemeClr val="bg1"/>
                </a:solidFill>
                <a:effectLst>
                  <a:glow rad="63500">
                    <a:srgbClr val="5A3587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Hoy agradezco…</a:t>
            </a:r>
          </a:p>
        </p:txBody>
      </p:sp>
      <p:pic>
        <p:nvPicPr>
          <p:cNvPr id="5123" name="Picture 3" descr="E:\PPS  EXCLUSIVOS\- Agradecer\Imágenes\5 - 465334+p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"/>
            <a:ext cx="9144000" cy="51435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971600" y="1851670"/>
            <a:ext cx="4067944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dirty="0">
                <a:solidFill>
                  <a:schemeClr val="bg1"/>
                </a:solidFill>
                <a:effectLst>
                  <a:glow rad="63500">
                    <a:srgbClr val="580C0C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Agradezco a cada mal amigo que conocí, </a:t>
            </a:r>
          </a:p>
        </p:txBody>
      </p:sp>
      <p:pic>
        <p:nvPicPr>
          <p:cNvPr id="5124" name="Picture 4" descr="E:\PPS  EXCLUSIVOS\- Agradecer\Imágenes\519243+png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56700" cy="5143500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4572000" y="411510"/>
            <a:ext cx="4283968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dirty="0">
                <a:solidFill>
                  <a:schemeClr val="bg1"/>
                </a:solidFill>
                <a:effectLst>
                  <a:glow rad="63500">
                    <a:srgbClr val="9D394E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P</a:t>
            </a:r>
            <a:r>
              <a:rPr lang="es-ES" sz="3200" dirty="0" smtClean="0">
                <a:solidFill>
                  <a:schemeClr val="bg1"/>
                </a:solidFill>
                <a:effectLst>
                  <a:glow rad="63500">
                    <a:srgbClr val="9D394E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orque me ha permitido valorar los excelentes amigos que tengo.</a:t>
            </a:r>
            <a:endParaRPr lang="es-ES" sz="3200" dirty="0">
              <a:solidFill>
                <a:schemeClr val="bg1"/>
              </a:solidFill>
              <a:effectLst>
                <a:glow rad="63500">
                  <a:srgbClr val="9D394E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ock Script" pitchFamily="2" charset="0"/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2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7" presetClass="exit" presetSubtype="2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7" presetClass="entr" presetSubtype="8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80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7" presetClass="exit" presetSubtype="8" fill="hold" nodeType="withEffect">
                                  <p:stCondLst>
                                    <p:cond delay="14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" dur="5000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0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17" presetClass="entr" presetSubtype="2" fill="hold" nodeType="withEffect">
                                  <p:stCondLst>
                                    <p:cond delay="14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160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8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2D7AA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E:\PPS  EXCLUSIVOS\- Agradecer\Imágenes\bigstock-veneci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2700" y="0"/>
            <a:ext cx="915670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1619672" y="411510"/>
            <a:ext cx="4392488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dirty="0">
                <a:solidFill>
                  <a:schemeClr val="tx2">
                    <a:lumMod val="40000"/>
                    <a:lumOff val="60000"/>
                  </a:schemeClr>
                </a:solidFill>
                <a:effectLst>
                  <a:glow rad="63500">
                    <a:srgbClr val="041B5C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Agradezco haber conocido otros países, </a:t>
            </a:r>
          </a:p>
        </p:txBody>
      </p:sp>
      <p:pic>
        <p:nvPicPr>
          <p:cNvPr id="2052" name="Picture 4" descr="E:\PPS  EXCLUSIVOS\- Agradecer\Imágenes\el-templo-de-debod-una-parte-de-egipto-en-madrid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6350" y="0"/>
            <a:ext cx="9156700" cy="5151438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1763688" y="339502"/>
            <a:ext cx="6912768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dirty="0">
                <a:solidFill>
                  <a:schemeClr val="accent1">
                    <a:lumMod val="60000"/>
                    <a:lumOff val="40000"/>
                  </a:schemeClr>
                </a:solidFill>
                <a:effectLst>
                  <a:glow rad="63500">
                    <a:srgbClr val="03164D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P</a:t>
            </a:r>
            <a:r>
              <a:rPr lang="es-ES" sz="3200" dirty="0" smtClean="0">
                <a:solidFill>
                  <a:schemeClr val="accent1">
                    <a:lumMod val="60000"/>
                    <a:lumOff val="40000"/>
                  </a:schemeClr>
                </a:solidFill>
                <a:effectLst>
                  <a:glow rad="63500">
                    <a:srgbClr val="03164D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orque me ha permitido valorar mi país e incluir en mi vida parte de otras culturas</a:t>
            </a:r>
            <a:endParaRPr lang="es-ES" sz="3200" dirty="0">
              <a:solidFill>
                <a:schemeClr val="accent1">
                  <a:lumMod val="60000"/>
                  <a:lumOff val="40000"/>
                </a:schemeClr>
              </a:solidFill>
              <a:effectLst>
                <a:glow rad="63500">
                  <a:srgbClr val="03164D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ock Script" pitchFamily="2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2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" dur="5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2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10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6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212D1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E:\PPS  EXCLUSIVOS\- Agradecer\Imágenes\3fb5a0f0cad3c1980d2a6a1de1fe7c3d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3131840" y="3651870"/>
            <a:ext cx="5076056" cy="9784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3400"/>
              </a:lnSpc>
            </a:pPr>
            <a:r>
              <a:rPr lang="es-ES" sz="3200" dirty="0">
                <a:solidFill>
                  <a:schemeClr val="bg1"/>
                </a:solidFill>
                <a:effectLst>
                  <a:glow rad="63500">
                    <a:srgbClr val="131715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Agradezco mis enfermedades y dolores físicos, </a:t>
            </a:r>
          </a:p>
        </p:txBody>
      </p:sp>
      <p:pic>
        <p:nvPicPr>
          <p:cNvPr id="3075" name="Picture 3" descr="E:\PPS  EXCLUSIVOS\- Agradecer\Imágenes\424346+P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395536" y="411510"/>
            <a:ext cx="4248472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dirty="0">
                <a:solidFill>
                  <a:srgbClr val="E4C9FF"/>
                </a:solidFill>
                <a:effectLst>
                  <a:glow rad="63500">
                    <a:srgbClr val="570595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P</a:t>
            </a:r>
            <a:r>
              <a:rPr lang="es-ES" sz="3200" dirty="0" smtClean="0">
                <a:solidFill>
                  <a:srgbClr val="E4C9FF"/>
                </a:solidFill>
                <a:effectLst>
                  <a:glow rad="63500">
                    <a:srgbClr val="570595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orque me han permitido valorar lo maravilloso </a:t>
            </a:r>
          </a:p>
          <a:p>
            <a:pPr algn="ctr"/>
            <a:r>
              <a:rPr lang="es-ES" sz="3200" dirty="0" smtClean="0">
                <a:solidFill>
                  <a:srgbClr val="E4C9FF"/>
                </a:solidFill>
                <a:effectLst>
                  <a:glow rad="63500">
                    <a:srgbClr val="570595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de tener salud .</a:t>
            </a:r>
            <a:endParaRPr lang="es-ES" sz="3200" dirty="0">
              <a:solidFill>
                <a:srgbClr val="E4C9FF"/>
              </a:solidFill>
              <a:effectLst>
                <a:glow rad="63500">
                  <a:srgbClr val="570595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ock Script" pitchFamily="2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84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3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9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2">
                <a:lumMod val="60000"/>
                <a:lumOff val="40000"/>
              </a:schemeClr>
            </a:gs>
            <a:gs pos="50000">
              <a:schemeClr val="tx2">
                <a:lumMod val="75000"/>
              </a:schemeClr>
            </a:gs>
            <a:gs pos="100000">
              <a:srgbClr val="531399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E:\PPS  EXCLUSIVOS\- Agradecer\Imágenes\11 - 689456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9525" y="19050"/>
            <a:ext cx="9163050" cy="5105400"/>
          </a:xfrm>
          <a:prstGeom prst="rect">
            <a:avLst/>
          </a:prstGeom>
          <a:noFill/>
        </p:spPr>
      </p:pic>
      <p:pic>
        <p:nvPicPr>
          <p:cNvPr id="4099" name="Picture 3" descr="E:\PPS  EXCLUSIVOS\- Agradecer\Imágenes\689456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0"/>
            <a:ext cx="9153524" cy="5143500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6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9" dur="50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2" dur="50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lumMod val="75000"/>
            <a:lumOff val="2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E:\PPS  EXCLUSIVOS\- Agradecer\Imágenes\1057274_1340230956045_full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6350"/>
            <a:ext cx="915035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323528" y="483518"/>
            <a:ext cx="3816424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dirty="0">
                <a:solidFill>
                  <a:schemeClr val="bg1"/>
                </a:solidFill>
                <a:effectLst>
                  <a:glow rad="63500">
                    <a:schemeClr val="tx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Agradezco cada fracaso y frustración vivida, </a:t>
            </a:r>
          </a:p>
        </p:txBody>
      </p:sp>
      <p:pic>
        <p:nvPicPr>
          <p:cNvPr id="5123" name="Picture 3" descr="E:\PPS  EXCLUSIVOS\- Agradecer\Imágenes\704964+P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63050" cy="5143500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2123728" y="339502"/>
            <a:ext cx="4968552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dirty="0">
                <a:solidFill>
                  <a:schemeClr val="bg1"/>
                </a:solidFill>
                <a:effectLst>
                  <a:glow rad="63500">
                    <a:srgbClr val="10498E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P</a:t>
            </a:r>
            <a:r>
              <a:rPr lang="es-ES" sz="3200" dirty="0" smtClean="0">
                <a:solidFill>
                  <a:schemeClr val="bg1"/>
                </a:solidFill>
                <a:effectLst>
                  <a:glow rad="63500">
                    <a:srgbClr val="10498E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orque me ha permitido disfrutar de mis logros y éxitos.</a:t>
            </a:r>
            <a:endParaRPr lang="es-ES" sz="3200" dirty="0">
              <a:solidFill>
                <a:schemeClr val="bg1"/>
              </a:solidFill>
              <a:effectLst>
                <a:glow rad="63500">
                  <a:srgbClr val="10498E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ock Script" pitchFamily="2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9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105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6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50" name="Picture 6" descr="E:\PPS  EXCLUSIVOS\- Agradecer\Imágenes\fondos-de-pantalla-de-invierno-para-pc+P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pic>
        <p:nvPicPr>
          <p:cNvPr id="10242" name="Picture 2" descr="E:\PPS  EXCLUSIVOS\- Agradecer\Imágenes\14 - atradecer rosa sunset_7-1366x768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pic>
        <p:nvPicPr>
          <p:cNvPr id="6147" name="Picture 3" descr="E:\PPS  EXCLUSIVOS\- Agradecer\Imágenes\14 - atradecer rosa sunset_7-1366x768+PNG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915670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4788024" y="411510"/>
            <a:ext cx="4067944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dirty="0">
                <a:solidFill>
                  <a:schemeClr val="bg1"/>
                </a:solidFill>
                <a:effectLst>
                  <a:glow rad="63500">
                    <a:srgbClr val="3F292E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Agradezco los llantos y tristezas</a:t>
            </a:r>
            <a:r>
              <a:rPr lang="es-ES" sz="3200" dirty="0" smtClean="0">
                <a:solidFill>
                  <a:schemeClr val="bg1"/>
                </a:solidFill>
                <a:effectLst>
                  <a:glow rad="63500">
                    <a:srgbClr val="3F292E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,</a:t>
            </a:r>
            <a:endParaRPr lang="es-ES" sz="3200" dirty="0">
              <a:solidFill>
                <a:schemeClr val="bg1"/>
              </a:solidFill>
              <a:effectLst>
                <a:glow rad="63500">
                  <a:srgbClr val="3F292E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ock Script" pitchFamily="2" charset="0"/>
            </a:endParaRPr>
          </a:p>
        </p:txBody>
      </p:sp>
      <p:sp>
        <p:nvSpPr>
          <p:cNvPr id="3" name="2 Rectángulo"/>
          <p:cNvSpPr/>
          <p:nvPr/>
        </p:nvSpPr>
        <p:spPr>
          <a:xfrm>
            <a:off x="3275856" y="339502"/>
            <a:ext cx="432048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dirty="0" smtClean="0">
                <a:solidFill>
                  <a:schemeClr val="bg1"/>
                </a:solidFill>
                <a:effectLst>
                  <a:glow rad="63500">
                    <a:srgbClr val="06193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 Porque he aprendido que también se puede llorar de felicidad</a:t>
            </a:r>
            <a:endParaRPr lang="es-ES" sz="3200" dirty="0">
              <a:solidFill>
                <a:schemeClr val="bg1"/>
              </a:solidFill>
              <a:effectLst>
                <a:glow rad="63500">
                  <a:srgbClr val="061930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ock Script" pitchFamily="2" charset="0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2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10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0"/>
                                        <p:tgtEl>
                                          <p:spTgt spid="6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2500"/>
                                  </p:stCondLst>
                                  <p:iterate type="wd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7" presetClass="exit" presetSubtype="8" fill="hold" nodeType="withEffect">
                                  <p:stCondLst>
                                    <p:cond delay="8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7" presetClass="exit" presetSubtype="2" fill="hold" nodeType="withEffect">
                                  <p:stCondLst>
                                    <p:cond delay="8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" dur="5000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7" presetClass="entr" presetSubtype="10" fill="hold" nodeType="withEffect">
                                  <p:stCondLst>
                                    <p:cond delay="105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61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61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0" presetClass="exit" presetSubtype="0" fill="hold" grpId="1" nodeType="withEffect">
                                  <p:stCondLst>
                                    <p:cond delay="9000"/>
                                  </p:stCondLst>
                                  <p:iterate type="wd">
                                    <p:tmPct val="500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3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110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" grpId="1"/>
      <p:bldP spid="3" grpId="0"/>
      <p:bldP spid="7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AA9D8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7" name="Picture 3" descr="E:\PPS  EXCLUSIVOS\- Agradecer\Imágenes\16 - 207524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8288" cy="5156200"/>
          </a:xfrm>
          <a:prstGeom prst="rect">
            <a:avLst/>
          </a:prstGeom>
          <a:noFill/>
        </p:spPr>
      </p:pic>
      <p:pic>
        <p:nvPicPr>
          <p:cNvPr id="7171" name="Picture 3" descr="E:\PPS  EXCLUSIVOS\- Agradecer\Imágenes\2075245+PNG-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6350" y="-14288"/>
            <a:ext cx="915035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3779912" y="339502"/>
            <a:ext cx="3888432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dirty="0">
                <a:ln>
                  <a:solidFill>
                    <a:schemeClr val="accent2">
                      <a:lumMod val="75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Agradezco haber visto sufrir al otro, </a:t>
            </a:r>
          </a:p>
        </p:txBody>
      </p:sp>
      <p:pic>
        <p:nvPicPr>
          <p:cNvPr id="7172" name="Picture 4" descr="E:\PPS  EXCLUSIVOS\- Agradecer\Imágenes\HIGIENE-Y-CEJAS1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-12700"/>
            <a:ext cx="9143999" cy="5156200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179512" y="699542"/>
            <a:ext cx="2880320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dirty="0">
                <a:ln>
                  <a:solidFill>
                    <a:schemeClr val="accent2">
                      <a:lumMod val="75000"/>
                    </a:schemeClr>
                  </a:solidFill>
                </a:ln>
                <a:solidFill>
                  <a:schemeClr val="bg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P</a:t>
            </a:r>
            <a:r>
              <a:rPr lang="es-ES" sz="3200" dirty="0" smtClean="0">
                <a:ln>
                  <a:solidFill>
                    <a:schemeClr val="accent2">
                      <a:lumMod val="75000"/>
                    </a:schemeClr>
                  </a:solidFill>
                </a:ln>
                <a:solidFill>
                  <a:schemeClr val="bg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ara poner </a:t>
            </a:r>
          </a:p>
          <a:p>
            <a:pPr algn="ctr"/>
            <a:r>
              <a:rPr lang="es-ES" sz="3200" dirty="0" smtClean="0">
                <a:ln>
                  <a:solidFill>
                    <a:schemeClr val="accent2">
                      <a:lumMod val="75000"/>
                    </a:schemeClr>
                  </a:solidFill>
                </a:ln>
                <a:solidFill>
                  <a:schemeClr val="bg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en su justa medida la dimensión de mis problemas sin sobre-dimensionar su poder.</a:t>
            </a:r>
            <a:endParaRPr lang="es-ES" sz="3200" dirty="0">
              <a:ln>
                <a:solidFill>
                  <a:schemeClr val="accent2">
                    <a:lumMod val="75000"/>
                  </a:schemeClr>
                </a:solidFill>
              </a:ln>
              <a:solidFill>
                <a:schemeClr val="bg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ock Script" pitchFamily="2" charset="0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9" dur="5000"/>
                                        <p:tgtEl>
                                          <p:spTgt spid="112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" presetClass="entr" presetSubtype="5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2" dur="5000"/>
                                        <p:tgtEl>
                                          <p:spTgt spid="7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2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0"/>
                                        <p:tgtEl>
                                          <p:spTgt spid="71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1050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7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807B7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5" name="Picture 3" descr="E:\PPS  EXCLUSIVOS\- Agradecer\Imágenes\oktlsl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2658" y="0"/>
            <a:ext cx="9209314" cy="51435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0" y="0"/>
            <a:ext cx="4572000" cy="257175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>
            <a:off x="4572000" y="0"/>
            <a:ext cx="4572000" cy="257175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0" y="2571750"/>
            <a:ext cx="4572000" cy="257175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4572000" y="2571750"/>
            <a:ext cx="4572000" cy="257175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4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7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1" dur="5000"/>
                                        <p:tgtEl>
                                          <p:spTgt spid="81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  <p:bldP spid="7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2">
                <a:lumMod val="60000"/>
                <a:lumOff val="40000"/>
              </a:schemeClr>
            </a:gs>
            <a:gs pos="50000">
              <a:srgbClr val="1F2C06"/>
            </a:gs>
            <a:gs pos="100000">
              <a:srgbClr val="4F495F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E:\PPS  EXCLUSIVOS\- Agradecer\Imágenes\Mostoles - 120890885_3549261268466654_783567349797671891_n.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6350"/>
            <a:ext cx="915035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2915816" y="3291830"/>
            <a:ext cx="3816424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dirty="0">
                <a:solidFill>
                  <a:schemeClr val="bg1"/>
                </a:solidFill>
                <a:effectLst>
                  <a:glow rad="63500">
                    <a:schemeClr val="tx1">
                      <a:lumMod val="75000"/>
                      <a:lumOff val="2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Agradezco a todos aquellos que me han sacado de su vida, </a:t>
            </a:r>
          </a:p>
        </p:txBody>
      </p:sp>
      <p:pic>
        <p:nvPicPr>
          <p:cNvPr id="9219" name="Picture 3" descr="E:\PPS  EXCLUSIVOS\- Agradecer\Imágenes\flores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50350" cy="51435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2699792" y="195486"/>
            <a:ext cx="5976664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dirty="0">
                <a:solidFill>
                  <a:schemeClr val="bg1"/>
                </a:solidFill>
                <a:effectLst>
                  <a:glow rad="63500">
                    <a:srgbClr val="0033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P</a:t>
            </a:r>
            <a:r>
              <a:rPr lang="es-ES" sz="3200" dirty="0" smtClean="0">
                <a:solidFill>
                  <a:schemeClr val="bg1"/>
                </a:solidFill>
                <a:effectLst>
                  <a:glow rad="63500">
                    <a:srgbClr val="0033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orque han dejado el espacio para que otros me incluyan en la suya.</a:t>
            </a:r>
            <a:endParaRPr lang="es-ES" sz="3200" dirty="0">
              <a:solidFill>
                <a:schemeClr val="bg1"/>
              </a:solidFill>
              <a:effectLst>
                <a:glow rad="63500">
                  <a:srgbClr val="003300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ock Script" pitchFamily="2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96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8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92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100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B1B6B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E:\PPS  EXCLUSIVOS\- Agradecer\Imágenes\Una-mujer-en-el-trabajo.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6350"/>
            <a:ext cx="915035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467544" y="627534"/>
            <a:ext cx="4176464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dirty="0">
                <a:ln>
                  <a:solidFill>
                    <a:schemeClr val="tx1"/>
                  </a:solidFill>
                </a:ln>
                <a:solidFill>
                  <a:schemeClr val="bg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Agradezco haberme esforzado en cada objetivo, </a:t>
            </a:r>
          </a:p>
        </p:txBody>
      </p:sp>
      <p:pic>
        <p:nvPicPr>
          <p:cNvPr id="10243" name="Picture 3" descr="E:\PPS  EXCLUSIVOS\- Agradecer\Imágenes\911142_w980h638c1cx774cy485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4716016" y="3075806"/>
            <a:ext cx="324036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dirty="0">
                <a:ln>
                  <a:solidFill>
                    <a:srgbClr val="4C2600"/>
                  </a:solidFill>
                </a:ln>
                <a:solidFill>
                  <a:schemeClr val="bg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P</a:t>
            </a:r>
            <a:r>
              <a:rPr lang="es-ES" sz="3200" dirty="0" smtClean="0">
                <a:ln>
                  <a:solidFill>
                    <a:srgbClr val="4C2600"/>
                  </a:solidFill>
                </a:ln>
                <a:solidFill>
                  <a:schemeClr val="bg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orque gracias a ese esfuerzo he logrado alcanzarlos.</a:t>
            </a:r>
            <a:endParaRPr lang="es-ES" sz="3200" dirty="0">
              <a:ln>
                <a:solidFill>
                  <a:srgbClr val="4C2600"/>
                </a:solidFill>
              </a:ln>
              <a:solidFill>
                <a:schemeClr val="bg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ock Script" pitchFamily="2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8" dur="5000" fill="hold"/>
                                        <p:tgtEl>
                                          <p:spTgt spid="1024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9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nodeType="withEffect">
                                  <p:stCondLst>
                                    <p:cond delay="8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0"/>
                                        <p:tgtEl>
                                          <p:spTgt spid="102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100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5CEC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7" name="Picture 3" descr="E:\PPS  EXCLUSIVOS\- Agradecer\Imágenes\69676513_2869180903111421_1545679109726666752_n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251520" y="339502"/>
            <a:ext cx="4104456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dirty="0">
                <a:ln>
                  <a:solidFill>
                    <a:schemeClr val="tx1"/>
                  </a:solidFill>
                </a:ln>
                <a:solidFill>
                  <a:schemeClr val="bg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Agradezco esos fracasos amorosos, </a:t>
            </a:r>
          </a:p>
        </p:txBody>
      </p:sp>
      <p:pic>
        <p:nvPicPr>
          <p:cNvPr id="11268" name="Picture 4" descr="E:\PPS  EXCLUSIVOS\- Agradecer\Imágenes\couple-lying-bed-head-with-head-surrounded-by-rose-petals_23-2147595997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6350"/>
            <a:ext cx="9150350" cy="514985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5220072" y="3147814"/>
            <a:ext cx="3744416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dirty="0">
                <a:ln>
                  <a:solidFill>
                    <a:srgbClr val="FF0000"/>
                  </a:solidFill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P</a:t>
            </a:r>
            <a:r>
              <a:rPr lang="es-ES" sz="3200" dirty="0" smtClean="0">
                <a:ln>
                  <a:solidFill>
                    <a:srgbClr val="FF0000"/>
                  </a:solidFill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orque me han hecho valorar al excelente compañero de vida.</a:t>
            </a:r>
            <a:endParaRPr lang="es-ES" sz="3200" dirty="0">
              <a:ln>
                <a:solidFill>
                  <a:srgbClr val="FF0000"/>
                </a:solidFill>
              </a:ln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ock Script" pitchFamily="2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" dur="5000"/>
                                        <p:tgtEl>
                                          <p:spTgt spid="112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0"/>
                                        <p:tgtEl>
                                          <p:spTgt spid="112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90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8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FFFF47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pic>
        <p:nvPicPr>
          <p:cNvPr id="12292" name="Picture 4" descr="E:\PPS  EXCLUSIVOS\- Agradecer\Imágenes\25 - Orchid_Face_Smile_47780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7" name="6 Rectángulo"/>
          <p:cNvSpPr/>
          <p:nvPr/>
        </p:nvSpPr>
        <p:spPr>
          <a:xfrm>
            <a:off x="0" y="0"/>
            <a:ext cx="4572000" cy="5143500"/>
          </a:xfrm>
          <a:prstGeom prst="rect">
            <a:avLst/>
          </a:prstGeom>
          <a:solidFill>
            <a:schemeClr val="accent3">
              <a:lumMod val="75000"/>
              <a:alpha val="49804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4572000" y="0"/>
            <a:ext cx="4572000" cy="5143500"/>
          </a:xfrm>
          <a:prstGeom prst="rect">
            <a:avLst/>
          </a:prstGeom>
          <a:solidFill>
            <a:schemeClr val="accent3">
              <a:lumMod val="75000"/>
              <a:alpha val="49804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0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7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8" presetClass="exit" presetSubtype="32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0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8" presetClass="exit" presetSubtype="32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3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8" presetClass="entr" presetSubtype="32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7" dur="5000"/>
                                        <p:tgtEl>
                                          <p:spTgt spid="122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6" presetClass="entr" presetSubtype="37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0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7" grpId="0" animBg="1"/>
      <p:bldP spid="7" grpId="1" animBg="1"/>
      <p:bldP spid="8" grpId="0" animBg="1"/>
      <p:bldP spid="8" grpId="1" animBg="1"/>
      <p:bldP spid="6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4A576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E:\PPS  EXCLUSIVOS\- Agradecer\Imágenes\love-failure-Images-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971600" y="411510"/>
            <a:ext cx="4572000" cy="584775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s-ES" sz="3200" dirty="0" smtClean="0">
                <a:effectLst>
                  <a:glow rad="63500">
                    <a:schemeClr val="bg1">
                      <a:lumMod val="50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Agradezco </a:t>
            </a:r>
            <a:r>
              <a:rPr lang="es-ES" sz="3200" dirty="0">
                <a:effectLst>
                  <a:glow rad="63500">
                    <a:schemeClr val="bg1">
                      <a:lumMod val="50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cada desengaño, </a:t>
            </a:r>
          </a:p>
        </p:txBody>
      </p:sp>
      <p:pic>
        <p:nvPicPr>
          <p:cNvPr id="2051" name="Picture 3" descr="E:\PPS  EXCLUSIVOS\- Agradecer\Imágenes\jovenes-novios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323528" y="699542"/>
            <a:ext cx="4572000" cy="1077218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s-ES" sz="3200" dirty="0">
                <a:solidFill>
                  <a:schemeClr val="bg1"/>
                </a:solidFill>
                <a:effectLst>
                  <a:glow rad="63500">
                    <a:srgbClr val="34490B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P</a:t>
            </a:r>
            <a:r>
              <a:rPr lang="es-ES" sz="3200" dirty="0" smtClean="0">
                <a:solidFill>
                  <a:schemeClr val="bg1"/>
                </a:solidFill>
                <a:effectLst>
                  <a:glow rad="63500">
                    <a:srgbClr val="34490B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orque me hicieron valorar aun más las lealtades</a:t>
            </a:r>
            <a:endParaRPr lang="es-ES" sz="3200" dirty="0">
              <a:solidFill>
                <a:schemeClr val="bg1"/>
              </a:solidFill>
              <a:effectLst>
                <a:glow rad="63500">
                  <a:srgbClr val="34490B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ock Script" pitchFamily="2" charset="0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80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/>
      <p:bldP spid="7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E:\PPS  EXCLUSIVOS\- Agradecer\Imágenes\Fotolia_40064704_L-1024x68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5724128" y="627534"/>
            <a:ext cx="313184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dirty="0">
                <a:ln>
                  <a:solidFill>
                    <a:schemeClr val="tx1"/>
                  </a:solidFill>
                </a:ln>
                <a:solidFill>
                  <a:schemeClr val="bg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Agradezco haber tenido necesidades económicas, </a:t>
            </a:r>
          </a:p>
        </p:txBody>
      </p:sp>
      <p:pic>
        <p:nvPicPr>
          <p:cNvPr id="3076" name="Picture 4" descr="E:\PPS  EXCLUSIVOS\- Agradecer\Imágenes\woman-grocery-shopping-57a2d95e3df78c32769e07ac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50350" cy="5143500"/>
          </a:xfrm>
          <a:prstGeom prst="rect">
            <a:avLst/>
          </a:prstGeom>
          <a:noFill/>
        </p:spPr>
      </p:pic>
      <p:sp>
        <p:nvSpPr>
          <p:cNvPr id="7" name="6 Rectángulo"/>
          <p:cNvSpPr/>
          <p:nvPr/>
        </p:nvSpPr>
        <p:spPr>
          <a:xfrm>
            <a:off x="179512" y="1203598"/>
            <a:ext cx="2232248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dirty="0">
                <a:solidFill>
                  <a:schemeClr val="bg1"/>
                </a:solidFill>
                <a:effectLst>
                  <a:glow rad="63500">
                    <a:schemeClr val="tx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P</a:t>
            </a:r>
            <a:r>
              <a:rPr lang="es-ES" sz="3200" dirty="0" smtClean="0">
                <a:solidFill>
                  <a:schemeClr val="bg1"/>
                </a:solidFill>
                <a:effectLst>
                  <a:glow rad="63500">
                    <a:schemeClr val="tx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orque me han hecho mirar el dinero como un medio y no como una razón.</a:t>
            </a:r>
            <a:endParaRPr lang="es-ES" sz="3200" dirty="0">
              <a:solidFill>
                <a:schemeClr val="bg1"/>
              </a:solidFill>
              <a:effectLst>
                <a:glow rad="63500">
                  <a:schemeClr val="tx1"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ock Script" pitchFamily="2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7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7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8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7" grpId="0"/>
      <p:bldP spid="6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2">
                <a:lumMod val="75000"/>
              </a:schemeClr>
            </a:gs>
            <a:gs pos="50000">
              <a:schemeClr val="tx1">
                <a:lumMod val="75000"/>
                <a:lumOff val="25000"/>
              </a:schemeClr>
            </a:gs>
            <a:gs pos="100000">
              <a:srgbClr val="163115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E:\PPS  EXCLUSIVOS\- Agradecer\Imágenes\30 - paisajes-hdr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3563888" y="3867894"/>
            <a:ext cx="4572000" cy="1077218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s-ES" sz="3200" dirty="0">
                <a:solidFill>
                  <a:schemeClr val="bg1"/>
                </a:solidFill>
                <a:effectLst>
                  <a:glow rad="63500">
                    <a:schemeClr val="accent3">
                      <a:lumMod val="5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Agradezco haberme equivocado tantas veces, </a:t>
            </a:r>
          </a:p>
        </p:txBody>
      </p:sp>
      <p:pic>
        <p:nvPicPr>
          <p:cNvPr id="4100" name="Picture 4" descr="E:\PPS  EXCLUSIVOS\- Agradecer\Imágenes\31 - practical-tips-for-perfect-english-pronunciation-e1460540135339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6350"/>
            <a:ext cx="9144000" cy="5157788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251520" y="1635646"/>
            <a:ext cx="2304256" cy="270843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3400"/>
              </a:lnSpc>
            </a:pPr>
            <a:r>
              <a:rPr lang="es-ES" sz="3200" dirty="0">
                <a:ln>
                  <a:solidFill>
                    <a:srgbClr val="4C00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P</a:t>
            </a:r>
            <a:r>
              <a:rPr lang="es-ES" sz="3200" dirty="0" smtClean="0">
                <a:ln>
                  <a:solidFill>
                    <a:srgbClr val="4C00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orque </a:t>
            </a:r>
          </a:p>
          <a:p>
            <a:pPr>
              <a:lnSpc>
                <a:spcPts val="3400"/>
              </a:lnSpc>
            </a:pPr>
            <a:r>
              <a:rPr lang="es-ES" sz="3200" dirty="0" smtClean="0">
                <a:ln>
                  <a:solidFill>
                    <a:srgbClr val="4C00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he encontrado genuinos maestros de vida que me han enseñado.</a:t>
            </a:r>
            <a:endParaRPr lang="es-ES" sz="3200" dirty="0">
              <a:ln>
                <a:solidFill>
                  <a:srgbClr val="4C0000"/>
                </a:solidFill>
              </a:ln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ock Script" pitchFamily="2" charset="0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5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3" presetClass="entr" presetSubtype="16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7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7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2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8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10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/>
      <p:bldP spid="7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E:\PPS  EXCLUSIVOS\- Agradecer\Imágenes\32 - 593732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7" name="6 Triángulo rectángulo"/>
          <p:cNvSpPr/>
          <p:nvPr/>
        </p:nvSpPr>
        <p:spPr>
          <a:xfrm flipV="1">
            <a:off x="0" y="0"/>
            <a:ext cx="9144000" cy="5143500"/>
          </a:xfrm>
          <a:prstGeom prst="rtTriangle">
            <a:avLst/>
          </a:prstGeom>
          <a:solidFill>
            <a:srgbClr val="401B5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8" name="7 Triángulo rectángulo"/>
          <p:cNvSpPr/>
          <p:nvPr/>
        </p:nvSpPr>
        <p:spPr>
          <a:xfrm flipH="1">
            <a:off x="0" y="0"/>
            <a:ext cx="9144000" cy="5143500"/>
          </a:xfrm>
          <a:prstGeom prst="rtTriangle">
            <a:avLst/>
          </a:prstGeom>
          <a:solidFill>
            <a:srgbClr val="401B5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5" name="4 Triángulo rectángulo"/>
          <p:cNvSpPr/>
          <p:nvPr/>
        </p:nvSpPr>
        <p:spPr>
          <a:xfrm flipV="1">
            <a:off x="0" y="0"/>
            <a:ext cx="9144000" cy="5143500"/>
          </a:xfrm>
          <a:prstGeom prst="rtTriangle">
            <a:avLst/>
          </a:prstGeom>
          <a:solidFill>
            <a:srgbClr val="7030A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6" name="5 Triángulo rectángulo"/>
          <p:cNvSpPr/>
          <p:nvPr/>
        </p:nvSpPr>
        <p:spPr>
          <a:xfrm flipH="1">
            <a:off x="0" y="0"/>
            <a:ext cx="9144000" cy="5143500"/>
          </a:xfrm>
          <a:prstGeom prst="rtTriangle">
            <a:avLst/>
          </a:prstGeom>
          <a:solidFill>
            <a:srgbClr val="7030A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3" name="2 Triángulo rectángulo"/>
          <p:cNvSpPr/>
          <p:nvPr/>
        </p:nvSpPr>
        <p:spPr>
          <a:xfrm flipV="1">
            <a:off x="0" y="0"/>
            <a:ext cx="9144000" cy="5143500"/>
          </a:xfrm>
          <a:prstGeom prst="rtTriangle">
            <a:avLst/>
          </a:prstGeom>
          <a:solidFill>
            <a:srgbClr val="9F5FC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4" name="3 Triángulo rectángulo"/>
          <p:cNvSpPr/>
          <p:nvPr/>
        </p:nvSpPr>
        <p:spPr>
          <a:xfrm flipH="1">
            <a:off x="0" y="0"/>
            <a:ext cx="9144000" cy="5143500"/>
          </a:xfrm>
          <a:prstGeom prst="rtTriangle">
            <a:avLst/>
          </a:prstGeom>
          <a:solidFill>
            <a:srgbClr val="9F5FC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7" presetClass="exit" presetSubtype="8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7" presetClass="exit" presetSubtype="2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7" presetClass="exit" presetSubtype="8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7" presetClass="exit" presetSubtype="2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5" grpId="0" animBg="1"/>
      <p:bldP spid="6" grpId="0" animBg="1"/>
      <p:bldP spid="3" grpId="0" animBg="1"/>
      <p:bldP spid="4" grpId="0" animBg="1"/>
      <p:bldP spid="9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 descr="E:\PPS  EXCLUSIVOS\- Agradecer\Imágenes\como-superar-una-ruptura-parej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0"/>
            <a:ext cx="9156700" cy="515143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395536" y="699542"/>
            <a:ext cx="3456384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dirty="0">
                <a:ln>
                  <a:solidFill>
                    <a:schemeClr val="bg1">
                      <a:lumMod val="85000"/>
                    </a:schemeClr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Agradezco a quienes me decepcionaron, </a:t>
            </a:r>
          </a:p>
        </p:txBody>
      </p:sp>
      <p:pic>
        <p:nvPicPr>
          <p:cNvPr id="2052" name="Picture 4" descr="E:\PPS  EXCLUSIVOS\- Agradecer\Imágenes\34 - 889376+P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6350" y="0"/>
            <a:ext cx="9156700" cy="51435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251520" y="3291830"/>
            <a:ext cx="5112568" cy="140038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3400"/>
              </a:lnSpc>
            </a:pPr>
            <a:r>
              <a:rPr lang="es-ES" sz="3200" dirty="0">
                <a:solidFill>
                  <a:schemeClr val="bg1"/>
                </a:solidFill>
                <a:effectLst>
                  <a:glow rad="63500">
                    <a:srgbClr val="696969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P</a:t>
            </a:r>
            <a:r>
              <a:rPr lang="es-ES" sz="3200" dirty="0" smtClean="0">
                <a:solidFill>
                  <a:schemeClr val="bg1"/>
                </a:solidFill>
                <a:effectLst>
                  <a:glow rad="63500">
                    <a:srgbClr val="696969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orque me hicieron comprender que las expectativas son mías y no de los demás cumplirlas.</a:t>
            </a:r>
            <a:endParaRPr lang="es-ES" sz="3200" dirty="0">
              <a:solidFill>
                <a:schemeClr val="bg1"/>
              </a:solidFill>
              <a:effectLst>
                <a:glow rad="63500">
                  <a:srgbClr val="696969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ock Script" pitchFamily="2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907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" dur="5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9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E:\PPS  EXCLUSIVOS\- Agradecer\Imágenes\9176d2ee5ed7a1bfeb3a242if3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0"/>
            <a:ext cx="9150350" cy="5145088"/>
          </a:xfrm>
          <a:prstGeom prst="rect">
            <a:avLst/>
          </a:prstGeom>
          <a:noFill/>
        </p:spPr>
      </p:pic>
      <p:sp>
        <p:nvSpPr>
          <p:cNvPr id="7" name="6 Rectángulo"/>
          <p:cNvSpPr/>
          <p:nvPr/>
        </p:nvSpPr>
        <p:spPr>
          <a:xfrm>
            <a:off x="4716016" y="339502"/>
            <a:ext cx="4067944" cy="96436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lnSpc>
                <a:spcPts val="3400"/>
              </a:lnSpc>
            </a:pPr>
            <a:r>
              <a:rPr lang="es-ES" sz="3200" dirty="0">
                <a:solidFill>
                  <a:schemeClr val="bg1"/>
                </a:solidFill>
                <a:effectLst>
                  <a:glow rad="63500">
                    <a:srgbClr val="321B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Agradezco haber sentido de cerca la muerte, </a:t>
            </a:r>
          </a:p>
        </p:txBody>
      </p:sp>
      <p:pic>
        <p:nvPicPr>
          <p:cNvPr id="8193" name="Picture 1" descr="E:\PPS  EXCLUSIVOS\- Agradecer\Imágenes\imagen1-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56700" cy="5143500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395536" y="3723877"/>
            <a:ext cx="8496944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dirty="0">
                <a:solidFill>
                  <a:schemeClr val="bg1"/>
                </a:solidFill>
                <a:effectLst>
                  <a:glow rad="63500">
                    <a:srgbClr val="321B00">
                      <a:alpha val="4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P</a:t>
            </a:r>
            <a:r>
              <a:rPr lang="es-ES" sz="3200" dirty="0" smtClean="0">
                <a:solidFill>
                  <a:schemeClr val="bg1"/>
                </a:solidFill>
                <a:effectLst>
                  <a:glow rad="63500">
                    <a:srgbClr val="321B00">
                      <a:alpha val="4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orque me ha mostrado la fragilidad y finitud de la vida, haciéndome consciente de la suerte de estar viva.</a:t>
            </a:r>
            <a:endParaRPr lang="es-ES" sz="3200" dirty="0">
              <a:solidFill>
                <a:schemeClr val="bg1"/>
              </a:solidFill>
              <a:effectLst>
                <a:glow rad="63500">
                  <a:srgbClr val="321B00">
                    <a:alpha val="40000"/>
                  </a:srgb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ock Script" pitchFamily="2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2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81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8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4" grpId="0"/>
      <p:bldP spid="6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75737B"/>
            </a:gs>
            <a:gs pos="50000">
              <a:schemeClr val="accent3">
                <a:lumMod val="50000"/>
              </a:schemeClr>
            </a:gs>
            <a:gs pos="100000">
              <a:srgbClr val="8D963A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3" name="Picture 5" descr="E:\PPS  EXCLUSIVOS\- Agradecer\Imágenes\37 - ws_Dusty_Country_Road_2560x1600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6350"/>
            <a:ext cx="915035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683568" y="3435846"/>
            <a:ext cx="2808312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dirty="0">
                <a:solidFill>
                  <a:schemeClr val="bg1"/>
                </a:solidFill>
                <a:effectLst>
                  <a:glow rad="63500">
                    <a:srgbClr val="462600">
                      <a:alpha val="4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Agradezco todo lo malo, </a:t>
            </a:r>
          </a:p>
        </p:txBody>
      </p:sp>
      <p:pic>
        <p:nvPicPr>
          <p:cNvPr id="2051" name="Picture 3" descr="E:\PPS  EXCLUSIVOS\- Agradecer\Imágenes\38 - Imagen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4067944" y="2859782"/>
            <a:ext cx="4572000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dirty="0">
                <a:solidFill>
                  <a:srgbClr val="60A7F6"/>
                </a:solidFill>
                <a:effectLst>
                  <a:glow rad="63500">
                    <a:srgbClr val="071F3B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P</a:t>
            </a:r>
            <a:r>
              <a:rPr lang="es-ES" sz="3200" dirty="0" smtClean="0">
                <a:solidFill>
                  <a:srgbClr val="60A7F6"/>
                </a:solidFill>
                <a:effectLst>
                  <a:glow rad="63500">
                    <a:srgbClr val="071F3B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orque sin ello, no podría ver lo bueno de la vida</a:t>
            </a:r>
            <a:endParaRPr lang="es-ES" sz="3200" dirty="0">
              <a:solidFill>
                <a:srgbClr val="60A7F6"/>
              </a:solidFill>
              <a:effectLst>
                <a:glow rad="63500">
                  <a:srgbClr val="071F3B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ock Script" pitchFamily="2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71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71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71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8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6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E:\PPS  EXCLUSIVOS\- Agradecer\Imágenes\39 - ikfo-5Tc-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3" name="2 Triángulo isósceles"/>
          <p:cNvSpPr/>
          <p:nvPr/>
        </p:nvSpPr>
        <p:spPr>
          <a:xfrm>
            <a:off x="0" y="2571750"/>
            <a:ext cx="4572000" cy="2571750"/>
          </a:xfrm>
          <a:prstGeom prst="triangle">
            <a:avLst>
              <a:gd name="adj" fmla="val 51364"/>
            </a:avLst>
          </a:prstGeom>
          <a:solidFill>
            <a:srgbClr val="6633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4" name="3 Combinar"/>
          <p:cNvSpPr/>
          <p:nvPr/>
        </p:nvSpPr>
        <p:spPr>
          <a:xfrm rot="16200000">
            <a:off x="821532" y="-821530"/>
            <a:ext cx="5143500" cy="6786563"/>
          </a:xfrm>
          <a:prstGeom prst="flowChartMerge">
            <a:avLst/>
          </a:prstGeom>
          <a:solidFill>
            <a:srgbClr val="6633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5" name="4 Combinar"/>
          <p:cNvSpPr/>
          <p:nvPr/>
        </p:nvSpPr>
        <p:spPr>
          <a:xfrm rot="16200000" flipV="1">
            <a:off x="3214688" y="-785811"/>
            <a:ext cx="5143500" cy="6715125"/>
          </a:xfrm>
          <a:prstGeom prst="flowChartMerge">
            <a:avLst/>
          </a:prstGeom>
          <a:solidFill>
            <a:srgbClr val="6633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6" name="5 Triángulo isósceles"/>
          <p:cNvSpPr/>
          <p:nvPr/>
        </p:nvSpPr>
        <p:spPr>
          <a:xfrm>
            <a:off x="4572000" y="2625328"/>
            <a:ext cx="4572000" cy="2518172"/>
          </a:xfrm>
          <a:prstGeom prst="triangle">
            <a:avLst>
              <a:gd name="adj" fmla="val 51364"/>
            </a:avLst>
          </a:prstGeom>
          <a:solidFill>
            <a:srgbClr val="6633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7" name="6 Triángulo isósceles"/>
          <p:cNvSpPr/>
          <p:nvPr/>
        </p:nvSpPr>
        <p:spPr>
          <a:xfrm flipV="1">
            <a:off x="0" y="0"/>
            <a:ext cx="4572000" cy="2571750"/>
          </a:xfrm>
          <a:prstGeom prst="triangle">
            <a:avLst>
              <a:gd name="adj" fmla="val 51364"/>
            </a:avLst>
          </a:prstGeom>
          <a:solidFill>
            <a:srgbClr val="6633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8" name="7 Triángulo isósceles"/>
          <p:cNvSpPr/>
          <p:nvPr/>
        </p:nvSpPr>
        <p:spPr>
          <a:xfrm flipV="1">
            <a:off x="4572000" y="0"/>
            <a:ext cx="4572000" cy="2571750"/>
          </a:xfrm>
          <a:prstGeom prst="triangle">
            <a:avLst>
              <a:gd name="adj" fmla="val 51364"/>
            </a:avLst>
          </a:prstGeom>
          <a:solidFill>
            <a:srgbClr val="6633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0" name="9 Ordenar"/>
          <p:cNvSpPr/>
          <p:nvPr/>
        </p:nvSpPr>
        <p:spPr>
          <a:xfrm>
            <a:off x="2071693" y="0"/>
            <a:ext cx="5000625" cy="5143500"/>
          </a:xfrm>
          <a:prstGeom prst="flowChartSort">
            <a:avLst/>
          </a:prstGeom>
          <a:solidFill>
            <a:srgbClr val="6633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105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4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7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0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3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2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6" dur="5000" fill="hold"/>
                                        <p:tgtEl>
                                          <p:spTgt spid="307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10" grpId="0" animBg="1"/>
      <p:bldP spid="11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A783CF"/>
            </a:gs>
            <a:gs pos="50000">
              <a:srgbClr val="B7B2C2"/>
            </a:gs>
            <a:gs pos="100000">
              <a:srgbClr val="1C390D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0" name="Picture 4" descr="E:\PPS  EXCLUSIVOS\- Agradecer\Imágenes\845930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05900" cy="51435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323528" y="411510"/>
            <a:ext cx="4896544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dirty="0"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glow rad="63500">
                    <a:srgbClr val="3F1E52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Que nunca se detenga nuestro crecimiento personal... </a:t>
            </a:r>
          </a:p>
        </p:txBody>
      </p:sp>
      <p:pic>
        <p:nvPicPr>
          <p:cNvPr id="4101" name="Picture 5" descr="E:\PPS  EXCLUSIVOS\- Agradecer\Imágenes\420217+p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17525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3779912" y="267494"/>
            <a:ext cx="504056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dirty="0" smtClean="0">
                <a:solidFill>
                  <a:schemeClr val="tx2">
                    <a:lumMod val="40000"/>
                    <a:lumOff val="60000"/>
                  </a:schemeClr>
                </a:solidFill>
                <a:effectLst>
                  <a:glow rad="63500">
                    <a:srgbClr val="071F3B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Que siempre sigamos siendo personas que aun pueden mejorar, aprender y evolucionar.</a:t>
            </a:r>
            <a:endParaRPr lang="es-ES" sz="3200" dirty="0">
              <a:solidFill>
                <a:schemeClr val="tx2">
                  <a:lumMod val="40000"/>
                  <a:lumOff val="60000"/>
                </a:schemeClr>
              </a:solidFill>
              <a:effectLst>
                <a:glow rad="63500">
                  <a:srgbClr val="071F3B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ock Script" pitchFamily="2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2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" dur="50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25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9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0"/>
                                        <p:tgtEl>
                                          <p:spTgt spid="4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11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C755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3" name="Picture 3" descr="E:\PPS  EXCLUSIVOS\- Agradecer\Imágenes\CKs7-1Hb-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1113" y="-12700"/>
            <a:ext cx="9167813" cy="5168900"/>
          </a:xfrm>
          <a:prstGeom prst="rect">
            <a:avLst/>
          </a:prstGeom>
          <a:noFill/>
        </p:spPr>
      </p:pic>
      <p:sp>
        <p:nvSpPr>
          <p:cNvPr id="4" name="3 Triángulo isósceles"/>
          <p:cNvSpPr/>
          <p:nvPr/>
        </p:nvSpPr>
        <p:spPr>
          <a:xfrm rot="5400000">
            <a:off x="-292893" y="292894"/>
            <a:ext cx="5143500" cy="4557713"/>
          </a:xfrm>
          <a:prstGeom prst="triangle">
            <a:avLst/>
          </a:prstGeom>
          <a:solidFill>
            <a:srgbClr val="FF0000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5" name="4 Combinar"/>
          <p:cNvSpPr/>
          <p:nvPr/>
        </p:nvSpPr>
        <p:spPr>
          <a:xfrm rot="5400000">
            <a:off x="4286250" y="285747"/>
            <a:ext cx="5143500" cy="4572000"/>
          </a:xfrm>
          <a:prstGeom prst="flowChartMerge">
            <a:avLst/>
          </a:prstGeom>
          <a:solidFill>
            <a:srgbClr val="FF0000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6" name="5 Triángulo isósceles"/>
          <p:cNvSpPr/>
          <p:nvPr/>
        </p:nvSpPr>
        <p:spPr>
          <a:xfrm>
            <a:off x="0" y="2571751"/>
            <a:ext cx="9144000" cy="2571750"/>
          </a:xfrm>
          <a:prstGeom prst="triangle">
            <a:avLst>
              <a:gd name="adj" fmla="val 50000"/>
            </a:avLst>
          </a:prstGeom>
          <a:solidFill>
            <a:srgbClr val="FF0000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7" name="6 Combinar"/>
          <p:cNvSpPr/>
          <p:nvPr/>
        </p:nvSpPr>
        <p:spPr>
          <a:xfrm>
            <a:off x="0" y="0"/>
            <a:ext cx="9144000" cy="2625329"/>
          </a:xfrm>
          <a:prstGeom prst="flowChartMerge">
            <a:avLst/>
          </a:prstGeom>
          <a:solidFill>
            <a:srgbClr val="FF0000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7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7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7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7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7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7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7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7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7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7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7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7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33" dur="700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8" name="Picture 4" descr="E:\PPS  EXCLUSIVOS\- Agradecer\Imágenes\43 - 15.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3707904" y="1131590"/>
            <a:ext cx="199125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800" dirty="0" smtClean="0">
                <a:solidFill>
                  <a:schemeClr val="accent3">
                    <a:lumMod val="60000"/>
                    <a:lumOff val="40000"/>
                  </a:schemeClr>
                </a:solidFill>
                <a:effectLst>
                  <a:glow rad="63500">
                    <a:srgbClr val="1C390D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Enero 2021</a:t>
            </a:r>
            <a:endParaRPr lang="es-ES" sz="2800" dirty="0">
              <a:solidFill>
                <a:schemeClr val="accent3">
                  <a:lumMod val="60000"/>
                  <a:lumOff val="40000"/>
                </a:schemeClr>
              </a:solidFill>
              <a:effectLst>
                <a:glow rad="63500">
                  <a:srgbClr val="1C390D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ock Script" pitchFamily="2" charset="0"/>
            </a:endParaRPr>
          </a:p>
        </p:txBody>
      </p:sp>
      <p:sp>
        <p:nvSpPr>
          <p:cNvPr id="3" name="2 CuadroTexto"/>
          <p:cNvSpPr txBox="1"/>
          <p:nvPr/>
        </p:nvSpPr>
        <p:spPr>
          <a:xfrm>
            <a:off x="3203848" y="1779662"/>
            <a:ext cx="4216219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800" dirty="0" smtClean="0">
                <a:solidFill>
                  <a:schemeClr val="accent3">
                    <a:lumMod val="60000"/>
                    <a:lumOff val="40000"/>
                  </a:schemeClr>
                </a:solidFill>
                <a:effectLst>
                  <a:glow rad="63500">
                    <a:srgbClr val="1C390D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Música: Nana </a:t>
            </a:r>
            <a:r>
              <a:rPr lang="es-ES" sz="2800" dirty="0" err="1" smtClean="0">
                <a:solidFill>
                  <a:schemeClr val="accent3">
                    <a:lumMod val="60000"/>
                    <a:lumOff val="40000"/>
                  </a:schemeClr>
                </a:solidFill>
                <a:effectLst>
                  <a:glow rad="63500">
                    <a:srgbClr val="1C390D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Mouskouri</a:t>
            </a:r>
            <a:endParaRPr lang="es-ES" sz="2800" dirty="0" smtClean="0">
              <a:solidFill>
                <a:schemeClr val="accent3">
                  <a:lumMod val="60000"/>
                  <a:lumOff val="40000"/>
                </a:schemeClr>
              </a:solidFill>
              <a:effectLst>
                <a:glow rad="63500">
                  <a:srgbClr val="1C390D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ock Script" pitchFamily="2" charset="0"/>
            </a:endParaRPr>
          </a:p>
          <a:p>
            <a:r>
              <a:rPr lang="es-ES" sz="2800" dirty="0" smtClean="0">
                <a:solidFill>
                  <a:schemeClr val="accent3">
                    <a:lumMod val="60000"/>
                    <a:lumOff val="40000"/>
                  </a:schemeClr>
                </a:solidFill>
                <a:effectLst>
                  <a:glow rad="63500">
                    <a:srgbClr val="1C390D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           Ojitos latinos</a:t>
            </a:r>
            <a:endParaRPr lang="es-ES" sz="2800" dirty="0">
              <a:solidFill>
                <a:schemeClr val="accent3">
                  <a:lumMod val="60000"/>
                  <a:lumOff val="40000"/>
                </a:schemeClr>
              </a:solidFill>
              <a:effectLst>
                <a:glow rad="63500">
                  <a:srgbClr val="1C390D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ock Script" pitchFamily="2" charset="0"/>
            </a:endParaRPr>
          </a:p>
        </p:txBody>
      </p:sp>
      <p:sp>
        <p:nvSpPr>
          <p:cNvPr id="4" name="3 CuadroTexto"/>
          <p:cNvSpPr txBox="1"/>
          <p:nvPr/>
        </p:nvSpPr>
        <p:spPr>
          <a:xfrm>
            <a:off x="251520" y="4371950"/>
            <a:ext cx="505939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800" dirty="0" smtClean="0">
                <a:solidFill>
                  <a:schemeClr val="accent3">
                    <a:lumMod val="60000"/>
                    <a:lumOff val="40000"/>
                  </a:schemeClr>
                </a:solidFill>
                <a:effectLst>
                  <a:glow rad="63500">
                    <a:srgbClr val="1C390D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Autora: Carola Pena </a:t>
            </a:r>
            <a:r>
              <a:rPr lang="es-ES" sz="2800" dirty="0" err="1" smtClean="0">
                <a:solidFill>
                  <a:schemeClr val="accent3">
                    <a:lumMod val="60000"/>
                    <a:lumOff val="40000"/>
                  </a:schemeClr>
                </a:solidFill>
                <a:effectLst>
                  <a:glow rad="63500">
                    <a:srgbClr val="1C390D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Laouénan</a:t>
            </a:r>
            <a:endParaRPr lang="es-ES" sz="2800" dirty="0">
              <a:solidFill>
                <a:schemeClr val="accent3">
                  <a:lumMod val="60000"/>
                  <a:lumOff val="40000"/>
                </a:schemeClr>
              </a:solidFill>
              <a:effectLst>
                <a:glow rad="63500">
                  <a:srgbClr val="1C390D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ock Script" pitchFamily="2" charset="0"/>
            </a:endParaRPr>
          </a:p>
        </p:txBody>
      </p:sp>
      <p:grpSp>
        <p:nvGrpSpPr>
          <p:cNvPr id="8" name="13 Grupo"/>
          <p:cNvGrpSpPr>
            <a:grpSpLocks/>
          </p:cNvGrpSpPr>
          <p:nvPr/>
        </p:nvGrpSpPr>
        <p:grpSpPr bwMode="auto">
          <a:xfrm flipH="1">
            <a:off x="7524328" y="3219822"/>
            <a:ext cx="1172342" cy="1509514"/>
            <a:chOff x="6948264" y="2205038"/>
            <a:chExt cx="1763959" cy="1598852"/>
          </a:xfrm>
        </p:grpSpPr>
        <p:pic>
          <p:nvPicPr>
            <p:cNvPr id="9" name="Picture 3" descr="C:\Users\Marga\Pictures\NAVIDAD\13-GifsAnimadosDollz-MundoEmoti.gif"/>
            <p:cNvPicPr>
              <a:picLocks noChangeAspect="1" noChangeArrowheads="1" noCrop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7158061" y="2205038"/>
              <a:ext cx="1554162" cy="12382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0" name="15 Rectángulo"/>
            <p:cNvSpPr>
              <a:spLocks noChangeArrowheads="1"/>
            </p:cNvSpPr>
            <p:nvPr/>
          </p:nvSpPr>
          <p:spPr bwMode="auto">
            <a:xfrm>
              <a:off x="6948264" y="3429000"/>
              <a:ext cx="1676981" cy="37489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>
                <a:defRPr/>
              </a:pPr>
              <a:r>
                <a:rPr lang="es-ES" sz="1700" dirty="0">
                  <a:solidFill>
                    <a:schemeClr val="accent3">
                      <a:lumMod val="60000"/>
                      <a:lumOff val="40000"/>
                    </a:schemeClr>
                  </a:solidFill>
                  <a:effectLst>
                    <a:glow rad="63500">
                      <a:srgbClr val="2C3E08"/>
                    </a:glow>
                  </a:effectLst>
                  <a:latin typeface="Brock Script" panose="02000507020000020002" pitchFamily="2" charset="0"/>
                  <a:cs typeface="Arial" charset="0"/>
                </a:rPr>
                <a:t>Margarita</a:t>
              </a:r>
            </a:p>
          </p:txBody>
        </p:sp>
      </p:grpSp>
      <p:sp>
        <p:nvSpPr>
          <p:cNvPr id="11" name="10 Rombo"/>
          <p:cNvSpPr/>
          <p:nvPr/>
        </p:nvSpPr>
        <p:spPr>
          <a:xfrm>
            <a:off x="0" y="0"/>
            <a:ext cx="3059832" cy="5143500"/>
          </a:xfrm>
          <a:prstGeom prst="diamond">
            <a:avLst/>
          </a:prstGeom>
          <a:solidFill>
            <a:srgbClr val="6374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ombo"/>
          <p:cNvSpPr/>
          <p:nvPr/>
        </p:nvSpPr>
        <p:spPr>
          <a:xfrm>
            <a:off x="2987824" y="0"/>
            <a:ext cx="3168352" cy="5143500"/>
          </a:xfrm>
          <a:prstGeom prst="diamond">
            <a:avLst/>
          </a:prstGeom>
          <a:solidFill>
            <a:srgbClr val="6374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ombo"/>
          <p:cNvSpPr/>
          <p:nvPr/>
        </p:nvSpPr>
        <p:spPr>
          <a:xfrm>
            <a:off x="6156176" y="0"/>
            <a:ext cx="2987824" cy="5143500"/>
          </a:xfrm>
          <a:prstGeom prst="diamond">
            <a:avLst/>
          </a:prstGeom>
          <a:solidFill>
            <a:srgbClr val="6374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Triángulo isósceles"/>
          <p:cNvSpPr/>
          <p:nvPr/>
        </p:nvSpPr>
        <p:spPr>
          <a:xfrm>
            <a:off x="1475656" y="2571750"/>
            <a:ext cx="3168352" cy="2571750"/>
          </a:xfrm>
          <a:prstGeom prst="triangle">
            <a:avLst/>
          </a:prstGeom>
          <a:solidFill>
            <a:srgbClr val="6374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Triángulo isósceles"/>
          <p:cNvSpPr/>
          <p:nvPr/>
        </p:nvSpPr>
        <p:spPr>
          <a:xfrm>
            <a:off x="4572000" y="2571750"/>
            <a:ext cx="3168352" cy="2571750"/>
          </a:xfrm>
          <a:prstGeom prst="triangle">
            <a:avLst/>
          </a:prstGeom>
          <a:solidFill>
            <a:srgbClr val="6374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Triángulo isósceles"/>
          <p:cNvSpPr/>
          <p:nvPr/>
        </p:nvSpPr>
        <p:spPr>
          <a:xfrm flipV="1">
            <a:off x="1547664" y="0"/>
            <a:ext cx="3024336" cy="2571750"/>
          </a:xfrm>
          <a:prstGeom prst="triangle">
            <a:avLst/>
          </a:prstGeom>
          <a:solidFill>
            <a:srgbClr val="6374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Triángulo isósceles"/>
          <p:cNvSpPr/>
          <p:nvPr/>
        </p:nvSpPr>
        <p:spPr>
          <a:xfrm flipV="1">
            <a:off x="4572000" y="0"/>
            <a:ext cx="3168352" cy="2571750"/>
          </a:xfrm>
          <a:prstGeom prst="triangle">
            <a:avLst/>
          </a:prstGeom>
          <a:solidFill>
            <a:srgbClr val="6374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Triángulo rectángulo"/>
          <p:cNvSpPr/>
          <p:nvPr/>
        </p:nvSpPr>
        <p:spPr>
          <a:xfrm flipH="1">
            <a:off x="7668344" y="2571750"/>
            <a:ext cx="1475656" cy="2571750"/>
          </a:xfrm>
          <a:prstGeom prst="rtTriangle">
            <a:avLst/>
          </a:prstGeom>
          <a:solidFill>
            <a:srgbClr val="6374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20" name="19 Triángulo rectángulo"/>
          <p:cNvSpPr/>
          <p:nvPr/>
        </p:nvSpPr>
        <p:spPr>
          <a:xfrm flipV="1">
            <a:off x="0" y="0"/>
            <a:ext cx="1547664" cy="2686050"/>
          </a:xfrm>
          <a:prstGeom prst="rtTriangle">
            <a:avLst/>
          </a:prstGeom>
          <a:solidFill>
            <a:srgbClr val="6374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21" name="20 Triángulo rectángulo"/>
          <p:cNvSpPr/>
          <p:nvPr/>
        </p:nvSpPr>
        <p:spPr>
          <a:xfrm flipH="1" flipV="1">
            <a:off x="7668344" y="0"/>
            <a:ext cx="1475656" cy="2686050"/>
          </a:xfrm>
          <a:prstGeom prst="rtTriangle">
            <a:avLst/>
          </a:prstGeom>
          <a:solidFill>
            <a:srgbClr val="6374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18" name="17 Triángulo rectángulo"/>
          <p:cNvSpPr/>
          <p:nvPr/>
        </p:nvSpPr>
        <p:spPr>
          <a:xfrm>
            <a:off x="0" y="2571750"/>
            <a:ext cx="1547664" cy="2571750"/>
          </a:xfrm>
          <a:prstGeom prst="rtTriangle">
            <a:avLst/>
          </a:prstGeom>
          <a:solidFill>
            <a:srgbClr val="6374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22" name="21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28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2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2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8" presetClass="exit" presetSubtype="3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40" dur="8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8" presetClass="exit" presetSubtype="3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43" dur="8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8" presetClass="exit" presetSubtype="3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46" dur="8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5" presetClass="entr" presetSubtype="0" fill="hold" grpId="0" nodeType="withEffect">
                                  <p:stCondLst>
                                    <p:cond delay="4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15" presetClass="entr" presetSubtype="0" fill="hold" grpId="0" nodeType="withEffect">
                                  <p:stCondLst>
                                    <p:cond delay="80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52" presetClass="entr" presetSubtype="0" fill="hold" grpId="0" nodeType="withEffect">
                                  <p:stCondLst>
                                    <p:cond delay="16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62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63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6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30" presetClass="entr" presetSubtype="0" fill="hold" nodeType="withEffect">
                                  <p:stCondLst>
                                    <p:cond delay="235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2400" decel="100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2400" decel="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2400" decel="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2400" decel="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9" grpId="0" animBg="1"/>
      <p:bldP spid="20" grpId="0" animBg="1"/>
      <p:bldP spid="21" grpId="0" animBg="1"/>
      <p:bldP spid="18" grpId="0" animBg="1"/>
      <p:bldP spid="22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19600" y="2457450"/>
            <a:ext cx="304800" cy="228600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981200" y="1"/>
            <a:ext cx="4876800" cy="1171575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428750"/>
            <a:ext cx="9144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smtClean="0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543300"/>
            <a:ext cx="2667000" cy="1892826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 smtClean="0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4914901"/>
            <a:ext cx="9144000" cy="307777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1400" smtClean="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 cstate="print"/>
          <a:srcRect/>
          <a:stretch>
            <a:fillRect/>
          </a:stretch>
        </p:blipFill>
        <p:spPr bwMode="auto">
          <a:xfrm rot="20093988">
            <a:off x="4114800" y="628650"/>
            <a:ext cx="4826000" cy="158115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1868</TotalTime>
  <Words>373</Words>
  <Application>Microsoft Office PowerPoint</Application>
  <PresentationFormat>Presentación en pantalla (16:9)</PresentationFormat>
  <Paragraphs>47</Paragraphs>
  <Slides>27</Slides>
  <Notes>0</Notes>
  <HiddenSlides>0</HiddenSlides>
  <MMClips>1</MMClips>
  <ScaleCrop>false</ScaleCrop>
  <HeadingPairs>
    <vt:vector size="6" baseType="variant">
      <vt:variant>
        <vt:lpstr>Fuentes usadas</vt:lpstr>
      </vt:variant>
      <vt:variant>
        <vt:i4>5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27</vt:i4>
      </vt:variant>
    </vt:vector>
  </HeadingPairs>
  <TitlesOfParts>
    <vt:vector size="34" baseType="lpstr">
      <vt:lpstr>Arial</vt:lpstr>
      <vt:lpstr>Antique Quest St</vt:lpstr>
      <vt:lpstr>Calibri</vt:lpstr>
      <vt:lpstr>Brock Script</vt:lpstr>
      <vt:lpstr>Kristen ITC</vt:lpstr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Margarita</dc:creator>
  <cp:lastModifiedBy>Margarita</cp:lastModifiedBy>
  <cp:revision>155</cp:revision>
  <dcterms:created xsi:type="dcterms:W3CDTF">2020-11-29T20:23:44Z</dcterms:created>
  <dcterms:modified xsi:type="dcterms:W3CDTF">2021-01-08T18:54:26Z</dcterms:modified>
</cp:coreProperties>
</file>