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77" r:id="rId5"/>
    <p:sldId id="271" r:id="rId6"/>
    <p:sldId id="275" r:id="rId7"/>
    <p:sldId id="273" r:id="rId8"/>
    <p:sldId id="258" r:id="rId9"/>
    <p:sldId id="276" r:id="rId10"/>
    <p:sldId id="259" r:id="rId11"/>
    <p:sldId id="272" r:id="rId12"/>
    <p:sldId id="260" r:id="rId13"/>
    <p:sldId id="278" r:id="rId14"/>
    <p:sldId id="261" r:id="rId15"/>
    <p:sldId id="279" r:id="rId16"/>
    <p:sldId id="262" r:id="rId17"/>
    <p:sldId id="280" r:id="rId18"/>
    <p:sldId id="263" r:id="rId19"/>
    <p:sldId id="281" r:id="rId20"/>
    <p:sldId id="264" r:id="rId21"/>
    <p:sldId id="282" r:id="rId22"/>
    <p:sldId id="265" r:id="rId23"/>
    <p:sldId id="274" r:id="rId24"/>
    <p:sldId id="270" r:id="rId25"/>
    <p:sldId id="266" r:id="rId26"/>
    <p:sldId id="267" r:id="rId27"/>
    <p:sldId id="268" r:id="rId28"/>
    <p:sldId id="283" r:id="rId29"/>
    <p:sldId id="284" r:id="rId30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V49jEkzqeQStYVpKstmxA==" hashData="UfwSCC9nE+1aOND66H8mNtdu8i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627A32"/>
    <a:srgbClr val="9966FF"/>
    <a:srgbClr val="CC99FF"/>
    <a:srgbClr val="9900CC"/>
    <a:srgbClr val="660066"/>
    <a:srgbClr val="6048A2"/>
    <a:srgbClr val="614389"/>
    <a:srgbClr val="8E8EB4"/>
    <a:srgbClr val="AAA6C4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748" autoAdjust="0"/>
  </p:normalViewPr>
  <p:slideViewPr>
    <p:cSldViewPr>
      <p:cViewPr varScale="1">
        <p:scale>
          <a:sx n="55" d="100"/>
          <a:sy n="55" d="100"/>
        </p:scale>
        <p:origin x="-78" y="-11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DCD7A-7E35-48A3-B97B-27015EFB4296}" type="datetimeFigureOut">
              <a:rPr lang="es-ES_tradnl" smtClean="0"/>
              <a:pPr/>
              <a:t>03/10/2016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120BA-1608-4E90-87A4-9D2690DDE1C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DCD7A-7E35-48A3-B97B-27015EFB4296}" type="datetimeFigureOut">
              <a:rPr lang="es-ES_tradnl" smtClean="0"/>
              <a:pPr/>
              <a:t>03/10/2016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120BA-1608-4E90-87A4-9D2690DDE1C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DCD7A-7E35-48A3-B97B-27015EFB4296}" type="datetimeFigureOut">
              <a:rPr lang="es-ES_tradnl" smtClean="0"/>
              <a:pPr/>
              <a:t>03/10/2016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120BA-1608-4E90-87A4-9D2690DDE1C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DCD7A-7E35-48A3-B97B-27015EFB4296}" type="datetimeFigureOut">
              <a:rPr lang="es-ES_tradnl" smtClean="0"/>
              <a:pPr/>
              <a:t>03/10/2016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120BA-1608-4E90-87A4-9D2690DDE1C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DCD7A-7E35-48A3-B97B-27015EFB4296}" type="datetimeFigureOut">
              <a:rPr lang="es-ES_tradnl" smtClean="0"/>
              <a:pPr/>
              <a:t>03/10/2016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120BA-1608-4E90-87A4-9D2690DDE1C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DCD7A-7E35-48A3-B97B-27015EFB4296}" type="datetimeFigureOut">
              <a:rPr lang="es-ES_tradnl" smtClean="0"/>
              <a:pPr/>
              <a:t>03/10/2016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120BA-1608-4E90-87A4-9D2690DDE1C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DCD7A-7E35-48A3-B97B-27015EFB4296}" type="datetimeFigureOut">
              <a:rPr lang="es-ES_tradnl" smtClean="0"/>
              <a:pPr/>
              <a:t>03/10/2016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120BA-1608-4E90-87A4-9D2690DDE1C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DCD7A-7E35-48A3-B97B-27015EFB4296}" type="datetimeFigureOut">
              <a:rPr lang="es-ES_tradnl" smtClean="0"/>
              <a:pPr/>
              <a:t>03/10/2016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120BA-1608-4E90-87A4-9D2690DDE1C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DCD7A-7E35-48A3-B97B-27015EFB4296}" type="datetimeFigureOut">
              <a:rPr lang="es-ES_tradnl" smtClean="0"/>
              <a:pPr/>
              <a:t>03/10/2016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120BA-1608-4E90-87A4-9D2690DDE1C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DCD7A-7E35-48A3-B97B-27015EFB4296}" type="datetimeFigureOut">
              <a:rPr lang="es-ES_tradnl" smtClean="0"/>
              <a:pPr/>
              <a:t>03/10/2016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120BA-1608-4E90-87A4-9D2690DDE1C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DCD7A-7E35-48A3-B97B-27015EFB4296}" type="datetimeFigureOut">
              <a:rPr lang="es-ES_tradnl" smtClean="0"/>
              <a:pPr/>
              <a:t>03/10/2016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120BA-1608-4E90-87A4-9D2690DDE1C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_tradnl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_tradnl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2BCDCD7A-7E35-48A3-B97B-27015EFB4296}" type="datetimeFigureOut">
              <a:rPr lang="es-ES_tradnl" smtClean="0"/>
              <a:pPr/>
              <a:t>03/10/2016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2C0120BA-1608-4E90-87A4-9D2690DDE1CC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5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30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58.gif"/><Relationship Id="rId7" Type="http://schemas.openxmlformats.org/officeDocument/2006/relationships/image" Target="../media/image62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68.png"/><Relationship Id="rId18" Type="http://schemas.openxmlformats.org/officeDocument/2006/relationships/image" Target="../media/image7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4.png"/><Relationship Id="rId11" Type="http://schemas.openxmlformats.org/officeDocument/2006/relationships/image" Target="../media/image6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3.png"/><Relationship Id="rId9" Type="http://schemas.openxmlformats.org/officeDocument/2006/relationships/image" Target="../media/image6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AA6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D:\Nueva carpeta\PPS DE CREACION PROPIA - EXCLUSIVOS\- Afirmaciones positivas\Imágenes\biale-kwiaty,-zroszony-kwiat-207161+365515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56700" cy="6870700"/>
          </a:xfrm>
          <a:prstGeom prst="rect">
            <a:avLst/>
          </a:prstGeom>
          <a:noFill/>
        </p:spPr>
      </p:pic>
      <p:sp>
        <p:nvSpPr>
          <p:cNvPr id="5" name="4 Elipse"/>
          <p:cNvSpPr/>
          <p:nvPr/>
        </p:nvSpPr>
        <p:spPr>
          <a:xfrm>
            <a:off x="2411760" y="1484784"/>
            <a:ext cx="1512168" cy="1296144"/>
          </a:xfrm>
          <a:prstGeom prst="ellipse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solidFill>
              <a:srgbClr val="6048A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403648" y="764704"/>
            <a:ext cx="1224136" cy="1224136"/>
          </a:xfrm>
          <a:prstGeom prst="ellipse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solidFill>
              <a:srgbClr val="6048A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467544" y="260648"/>
            <a:ext cx="1080120" cy="1008112"/>
          </a:xfrm>
          <a:prstGeom prst="ellipse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solidFill>
              <a:srgbClr val="6048A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0" y="0"/>
            <a:ext cx="611560" cy="548680"/>
          </a:xfrm>
          <a:prstGeom prst="ellipse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solidFill>
              <a:srgbClr val="6048A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 flipH="1">
            <a:off x="5220072" y="1412776"/>
            <a:ext cx="1512168" cy="1368152"/>
          </a:xfrm>
          <a:prstGeom prst="ellipse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solidFill>
              <a:srgbClr val="6048A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 flipH="1">
            <a:off x="6516216" y="764704"/>
            <a:ext cx="1224136" cy="1224136"/>
          </a:xfrm>
          <a:prstGeom prst="ellipse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solidFill>
              <a:srgbClr val="6048A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 flipH="1">
            <a:off x="7668344" y="332656"/>
            <a:ext cx="1080120" cy="936104"/>
          </a:xfrm>
          <a:prstGeom prst="ellipse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solidFill>
              <a:srgbClr val="6048A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 flipH="1">
            <a:off x="8532440" y="0"/>
            <a:ext cx="611560" cy="548680"/>
          </a:xfrm>
          <a:prstGeom prst="ellipse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solidFill>
              <a:srgbClr val="6048A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 flipV="1">
            <a:off x="2411760" y="4149080"/>
            <a:ext cx="1512168" cy="1368152"/>
          </a:xfrm>
          <a:prstGeom prst="ellipse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solidFill>
              <a:srgbClr val="6048A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 flipV="1">
            <a:off x="1259632" y="4797152"/>
            <a:ext cx="1224136" cy="1008112"/>
          </a:xfrm>
          <a:prstGeom prst="ellipse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solidFill>
              <a:srgbClr val="6048A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 flipV="1">
            <a:off x="467544" y="5517232"/>
            <a:ext cx="1080120" cy="936104"/>
          </a:xfrm>
          <a:prstGeom prst="ellipse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solidFill>
              <a:srgbClr val="6048A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 flipV="1">
            <a:off x="0" y="6309320"/>
            <a:ext cx="683568" cy="548680"/>
          </a:xfrm>
          <a:prstGeom prst="ellipse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solidFill>
              <a:srgbClr val="6048A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 flipH="1" flipV="1">
            <a:off x="5220072" y="4149080"/>
            <a:ext cx="1440160" cy="1368152"/>
          </a:xfrm>
          <a:prstGeom prst="ellipse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solidFill>
              <a:srgbClr val="6048A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 flipH="1" flipV="1">
            <a:off x="6660232" y="4797152"/>
            <a:ext cx="1224136" cy="1080120"/>
          </a:xfrm>
          <a:prstGeom prst="ellipse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solidFill>
              <a:srgbClr val="6048A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 flipH="1" flipV="1">
            <a:off x="7668339" y="5517229"/>
            <a:ext cx="1080124" cy="936105"/>
          </a:xfrm>
          <a:prstGeom prst="ellipse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solidFill>
              <a:srgbClr val="6048A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 flipH="1" flipV="1">
            <a:off x="8460432" y="6309320"/>
            <a:ext cx="683568" cy="548680"/>
          </a:xfrm>
          <a:prstGeom prst="ellipse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solidFill>
              <a:srgbClr val="6048A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3851920" y="2276872"/>
            <a:ext cx="1440160" cy="1368152"/>
          </a:xfrm>
          <a:prstGeom prst="ellipse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solidFill>
              <a:srgbClr val="6048A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3851920" y="3284984"/>
            <a:ext cx="1440160" cy="1368152"/>
          </a:xfrm>
          <a:prstGeom prst="ellipse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solidFill>
              <a:srgbClr val="6048A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lipse"/>
          <p:cNvSpPr/>
          <p:nvPr/>
        </p:nvSpPr>
        <p:spPr>
          <a:xfrm>
            <a:off x="2771800" y="2708920"/>
            <a:ext cx="1440160" cy="1440160"/>
          </a:xfrm>
          <a:prstGeom prst="ellipse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solidFill>
              <a:srgbClr val="6048A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Elipse"/>
          <p:cNvSpPr/>
          <p:nvPr/>
        </p:nvSpPr>
        <p:spPr>
          <a:xfrm>
            <a:off x="4932040" y="2708920"/>
            <a:ext cx="1440160" cy="1440160"/>
          </a:xfrm>
          <a:prstGeom prst="ellipse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solidFill>
              <a:srgbClr val="6048A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Elipse"/>
          <p:cNvSpPr/>
          <p:nvPr/>
        </p:nvSpPr>
        <p:spPr>
          <a:xfrm>
            <a:off x="4067944" y="1268760"/>
            <a:ext cx="1080120" cy="1008112"/>
          </a:xfrm>
          <a:prstGeom prst="ellipse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solidFill>
              <a:srgbClr val="6048A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Elipse"/>
          <p:cNvSpPr/>
          <p:nvPr/>
        </p:nvSpPr>
        <p:spPr>
          <a:xfrm>
            <a:off x="3995936" y="4581128"/>
            <a:ext cx="1080120" cy="1008112"/>
          </a:xfrm>
          <a:prstGeom prst="ellipse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solidFill>
              <a:srgbClr val="6048A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Elipse"/>
          <p:cNvSpPr/>
          <p:nvPr/>
        </p:nvSpPr>
        <p:spPr>
          <a:xfrm>
            <a:off x="1619672" y="2852936"/>
            <a:ext cx="1152128" cy="1080120"/>
          </a:xfrm>
          <a:prstGeom prst="ellipse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solidFill>
              <a:srgbClr val="6048A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Elipse"/>
          <p:cNvSpPr/>
          <p:nvPr/>
        </p:nvSpPr>
        <p:spPr>
          <a:xfrm>
            <a:off x="6372200" y="2924944"/>
            <a:ext cx="1152128" cy="1008112"/>
          </a:xfrm>
          <a:prstGeom prst="ellipse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solidFill>
              <a:srgbClr val="6048A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Elipse"/>
          <p:cNvSpPr/>
          <p:nvPr/>
        </p:nvSpPr>
        <p:spPr>
          <a:xfrm>
            <a:off x="4139952" y="548680"/>
            <a:ext cx="864096" cy="720080"/>
          </a:xfrm>
          <a:prstGeom prst="ellipse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solidFill>
              <a:srgbClr val="6048A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Elipse"/>
          <p:cNvSpPr/>
          <p:nvPr/>
        </p:nvSpPr>
        <p:spPr>
          <a:xfrm>
            <a:off x="4139952" y="5589240"/>
            <a:ext cx="864096" cy="720080"/>
          </a:xfrm>
          <a:prstGeom prst="ellipse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solidFill>
              <a:srgbClr val="6048A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Elipse"/>
          <p:cNvSpPr/>
          <p:nvPr/>
        </p:nvSpPr>
        <p:spPr>
          <a:xfrm>
            <a:off x="755576" y="2996952"/>
            <a:ext cx="864096" cy="792088"/>
          </a:xfrm>
          <a:prstGeom prst="ellipse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solidFill>
              <a:srgbClr val="6048A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Elipse"/>
          <p:cNvSpPr/>
          <p:nvPr/>
        </p:nvSpPr>
        <p:spPr>
          <a:xfrm>
            <a:off x="7524328" y="2996952"/>
            <a:ext cx="936104" cy="864096"/>
          </a:xfrm>
          <a:prstGeom prst="ellipse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solidFill>
              <a:srgbClr val="6048A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Elipse"/>
          <p:cNvSpPr/>
          <p:nvPr/>
        </p:nvSpPr>
        <p:spPr>
          <a:xfrm>
            <a:off x="4211960" y="0"/>
            <a:ext cx="648072" cy="548680"/>
          </a:xfrm>
          <a:prstGeom prst="ellipse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solidFill>
              <a:srgbClr val="6048A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Elipse"/>
          <p:cNvSpPr/>
          <p:nvPr/>
        </p:nvSpPr>
        <p:spPr>
          <a:xfrm>
            <a:off x="4283968" y="6309320"/>
            <a:ext cx="648072" cy="548680"/>
          </a:xfrm>
          <a:prstGeom prst="ellipse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solidFill>
              <a:srgbClr val="6048A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Elipse"/>
          <p:cNvSpPr/>
          <p:nvPr/>
        </p:nvSpPr>
        <p:spPr>
          <a:xfrm>
            <a:off x="0" y="3068960"/>
            <a:ext cx="683568" cy="648072"/>
          </a:xfrm>
          <a:prstGeom prst="ellipse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solidFill>
              <a:srgbClr val="6048A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Elipse"/>
          <p:cNvSpPr/>
          <p:nvPr/>
        </p:nvSpPr>
        <p:spPr>
          <a:xfrm>
            <a:off x="8495928" y="3068960"/>
            <a:ext cx="648072" cy="720080"/>
          </a:xfrm>
          <a:prstGeom prst="ellipse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solidFill>
              <a:srgbClr val="6048A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484" name="Picture 4" descr="Rendered Image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923928" y="404664"/>
            <a:ext cx="4752528" cy="1296144"/>
          </a:xfrm>
          <a:prstGeom prst="rect">
            <a:avLst/>
          </a:prstGeom>
          <a:noFill/>
        </p:spPr>
      </p:pic>
      <p:pic>
        <p:nvPicPr>
          <p:cNvPr id="20486" name="Picture 6" descr="Rendered Image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932040" y="4941169"/>
            <a:ext cx="3384376" cy="1152127"/>
          </a:xfrm>
          <a:prstGeom prst="rect">
            <a:avLst/>
          </a:prstGeom>
          <a:noFill/>
        </p:spPr>
      </p:pic>
      <p:pic>
        <p:nvPicPr>
          <p:cNvPr id="37" name="Picture 3" descr="D:\Nueva carpeta\PPS DE CREACION PROPIA - EXCLUSIVOS\- Afirmaciones positivas\Imágenes\FT-font-b-Light-b-font-font-b-Blue-b-font-Pink-Crystal-Geometric-Triangle-Polygo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734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219">
    <p:sndAc>
      <p:stSnd>
        <p:snd r:embed="rId2" name="Jai Ho - Bond -.- editada-mo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3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5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3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9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5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1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7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3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9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54" dur="4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7" dur="4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4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9" dur="4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0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2" dur="3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4" dur="3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5" dur="3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6" presetID="5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6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6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70" dur="3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Afirmaciones positivas\Imágenes\2 - 4458607.png-pa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46"/>
            <a:ext cx="9140608" cy="6860546"/>
          </a:xfrm>
          <a:prstGeom prst="rect">
            <a:avLst/>
          </a:prstGeom>
          <a:noFill/>
        </p:spPr>
      </p:pic>
      <p:pic>
        <p:nvPicPr>
          <p:cNvPr id="3076" name="Picture 4" descr="D:\Nueva carpeta\PPS DE CREACION PROPIA - EXCLUSIVOS\- Afirmaciones positivas\Imágenes\4458607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44008" y="476672"/>
            <a:ext cx="4104456" cy="5334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9A5BBD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ha descubierto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9A5BBD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cuando las cosas se ponen difíciles, las afirmaciones positivas logran sacarnos adelante, con una nueva y refrescante actitud para vencer los problemas y centrarnos en las posibilidades diarias que la vida nos regala. 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9A5BBD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</a:p>
        </p:txBody>
      </p:sp>
      <p:pic>
        <p:nvPicPr>
          <p:cNvPr id="5" name="Picture 3" descr="D:\Nueva carpeta\PPS DE CREACION PROPIA - EXCLUSIVOS\- Afirmaciones positivas\Imágenes\FT-font-b-Light-b-font-font-b-Blue-b-font-Pink-Crystal-Geometric-Triangle-Polyg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734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2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Afirmaciones positivas\Imágenes\3 - orange-lilly-wallpaper-pa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0" name="Picture 2" descr="D:\Nueva carpeta\PPS DE CREACION PROPIA - EXCLUSIVOS\- Afirmaciones positivas\Imágenes\orange-lilly-wallpap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-12700"/>
            <a:ext cx="915670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620688"/>
            <a:ext cx="33123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9A5BBD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Después de todo, al igual que todos los músculos del cuerpo, la mente también  debe  ser ejercitada. </a:t>
            </a:r>
          </a:p>
        </p:txBody>
      </p:sp>
      <p:pic>
        <p:nvPicPr>
          <p:cNvPr id="5" name="Picture 3" descr="D:\Nueva carpeta\PPS DE CREACION PROPIA - EXCLUSIVOS\- Afirmaciones positivas\Imágenes\FT-font-b-Light-b-font-font-b-Blue-b-font-Pink-Crystal-Geometric-Triangle-Polyg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734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59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PPS DE CREACION PROPIA - EXCLUSIVOS\- Afirmaciones positivas\Imágenes\5 - rose-peony-orchids-herbs-planters-pai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91" y="-4346"/>
            <a:ext cx="9141909" cy="6862346"/>
          </a:xfrm>
          <a:prstGeom prst="rect">
            <a:avLst/>
          </a:prstGeom>
          <a:noFill/>
        </p:spPr>
      </p:pic>
      <p:pic>
        <p:nvPicPr>
          <p:cNvPr id="2" name="Picture 7" descr="D:\Nueva carpeta\PPS DE CREACION PROPIA - EXCLUSIVOS\- Afirmaciones positivas\Imágenes\rose-peony-orchids-herbs-planter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476672"/>
            <a:ext cx="324036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Las afirmaciones positivas nos invitan a creer en nosotros mismos,  </a:t>
            </a:r>
          </a:p>
          <a:p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ver el lado  luminoso de la vida y a levantarnos después de haber caído. </a:t>
            </a:r>
          </a:p>
        </p:txBody>
      </p:sp>
      <p:pic>
        <p:nvPicPr>
          <p:cNvPr id="5" name="Picture 3" descr="D:\Nueva carpeta\PPS DE CREACION PROPIA - EXCLUSIVOS\- Afirmaciones positivas\Imágenes\FT-font-b-Light-b-font-font-b-Blue-b-font-Pink-Crystal-Geometric-Triangle-Polygo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73402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Click="0" advTm="138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Nueva carpeta\PPS DE CREACION PROPIA - EXCLUSIVOS\- Afirmaciones positivas\Imágenes\6 - 11021485_10152715848158994_3060308442276470676_o-pa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4916"/>
          </a:xfrm>
          <a:prstGeom prst="rect">
            <a:avLst/>
          </a:prstGeom>
          <a:noFill/>
        </p:spPr>
      </p:pic>
      <p:pic>
        <p:nvPicPr>
          <p:cNvPr id="10242" name="Picture 2" descr="D:\Nueva carpeta\PPS DE CREACION PROPIA - EXCLUSIVOS\- Afirmaciones positivas\Imágenes\11021485_10152715848158994_3060308442276470676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940152" y="404664"/>
            <a:ext cx="2952328" cy="5904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 entrenamos nuestra mente  con  afirmaciones positivas todos los días, muy pronto, los pensamientos correctos vendrán a nuestra mente </a:t>
            </a:r>
          </a:p>
          <a:p>
            <a:pPr algn="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sin necesidad </a:t>
            </a:r>
          </a:p>
          <a:p>
            <a:pPr algn="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hacer un esfuerzo extra.</a:t>
            </a:r>
          </a:p>
        </p:txBody>
      </p:sp>
      <p:pic>
        <p:nvPicPr>
          <p:cNvPr id="5" name="Picture 3" descr="D:\Nueva carpeta\PPS DE CREACION PROPIA - EXCLUSIVOS\- Afirmaciones positivas\Imágenes\FT-font-b-Light-b-font-font-b-Blue-b-font-Pink-Crystal-Geometric-Triangle-Polyg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734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8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9" dur="10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Nueva carpeta\PPS DE CREACION PROPIA - EXCLUSIVOS\- Afirmaciones positivas\Imágenes\7 - 3BD721060-pa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904" cy="6858000"/>
          </a:xfrm>
          <a:prstGeom prst="rect">
            <a:avLst/>
          </a:prstGeom>
          <a:noFill/>
        </p:spPr>
      </p:pic>
      <p:pic>
        <p:nvPicPr>
          <p:cNvPr id="8194" name="Picture 2" descr="D:\Nueva carpeta\PPS DE CREACION PROPIA - EXCLUSIVOS\- Afirmaciones positivas\Imágenes\3BD7210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4" name="Picture 3" descr="D:\Nueva carpeta\PPS DE CREACION PROPIA - EXCLUSIVOS\- Afirmaciones positivas\Imágenes\FT-font-b-Light-b-font-font-b-Blue-b-font-Pink-Crystal-Geometric-Triangle-Polyg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734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1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Nueva carpeta\PPS DE CREACION PROPIA - EXCLUSIVOS\- Afirmaciones positivas\Imágenes\8 - Imagenes-de-Flores-Full-HD_Fotos-de-Flores-Fotoblogx_08-pa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18049" cy="6858000"/>
          </a:xfrm>
          <a:prstGeom prst="rect">
            <a:avLst/>
          </a:prstGeom>
          <a:noFill/>
        </p:spPr>
      </p:pic>
      <p:pic>
        <p:nvPicPr>
          <p:cNvPr id="2050" name="Picture 2" descr="D:\Nueva carpeta\PPS DE CREACION PROPIA - EXCLUSIVOS\- Afirmaciones positivas\Imágenes\10-Imagenes-de-Flores-Full-HD_Fotos-de-Flores-Fotoblogx_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620688"/>
            <a:ext cx="410445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9BC3"/>
                </a:solidFill>
                <a:effectLst>
                  <a:glow rad="63500">
                    <a:schemeClr val="tx1">
                      <a:lumMod val="85000"/>
                      <a:lumOff val="1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puedo controlar todo lo que me pasa; </a:t>
            </a:r>
          </a:p>
          <a:p>
            <a:r>
              <a:rPr lang="es-ES" sz="2800" b="1" dirty="0" smtClean="0">
                <a:solidFill>
                  <a:srgbClr val="FF9BC3"/>
                </a:solidFill>
                <a:effectLst>
                  <a:glow rad="63500">
                    <a:schemeClr val="tx1">
                      <a:lumMod val="85000"/>
                      <a:lumOff val="1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solo puedo controlar </a:t>
            </a:r>
          </a:p>
          <a:p>
            <a:r>
              <a:rPr lang="es-ES" sz="2800" b="1" dirty="0" smtClean="0">
                <a:solidFill>
                  <a:srgbClr val="FF9BC3"/>
                </a:solidFill>
                <a:effectLst>
                  <a:glow rad="63500">
                    <a:schemeClr val="tx1">
                      <a:lumMod val="85000"/>
                      <a:lumOff val="1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manera en que yo respondo a lo que me sucede.</a:t>
            </a:r>
          </a:p>
          <a:p>
            <a:r>
              <a:rPr lang="es-ES" sz="2800" b="1" dirty="0" smtClean="0">
                <a:solidFill>
                  <a:srgbClr val="FF9BC3"/>
                </a:solidFill>
                <a:effectLst>
                  <a:glow rad="63500">
                    <a:schemeClr val="tx1">
                      <a:lumMod val="85000"/>
                      <a:lumOff val="1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mi respuesta está </a:t>
            </a:r>
          </a:p>
          <a:p>
            <a:r>
              <a:rPr lang="es-ES" sz="2800" b="1" dirty="0" smtClean="0">
                <a:solidFill>
                  <a:srgbClr val="FF9BC3"/>
                </a:solidFill>
                <a:effectLst>
                  <a:glow rad="63500">
                    <a:schemeClr val="tx1">
                      <a:lumMod val="85000"/>
                      <a:lumOff val="1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poder.</a:t>
            </a:r>
            <a:endParaRPr lang="es-ES_tradnl" sz="2800" b="1" dirty="0">
              <a:solidFill>
                <a:srgbClr val="FF9BC3"/>
              </a:solidFill>
              <a:effectLst>
                <a:glow rad="63500">
                  <a:schemeClr val="tx1">
                    <a:lumMod val="85000"/>
                    <a:lumOff val="1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" name="Picture 3" descr="D:\Nueva carpeta\PPS DE CREACION PROPIA - EXCLUSIVOS\- Afirmaciones positivas\Imágenes\FT-font-b-Light-b-font-font-b-Blue-b-font-Pink-Crystal-Geometric-Triangle-Polyg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734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1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Nueva carpeta\PPS DE CREACION PROPIA - EXCLUSIVOS\- Afirmaciones positivas\Imágenes\9 - 100155206_large_0_e4b7b_c2b10552_XL-pa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9098"/>
          </a:xfrm>
          <a:prstGeom prst="rect">
            <a:avLst/>
          </a:prstGeom>
          <a:noFill/>
        </p:spPr>
      </p:pic>
      <p:pic>
        <p:nvPicPr>
          <p:cNvPr id="11274" name="Picture 10" descr="D:\Nueva carpeta\PPS DE CREACION PROPIA - EXCLUSIVOS\- Afirmaciones positivas\Imágenes\8 - 100155206_large_0_e4b7b_c2b10552_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-11113"/>
            <a:ext cx="9167813" cy="6881813"/>
          </a:xfrm>
          <a:prstGeom prst="rect">
            <a:avLst/>
          </a:prstGeom>
          <a:noFill/>
        </p:spPr>
      </p:pic>
      <p:pic>
        <p:nvPicPr>
          <p:cNvPr id="4" name="Picture 3" descr="D:\Nueva carpeta\PPS DE CREACION PROPIA - EXCLUSIVOS\- Afirmaciones positivas\Imágenes\FT-font-b-Light-b-font-font-b-Blue-b-font-Pink-Crystal-Geometric-Triangle-Polyg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734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5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8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Nueva carpeta\PPS DE CREACION PROPIA - EXCLUSIVOS\- Afirmaciones positivas\Imágenes\10 - 0_93c10_d52882e_orig (1)-pa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001"/>
          </a:xfrm>
          <a:prstGeom prst="rect">
            <a:avLst/>
          </a:prstGeom>
          <a:noFill/>
        </p:spPr>
      </p:pic>
      <p:pic>
        <p:nvPicPr>
          <p:cNvPr id="10244" name="Picture 4" descr="D:\Nueva carpeta\PPS DE CREACION PROPIA - EXCLUSIVOS\- Afirmaciones positivas\Imágenes\10 - 0_93c10_d52882e_orig (1)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043609" y="476672"/>
            <a:ext cx="626469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voy a quedarme atrapado en lo que pudo haber sido y no fue. </a:t>
            </a:r>
          </a:p>
          <a:p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su lugar, voy a mirar el poder de las posibilidades que tengo en este momento.</a:t>
            </a:r>
            <a:endParaRPr lang="es-ES_tradnl" sz="2800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" name="Picture 3" descr="D:\Nueva carpeta\PPS DE CREACION PROPIA - EXCLUSIVOS\- Afirmaciones positivas\Imágenes\FT-font-b-Light-b-font-font-b-Blue-b-font-Pink-Crystal-Geometric-Triangle-Polyg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734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Nueva carpeta\PPS DE CREACION PROPIA - EXCLUSIVOS\- Afirmaciones positivas\Imágenes\11 - 2INX4-4Dj-1-pa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3031" cy="6858000"/>
          </a:xfrm>
          <a:prstGeom prst="rect">
            <a:avLst/>
          </a:prstGeom>
          <a:noFill/>
        </p:spPr>
      </p:pic>
      <p:pic>
        <p:nvPicPr>
          <p:cNvPr id="7170" name="Picture 2" descr="D:\Nueva carpeta\PPS DE CREACION PROPIA - EXCLUSIVOS\- Afirmaciones positivas\Imágenes\2INX4-4Dj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4" name="Picture 3" descr="D:\Nueva carpeta\PPS DE CREACION PROPIA - EXCLUSIVOS\- Afirmaciones positivas\Imágenes\FT-font-b-Light-b-font-font-b-Blue-b-font-Pink-Crystal-Geometric-Triangle-Polyg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734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8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Nueva carpeta\PPS DE CREACION PROPIA - EXCLUSIVOS\- Afirmaciones positivas\Imágenes\12 - red-flower-petals-close-up-hd-wallpaper-1920x1200-mariposas-pa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6" name="Picture 6" descr="D:\Nueva carpeta\PPS DE CREACION PROPIA - EXCLUSIVOS\- Afirmaciones positivas\Imágenes\red-flower-petals-close-up-hd-wallpaper-1920x1200-maripos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-11113"/>
            <a:ext cx="9167813" cy="6881813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51520" y="3645024"/>
            <a:ext cx="410445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6D072E"/>
                </a:solidFill>
                <a:effectLst>
                  <a:glow rad="63500">
                    <a:schemeClr val="accent3">
                      <a:lumMod val="7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Tengo que aceptar lo que venga en mi camino, y lo único importante es que me encuentro con lo mejor que tengo para dar.</a:t>
            </a:r>
            <a:endParaRPr lang="es-ES_tradnl" sz="2800" b="1" dirty="0">
              <a:solidFill>
                <a:srgbClr val="6D072E"/>
              </a:solidFill>
              <a:effectLst>
                <a:glow rad="63500">
                  <a:schemeClr val="accent3">
                    <a:lumMod val="75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" name="Picture 3" descr="D:\Nueva carpeta\PPS DE CREACION PROPIA - EXCLUSIVOS\- Afirmaciones positivas\Imágenes\FT-font-b-Light-b-font-font-b-Blue-b-font-Pink-Crystal-Geometric-Triangle-Polyg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734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3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Nueva carpeta\PPS DE CREACION PROPIA - EXCLUSIVOS\- Afirmaciones positivas\Imágenes\13 - www_BancodeImagenesGratuitas_com-Rs-1-pa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4" name="Picture 2" descr="D:\Nueva carpeta\PPS DE CREACION PROPIA - EXCLUSIVOS\- Afirmaciones positivas\Imágenes\www_BancodeImagenesGratuitas_com-Rs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4" name="Picture 3" descr="D:\Nueva carpeta\PPS DE CREACION PROPIA - EXCLUSIVOS\- Afirmaciones positivas\Imágenes\FT-font-b-Light-b-font-font-b-Blue-b-font-Pink-Crystal-Geometric-Triangle-Polyg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734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" dur="8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:\Nueva carpeta\PPS DE CREACION PROPIA - EXCLUSIVOS\- Afirmaciones positivas\Imágenes\14 - colorful_sunflowers-wide-pa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7" name="Picture 3" descr="D:\Nueva carpeta\PPS DE CREACION PROPIA - EXCLUSIVOS\- Afirmaciones positivas\Imágenes\colorful_sunflowers-wid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68707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788024" y="692696"/>
            <a:ext cx="3600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glow rad="63500">
                    <a:srgbClr val="0033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Cometer errores siempre es mejor que fingir perfección.</a:t>
            </a:r>
            <a:endParaRPr lang="es-ES_tradnl" sz="2800" b="1" dirty="0">
              <a:solidFill>
                <a:srgbClr val="FFFF00"/>
              </a:solidFill>
              <a:effectLst>
                <a:glow rad="63500">
                  <a:srgbClr val="0033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151" name="Picture 7" descr="D:\Nueva carpeta\Mis Imágenes\Mariposas y pájaros\mariposa3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3843080"/>
            <a:ext cx="576064" cy="633670"/>
          </a:xfrm>
          <a:prstGeom prst="rect">
            <a:avLst/>
          </a:prstGeom>
          <a:noFill/>
        </p:spPr>
      </p:pic>
      <p:pic>
        <p:nvPicPr>
          <p:cNvPr id="6152" name="Picture 8" descr="D:\Nueva carpeta\Mis Imágenes\Mariposas y pájaros\mariposa3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8296570">
            <a:off x="1772457" y="2186290"/>
            <a:ext cx="1592077" cy="1751285"/>
          </a:xfrm>
          <a:prstGeom prst="rect">
            <a:avLst/>
          </a:prstGeom>
          <a:noFill/>
        </p:spPr>
      </p:pic>
      <p:pic>
        <p:nvPicPr>
          <p:cNvPr id="6153" name="Picture 9" descr="D:\Nueva carpeta\Mis Imágenes\Mariposas y pájaros\mariposa3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3212976"/>
            <a:ext cx="952500" cy="1047750"/>
          </a:xfrm>
          <a:prstGeom prst="rect">
            <a:avLst/>
          </a:prstGeom>
          <a:noFill/>
        </p:spPr>
      </p:pic>
      <p:pic>
        <p:nvPicPr>
          <p:cNvPr id="8" name="Picture 3" descr="D:\Nueva carpeta\PPS DE CREACION PROPIA - EXCLUSIVOS\- Afirmaciones positivas\Imágenes\FT-font-b-Light-b-font-font-b-Blue-b-font-Pink-Crystal-Geometric-Triangle-Polygo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734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71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D:\Nueva carpeta\PPS DE CREACION PROPIA - EXCLUSIVOS\- Afirmaciones positivas\Imágenes\15 - Purple-Dahlia-Flower-HD-Wallpapers-pa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1060" cy="6858000"/>
          </a:xfrm>
          <a:prstGeom prst="rect">
            <a:avLst/>
          </a:prstGeom>
          <a:noFill/>
        </p:spPr>
      </p:pic>
      <p:pic>
        <p:nvPicPr>
          <p:cNvPr id="14338" name="Picture 2" descr="D:\Nueva carpeta\PPS DE CREACION PROPIA - EXCLUSIVOS\- Afirmaciones positivas\Imágenes\Purple-Dahlia-Flower-HD-Wallpaper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4" name="Picture 3" descr="D:\Nueva carpeta\PPS DE CREACION PROPIA - EXCLUSIVOS\- Afirmaciones positivas\Imágenes\FT-font-b-Light-b-font-font-b-Blue-b-font-Pink-Crystal-Geometric-Triangle-Polyg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734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95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Afirmaciones positivas\Imágenes\16 - fuchsia-18216_960_720-pa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3669"/>
          </a:xfrm>
          <a:prstGeom prst="rect">
            <a:avLst/>
          </a:prstGeom>
          <a:noFill/>
        </p:spPr>
      </p:pic>
      <p:pic>
        <p:nvPicPr>
          <p:cNvPr id="2" name="Picture 2" descr="D:\Nueva carpeta\PPS DE CREACION PROPIA - EXCLUSIVOS\- Afirmaciones positivas\Imágenes\fuchsia-18216_960_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4365104"/>
            <a:ext cx="302433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 desafío se convierte en un obstáculo sólo si me inclino ante él.</a:t>
            </a:r>
            <a:endParaRPr lang="es-ES_tradnl" sz="2800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" name="Picture 3" descr="D:\Nueva carpeta\PPS DE CREACION PROPIA - EXCLUSIVOS\- Afirmaciones positivas\Imágenes\FT-font-b-Light-b-font-font-b-Blue-b-font-Pink-Crystal-Geometric-Triangle-Polyg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734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31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Afirmaciones positivas\Imágenes\17 - flor-naranja-2048-x-15361-pa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31307" cy="6858000"/>
          </a:xfrm>
          <a:prstGeom prst="rect">
            <a:avLst/>
          </a:prstGeom>
          <a:noFill/>
        </p:spPr>
      </p:pic>
      <p:pic>
        <p:nvPicPr>
          <p:cNvPr id="15362" name="Picture 2" descr="D:\Nueva carpeta\PPS DE CREACION PROPIA - EXCLUSIVOS\- Afirmaciones positivas\Imágenes\flor-naranja-2048-x-1536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-12700"/>
            <a:ext cx="9156700" cy="6870700"/>
          </a:xfrm>
          <a:prstGeom prst="rect">
            <a:avLst/>
          </a:prstGeom>
          <a:noFill/>
        </p:spPr>
      </p:pic>
      <p:pic>
        <p:nvPicPr>
          <p:cNvPr id="4" name="Picture 3" descr="D:\Nueva carpeta\PPS DE CREACION PROPIA - EXCLUSIVOS\- Afirmaciones positivas\Imágenes\FT-font-b-Light-b-font-font-b-Blue-b-font-Pink-Crystal-Geometric-Triangle-Polyg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734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8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Nueva carpeta\PPS DE CREACION PROPIA - EXCLUSIVOS\- Afirmaciones positivas\Imágenes\18 - lily_flower_bud_black_background_38028_3840x2400-pa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4470"/>
          </a:xfrm>
          <a:prstGeom prst="rect">
            <a:avLst/>
          </a:prstGeom>
          <a:noFill/>
        </p:spPr>
      </p:pic>
      <p:pic>
        <p:nvPicPr>
          <p:cNvPr id="8194" name="Picture 2" descr="D:\Nueva carpeta\PPS DE CREACION PROPIA - EXCLUSIVOS\- Afirmaciones positivas\Imágenes\lily_flower_bud_black_background_38028_3840x24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1052736"/>
            <a:ext cx="345638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Voy a pensar menos en el manejo de mis problemas y más en mi forma de enfrentarlos.</a:t>
            </a:r>
          </a:p>
          <a:p>
            <a:r>
              <a:rPr lang="es-ES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Siempre tomo todo con una actitud positiva.</a:t>
            </a:r>
            <a:endParaRPr lang="es-ES_tradnl" sz="28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" name="Picture 3" descr="D:\Nueva carpeta\PPS DE CREACION PROPIA - EXCLUSIVOS\- Afirmaciones positivas\Imágenes\FT-font-b-Light-b-font-font-b-Blue-b-font-Pink-Crystal-Geometric-Triangle-Polyg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734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54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10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D:\Nueva carpeta\PPS DE CREACION PROPIA - EXCLUSIVOS\- Afirmaciones positivas\Imágenes\19 - cool_sunflowers-wide-pa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31307" cy="6858000"/>
          </a:xfrm>
          <a:prstGeom prst="rect">
            <a:avLst/>
          </a:prstGeom>
          <a:noFill/>
        </p:spPr>
      </p:pic>
      <p:pic>
        <p:nvPicPr>
          <p:cNvPr id="16386" name="Picture 2" descr="D:\Nueva carpeta\PPS DE CREACION PROPIA - EXCLUSIVOS\- Afirmaciones positivas\Imágenes\cool_sunflowers-wid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4" name="Picture 3" descr="D:\Nueva carpeta\PPS DE CREACION PROPIA - EXCLUSIVOS\- Afirmaciones positivas\Imágenes\FT-font-b-Light-b-font-font-b-Blue-b-font-Pink-Crystal-Geometric-Triangle-Polyg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734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D:\Nueva carpeta\PPS DE CREACION PROPIA - EXCLUSIVOS\- Afirmaciones positivas\Imágenes\2da_ed_x_fondos_de_flores_mm9u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0350" cy="6857999"/>
          </a:xfrm>
          <a:prstGeom prst="rect">
            <a:avLst/>
          </a:prstGeom>
          <a:noFill/>
        </p:spPr>
      </p:pic>
      <p:pic>
        <p:nvPicPr>
          <p:cNvPr id="6147" name="Picture 3" descr="D:\Nueva carpeta\PPS DE CREACION PROPIA - EXCLUSIVOS\- Afirmaciones positivas\Imágenes\20 - 2da_ed_x_fondos_de_flores_mm9uA-pai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499992" y="908720"/>
            <a:ext cx="439248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effectLst>
                  <a:glow rad="63500">
                    <a:srgbClr val="6D072E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Nunca voy a ser tan bueno como todo el mundo dice cuando gano, ni tan malo como creo que soy cuando pierdo.</a:t>
            </a:r>
            <a:endParaRPr lang="es-ES_tradnl" sz="2800" b="1" dirty="0">
              <a:solidFill>
                <a:srgbClr val="FF0000"/>
              </a:solidFill>
              <a:effectLst>
                <a:glow rad="63500">
                  <a:srgbClr val="6D072E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Picture 3" descr="D:\Nueva carpeta\PPS DE CREACION PROPIA - EXCLUSIVOS\- Afirmaciones positivas\Imágenes\FT-font-b-Light-b-font-font-b-Blue-b-font-Pink-Crystal-Geometric-Triangle-Polyg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734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24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8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D:\Nueva carpeta\PPS DE CREACION PROPIA - EXCLUSIVOS\- Afirmaciones positivas\Imágenes\Echinopsis_oxygo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7171" name="Picture 3" descr="D:\Nueva carpeta\PPS DE CREACION PROPIA - EXCLUSIVOS\- Afirmaciones positivas\Imágenes\21 - Echinopsis_oxygona-pai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38721" cy="6858000"/>
          </a:xfrm>
          <a:prstGeom prst="rect">
            <a:avLst/>
          </a:prstGeom>
          <a:noFill/>
        </p:spPr>
      </p:pic>
      <p:pic>
        <p:nvPicPr>
          <p:cNvPr id="4" name="Picture 3" descr="D:\Nueva carpeta\PPS DE CREACION PROPIA - EXCLUSIVOS\- Afirmaciones positivas\Imágenes\FT-font-b-Light-b-font-font-b-Blue-b-font-Pink-Crystal-Geometric-Triangle-Polyg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734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8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Nueva carpeta\PPS DE CREACION PROPIA - EXCLUSIVOS\- Afirmaciones positivas\Imágenes\22 - elitefon.ru_32423-pa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3074" name="Picture 2" descr="D:\Nueva carpeta\PPS DE CREACION PROPIA - EXCLUSIVOS\- Afirmaciones positivas\Imágenes\elitefon.ru_324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23528" y="404664"/>
            <a:ext cx="417646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C081"/>
                </a:solidFill>
                <a:effectLst>
                  <a:glow rad="63500">
                    <a:srgbClr val="1D2806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Voy a volver a intentarlo una y otra vez. </a:t>
            </a:r>
          </a:p>
          <a:p>
            <a:r>
              <a:rPr lang="es-ES" sz="2800" b="1" dirty="0" smtClean="0">
                <a:solidFill>
                  <a:srgbClr val="FFC081"/>
                </a:solidFill>
                <a:effectLst>
                  <a:glow rad="63500">
                    <a:srgbClr val="1D2806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Cuanto más rápido me recupere de los contratiempos, más rápido seguiré luchando en la vida.</a:t>
            </a:r>
            <a:endParaRPr lang="es-ES_tradnl" sz="2800" b="1" dirty="0">
              <a:solidFill>
                <a:srgbClr val="FFC081"/>
              </a:solidFill>
              <a:effectLst>
                <a:glow rad="63500">
                  <a:srgbClr val="1D2806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" name="Picture 3" descr="D:\Nueva carpeta\PPS DE CREACION PROPIA - EXCLUSIVOS\- Afirmaciones positivas\Imágenes\FT-font-b-Light-b-font-font-b-Blue-b-font-Pink-Crystal-Geometric-Triangle-Polyg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734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1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D:\Nueva carpeta\PPS DE CREACION PROPIA - EXCLUSIVOS\- Afirmaciones positivas\Imágenes\23 - Imagenes-de-Flores-Full-HD_Fotos-de-Flores-Fotoblogx_10-pa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079" cy="6858000"/>
          </a:xfrm>
          <a:prstGeom prst="rect">
            <a:avLst/>
          </a:prstGeom>
          <a:noFill/>
        </p:spPr>
      </p:pic>
      <p:pic>
        <p:nvPicPr>
          <p:cNvPr id="9218" name="Picture 2" descr="D:\Nueva carpeta\PPS DE CREACION PROPIA - EXCLUSIVOS\- Afirmaciones positivas\Imágenes\10-Imagenes-de-Flores-Full-HD_Fotos-de-Flores-Fotoblogx_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4" name="Picture 3" descr="D:\Nueva carpeta\PPS DE CREACION PROPIA - EXCLUSIVOS\- Afirmaciones positivas\Imágenes\FT-font-b-Light-b-font-font-b-Blue-b-font-Pink-Crystal-Geometric-Triangle-Polyg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734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D:\Nueva carpeta\PPS DE CREACION PROPIA - EXCLUSIVOS\- Afirmaciones positivas\Imágenes\24 - unnamed-pa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2683" cy="6858000"/>
          </a:xfrm>
          <a:prstGeom prst="rect">
            <a:avLst/>
          </a:prstGeom>
          <a:noFill/>
        </p:spPr>
      </p:pic>
      <p:pic>
        <p:nvPicPr>
          <p:cNvPr id="5122" name="Picture 2" descr="D:\Nueva carpeta\PPS DE CREACION PROPIA - EXCLUSIVOS\- Afirmaciones positivas\Imágenes\unnam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23528" y="4005064"/>
            <a:ext cx="532859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47369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voy a tratar de esconder mis miedos, porque sé que no están allí para asustarme. </a:t>
            </a:r>
          </a:p>
          <a:p>
            <a:r>
              <a:rPr lang="es-ES" sz="2800" b="1" dirty="0" smtClean="0">
                <a:solidFill>
                  <a:srgbClr val="47369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Ellos están ahí para hacerme saber que algo vale la pena.</a:t>
            </a:r>
            <a:endParaRPr lang="es-ES_tradnl" sz="2800" b="1" dirty="0">
              <a:solidFill>
                <a:srgbClr val="47369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" name="Picture 3" descr="D:\Nueva carpeta\PPS DE CREACION PROPIA - EXCLUSIVOS\- Afirmaciones positivas\Imágenes\FT-font-b-Light-b-font-font-b-Blue-b-font-Pink-Crystal-Geometric-Triangle-Polyg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734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04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Afirmaciones positivas\Imágenes\PA3000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11267" name="Picture 3" descr="D:\Nueva carpeta\PPS DE CREACION PROPIA - EXCLUSIVOS\- Afirmaciones positivas\Imágenes\25 - PA300092-pai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5531"/>
          </a:xfrm>
          <a:prstGeom prst="rect">
            <a:avLst/>
          </a:prstGeom>
          <a:noFill/>
        </p:spPr>
      </p:pic>
      <p:pic>
        <p:nvPicPr>
          <p:cNvPr id="4" name="Picture 3" descr="D:\Nueva carpeta\PPS DE CREACION PROPIA - EXCLUSIVOS\- Afirmaciones positivas\Imágenes\FT-font-b-Light-b-font-font-b-Blue-b-font-Pink-Crystal-Geometric-Triangle-Polyg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734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" dur="8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Nueva carpeta\PPS DE CREACION PROPIA - EXCLUSIVOS\- Afirmaciones positivas\Imágenes\roses-1385982_960_720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12290" name="Picture 2" descr="D:\Nueva carpeta\PPS DE CREACION PROPIA - EXCLUSIVOS\- Afirmaciones positivas\Imágenes\26 - roses-1385982_960_720-pai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5652120" y="764704"/>
            <a:ext cx="324036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4BA5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Hay una gran diferencia entre la fatiga y el agotamiento gratificante. </a:t>
            </a:r>
          </a:p>
          <a:p>
            <a:r>
              <a:rPr lang="es-ES" sz="2800" b="1" dirty="0" smtClean="0">
                <a:solidFill>
                  <a:srgbClr val="FF4BA5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vida es demasiado corta. Voy a invertir mi tiempo en actividades que me gusten y me hagan sentir bien.</a:t>
            </a:r>
            <a:endParaRPr lang="es-ES_tradnl" sz="2800" b="1" dirty="0">
              <a:solidFill>
                <a:srgbClr val="FF4BA5"/>
              </a:solidFill>
              <a:effectLst>
                <a:glow rad="63500">
                  <a:schemeClr val="tx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" name="Picture 3" descr="D:\Nueva carpeta\PPS DE CREACION PROPIA - EXCLUSIVOS\- Afirmaciones positivas\Imágenes\FT-font-b-Light-b-font-font-b-Blue-b-font-Pink-Crystal-Geometric-Triangle-Polyg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734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2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D:\Nueva carpeta\PPS DE CREACION PROPIA - EXCLUSIVOS\- Afirmaciones positivas\Imágenes\macro-flowers-lavender-purple-pin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13315" name="Picture 3" descr="D:\Nueva carpeta\PPS DE CREACION PROPIA - EXCLUSIVOS\- Afirmaciones positivas\Imágenes\27 - macro-flowers-lavender-purple-pink-pai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36457" cy="6858000"/>
          </a:xfrm>
          <a:prstGeom prst="rect">
            <a:avLst/>
          </a:prstGeom>
          <a:noFill/>
        </p:spPr>
      </p:pic>
      <p:pic>
        <p:nvPicPr>
          <p:cNvPr id="4" name="Picture 3" descr="D:\Nueva carpeta\PPS DE CREACION PROPIA - EXCLUSIVOS\- Afirmaciones positivas\Imágenes\FT-font-b-Light-b-font-font-b-Blue-b-font-Pink-Crystal-Geometric-Triangle-Polyg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734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98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8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D:\Nueva carpeta\PPS DE CREACION PROPIA - EXCLUSIVOS\- Afirmaciones positivas\Imágenes\ducks_flowers_basket_shadow_59763_3840x21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6870700"/>
          </a:xfrm>
          <a:prstGeom prst="rect">
            <a:avLst/>
          </a:prstGeom>
          <a:noFill/>
        </p:spPr>
      </p:pic>
      <p:grpSp>
        <p:nvGrpSpPr>
          <p:cNvPr id="13" name="12 Grupo"/>
          <p:cNvGrpSpPr/>
          <p:nvPr/>
        </p:nvGrpSpPr>
        <p:grpSpPr>
          <a:xfrm>
            <a:off x="7380312" y="4869160"/>
            <a:ext cx="1368152" cy="1656184"/>
            <a:chOff x="7380312" y="5085184"/>
            <a:chExt cx="1146657" cy="1440160"/>
          </a:xfrm>
        </p:grpSpPr>
        <p:pic>
          <p:nvPicPr>
            <p:cNvPr id="9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7380312" y="5085184"/>
              <a:ext cx="1146657" cy="10574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38" name="Picture 6" descr="Rendered Image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452320" y="6165304"/>
              <a:ext cx="1073060" cy="360040"/>
            </a:xfrm>
            <a:prstGeom prst="rect">
              <a:avLst/>
            </a:prstGeom>
            <a:noFill/>
          </p:spPr>
        </p:pic>
      </p:grpSp>
      <p:pic>
        <p:nvPicPr>
          <p:cNvPr id="18" name="Picture 4" descr="Rendered Image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67544" y="692696"/>
            <a:ext cx="2324100" cy="561975"/>
          </a:xfrm>
          <a:prstGeom prst="rect">
            <a:avLst/>
          </a:prstGeom>
          <a:noFill/>
        </p:spPr>
      </p:pic>
      <p:pic>
        <p:nvPicPr>
          <p:cNvPr id="19" name="Picture 6" descr="Rendered Image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67544" y="1556792"/>
            <a:ext cx="2486025" cy="971551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 flipH="1">
            <a:off x="0" y="0"/>
            <a:ext cx="4572000" cy="3429000"/>
          </a:xfrm>
          <a:prstGeom prst="rect">
            <a:avLst/>
          </a:prstGeom>
          <a:blipFill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blipFill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14 Rectángulo"/>
          <p:cNvSpPr/>
          <p:nvPr/>
        </p:nvSpPr>
        <p:spPr>
          <a:xfrm flipH="1" flipV="1">
            <a:off x="0" y="3429000"/>
            <a:ext cx="4572000" cy="3429000"/>
          </a:xfrm>
          <a:prstGeom prst="rect">
            <a:avLst/>
          </a:prstGeom>
          <a:blipFill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6" name="15 Rectángulo"/>
          <p:cNvSpPr/>
          <p:nvPr/>
        </p:nvSpPr>
        <p:spPr>
          <a:xfrm flipV="1">
            <a:off x="4572000" y="3429000"/>
            <a:ext cx="4572000" cy="3429000"/>
          </a:xfrm>
          <a:prstGeom prst="rect">
            <a:avLst/>
          </a:prstGeom>
          <a:blipFill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17" name="Picture 3" descr="D:\Nueva carpeta\PPS DE CREACION PROPIA - EXCLUSIVOS\- Afirmaciones positivas\Imágenes\FT-font-b-Light-b-font-font-b-Blue-b-font-Pink-Crystal-Geometric-Triangle-Polygon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734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22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5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941</TotalTime>
  <Words>399</Words>
  <Application>Microsoft Office PowerPoint</Application>
  <PresentationFormat>Presentación en pantalla (4:3)</PresentationFormat>
  <Paragraphs>29</Paragraphs>
  <Slides>28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79</cp:revision>
  <dcterms:created xsi:type="dcterms:W3CDTF">2016-10-01T00:15:36Z</dcterms:created>
  <dcterms:modified xsi:type="dcterms:W3CDTF">2016-10-03T20:29:01Z</dcterms:modified>
</cp:coreProperties>
</file>