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1"/>
  </p:notesMasterIdLst>
  <p:sldIdLst>
    <p:sldId id="287" r:id="rId3"/>
    <p:sldId id="285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57" r:id="rId28"/>
    <p:sldId id="282" r:id="rId29"/>
    <p:sldId id="286" r:id="rId30"/>
  </p:sldIdLst>
  <p:sldSz cx="9144000" cy="5143500" type="screen16x9"/>
  <p:notesSz cx="6858000" cy="9144000"/>
  <p:embeddedFontLst>
    <p:embeddedFont>
      <p:font typeface="CAC Champagne" panose="00000400000000000000" pitchFamily="2" charset="2"/>
      <p:regular r:id="rId32"/>
    </p:embeddedFont>
    <p:embeddedFont>
      <p:font typeface="Kristen ITC" panose="03050502040202030202" pitchFamily="66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L5F/WfBYngD/WkGhYesfg==" hashData="bYtezWvpgnWUpnBIoxN+9xZwr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9EB6"/>
    <a:srgbClr val="4B4F65"/>
    <a:srgbClr val="544E62"/>
    <a:srgbClr val="597491"/>
    <a:srgbClr val="787A88"/>
    <a:srgbClr val="636A87"/>
    <a:srgbClr val="494456"/>
    <a:srgbClr val="626470"/>
    <a:srgbClr val="999BA5"/>
    <a:srgbClr val="D2C9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77" autoAdjust="0"/>
  </p:normalViewPr>
  <p:slideViewPr>
    <p:cSldViewPr>
      <p:cViewPr varScale="1">
        <p:scale>
          <a:sx n="51" d="100"/>
          <a:sy n="51" d="100"/>
        </p:scale>
        <p:origin x="-90" y="-14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B6E8D0-06AF-47D6-A58B-7669698B4F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09E90-1576-4AA8-81B0-12334A944BD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3389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109E90-1576-4AA8-81B0-12334A944BD1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DF2A3-BECB-4CDA-B6AB-7E1AFAADB058}" type="datetimeFigureOut">
              <a:rPr lang="es-ES" smtClean="0"/>
              <a:pPr/>
              <a:t>27/05/2020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6F405-F66E-4596-BE32-29E85D58CFD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557DF2A3-BECB-4CDA-B6AB-7E1AFAADB058}" type="datetimeFigureOut">
              <a:rPr lang="es-ES" smtClean="0"/>
              <a:pPr/>
              <a:t>27/05/2020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C Champagne" pitchFamily="2" charset="2"/>
              </a:defRPr>
            </a:lvl1pPr>
          </a:lstStyle>
          <a:p>
            <a:fld id="{2266F405-F66E-4596-BE32-29E85D58CFD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AC Champagne" pitchFamily="2" charset="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C Champagne" pitchFamily="2" charset="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8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7.jpeg"/><Relationship Id="rId9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9.jpeg"/><Relationship Id="rId4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6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17.jpeg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80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:\PPS  EXCLUSIVOS\- Aceptar la situación para poder continuar\Imágenes\2 - 4430872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pic>
        <p:nvPicPr>
          <p:cNvPr id="10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131590"/>
            <a:ext cx="3456384" cy="962025"/>
          </a:xfrm>
          <a:prstGeom prst="rect">
            <a:avLst/>
          </a:prstGeom>
          <a:noFill/>
        </p:spPr>
      </p:pic>
      <p:pic>
        <p:nvPicPr>
          <p:cNvPr id="11" name="Picture 10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640" y="2067694"/>
            <a:ext cx="4238625" cy="942976"/>
          </a:xfrm>
          <a:prstGeom prst="rect">
            <a:avLst/>
          </a:prstGeom>
          <a:noFill/>
        </p:spPr>
      </p:pic>
      <p:pic>
        <p:nvPicPr>
          <p:cNvPr id="12" name="Picture 4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2931790"/>
            <a:ext cx="3240360" cy="1083527"/>
          </a:xfrm>
          <a:prstGeom prst="rect">
            <a:avLst/>
          </a:prstGeom>
          <a:noFill/>
        </p:spPr>
      </p:pic>
      <p:pic>
        <p:nvPicPr>
          <p:cNvPr id="13" name="Picture 48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195486"/>
            <a:ext cx="3552825" cy="1076326"/>
          </a:xfrm>
          <a:prstGeom prst="rect">
            <a:avLst/>
          </a:prstGeom>
          <a:noFill/>
        </p:spPr>
      </p:pic>
      <p:sp>
        <p:nvSpPr>
          <p:cNvPr id="14" name="13 Luna"/>
          <p:cNvSpPr/>
          <p:nvPr/>
        </p:nvSpPr>
        <p:spPr>
          <a:xfrm flipV="1">
            <a:off x="0" y="19050"/>
            <a:ext cx="4572000" cy="5105400"/>
          </a:xfrm>
          <a:prstGeom prst="moon">
            <a:avLst>
              <a:gd name="adj" fmla="val 30330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V="1">
            <a:off x="1357290" y="19050"/>
            <a:ext cx="3214710" cy="5105400"/>
          </a:xfrm>
          <a:prstGeom prst="moon">
            <a:avLst>
              <a:gd name="adj" fmla="val 46003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V="1">
            <a:off x="2786050" y="19050"/>
            <a:ext cx="1785950" cy="5105400"/>
          </a:xfrm>
          <a:prstGeom prst="moon">
            <a:avLst>
              <a:gd name="adj" fmla="val 81859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 flipV="1">
            <a:off x="4572000" y="19050"/>
            <a:ext cx="4572000" cy="5105400"/>
          </a:xfrm>
          <a:prstGeom prst="moon">
            <a:avLst>
              <a:gd name="adj" fmla="val 29843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 flipV="1">
            <a:off x="4572000" y="19050"/>
            <a:ext cx="3214710" cy="5105400"/>
          </a:xfrm>
          <a:prstGeom prst="moon">
            <a:avLst>
              <a:gd name="adj" fmla="val 44385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 flipV="1">
            <a:off x="4572000" y="19050"/>
            <a:ext cx="1785918" cy="5105400"/>
          </a:xfrm>
          <a:prstGeom prst="moon">
            <a:avLst>
              <a:gd name="adj" fmla="val 78170"/>
            </a:avLst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7468994"/>
      </p:ext>
    </p:extLst>
  </p:cSld>
  <p:clrMapOvr>
    <a:masterClrMapping/>
  </p:clrMapOvr>
  <p:transition spd="slow" advTm="21000">
    <p:sndAc>
      <p:stSnd>
        <p:snd r:embed="rId2" name="Mediterráneo - Chris Spheeris - editado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43200000">
                                      <p:cBhvr>
                                        <p:cTn id="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-43200000">
                                      <p:cBhvr>
                                        <p:cTn id="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43200000">
                                      <p:cBhvr>
                                        <p:cTn id="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-43200000">
                                      <p:cBhvr>
                                        <p:cTn id="4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600"/>
                            </p:stCondLst>
                            <p:childTnLst>
                              <p:par>
                                <p:cTn id="44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5058" name="Picture 2" descr="E:\PPS  EXCLUSIVOS\- Aceptar la situación para poder continuar\Imágenes\rasarit-de-soare-iarn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450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tx1">
                <a:lumMod val="50000"/>
                <a:lumOff val="50000"/>
              </a:schemeClr>
            </a:gs>
            <a:gs pos="50000">
              <a:schemeClr val="bg2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Aceptar la situación para poder continuar\Imágenes\3512_8bfd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199166" y="411510"/>
            <a:ext cx="125707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Sucede</a:t>
            </a:r>
            <a:endParaRPr lang="es-ES" sz="4400" b="1" dirty="0">
              <a:ln>
                <a:solidFill>
                  <a:srgbClr val="FF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0" name="Picture 2" descr="E:\PPS  EXCLUSIVOS\- Aceptar la situación para poder continuar\Imágenes\2751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 rot="21296398">
            <a:off x="5508104" y="2355726"/>
            <a:ext cx="31854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Cuando algo sucede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3" grpId="0"/>
      <p:bldP spid="2" grpId="0"/>
      <p:bldP spid="2" grpId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ceptar la situación para poder continuar\Imágenes\2081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0934" y="699542"/>
            <a:ext cx="32928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hay vuelta </a:t>
            </a:r>
            <a:r>
              <a:rPr lang="es-ES" sz="44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atrás</a:t>
            </a:r>
            <a:endParaRPr lang="es-ES" sz="4400" b="1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5" name="Picture 3" descr="E:\PPS  EXCLUSIVOS\- Aceptar la situación para poder continuar\Imágenes\11qTZ-2hV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1923678"/>
            <a:ext cx="2520280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No hay forma de </a:t>
            </a:r>
            <a:r>
              <a:rPr lang="es-ES" sz="4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arreglarlo</a:t>
            </a:r>
            <a:endParaRPr lang="es-ES" sz="4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Aceptar la situación para poder continuar\Imágenes\!cid_5d5401c8bbdc$d18172a0$1c01a8c0@ascensio9276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588"/>
            <a:ext cx="915670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44008" y="1059582"/>
            <a:ext cx="302433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hay cosas </a:t>
            </a:r>
            <a:r>
              <a:rPr lang="es-ES" sz="44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inevitables</a:t>
            </a:r>
            <a:endParaRPr lang="es-ES" sz="4400" b="1" dirty="0">
              <a:ln>
                <a:solidFill>
                  <a:srgbClr val="FF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9" name="Picture 3" descr="E:\PPS  EXCLUSIVOS\- Aceptar la situación para poder continuar\Imágenes\ZqNRSbP0dvn7XqbQ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843558"/>
            <a:ext cx="3240360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 w="6350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no se puede cambiar el </a:t>
            </a:r>
            <a:r>
              <a:rPr lang="es-ES" sz="4400" b="1" dirty="0" smtClean="0">
                <a:ln w="6350"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pasado</a:t>
            </a:r>
            <a:endParaRPr lang="es-ES" sz="4400" b="1" dirty="0">
              <a:ln w="6350">
                <a:noFill/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6">
                <a:lumMod val="75000"/>
              </a:schemeClr>
            </a:gs>
            <a:gs pos="50000">
              <a:schemeClr val="accent6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Aceptar la situación para poder continuar\Imágenes\6d2d04737c1eb2243de0d54dc2894e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87398" y="987574"/>
            <a:ext cx="31854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Cuando algo </a:t>
            </a:r>
            <a:r>
              <a:rPr lang="es-ES" sz="4400" b="1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sucede</a:t>
            </a:r>
            <a:endParaRPr lang="es-ES" sz="4400" b="1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2" name="Picture 2" descr="E:\PPS  EXCLUSIVOS\- Aceptar la situación para poder continuar\Imágenes\9 - 93990097_692013394936664_9051816096566345728_n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843558"/>
            <a:ext cx="331533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Tienes tres </a:t>
            </a:r>
            <a:r>
              <a:rPr lang="es-ES" sz="4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opciones</a:t>
            </a:r>
            <a:endParaRPr lang="es-ES" sz="4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1A7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Aceptar la situación para poder continuar\Imágenes\F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2050" name="Picture 2" descr="E:\PPS  EXCLUSIVOS\- Aceptar la situación para poder continuar\Imágenes\11 - FC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333F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333F4D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tx2">
                <a:lumMod val="75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2" name="Picture 4" descr="E:\PPS  EXCLUSIVOS\- Aceptar la situación para poder continuar\Imágenes\sad_hd_wallpapers_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15616" y="339502"/>
            <a:ext cx="5112568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Puedes luchar contra ese algo, patalear, quejarte, </a:t>
            </a:r>
            <a:r>
              <a:rPr lang="es-ES" sz="4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llorar</a:t>
            </a:r>
            <a:endParaRPr lang="es-ES" sz="4400" b="1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1" name="Picture 3" descr="E:\PPS  EXCLUSIVOS\- Aceptar la situación para poder continuar\Imágenes\13 - 8d8bfac229f7e35608bcd595968d392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156176" y="699542"/>
            <a:ext cx="2808312" cy="1848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 smtClean="0">
                <a:ln>
                  <a:solidFill>
                    <a:srgbClr val="6633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Puedes enfadarte mucho con ese algo</a:t>
            </a:r>
            <a:endParaRPr lang="es-ES" sz="4400" b="1" dirty="0">
              <a:ln>
                <a:solidFill>
                  <a:srgbClr val="6633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0" name="Picture 2" descr="E:\PPS  EXCLUSIVOS\- Aceptar la situación para poder continuar\Imágenes\mujer-preocupada_17971702_1280x72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55576" y="699542"/>
            <a:ext cx="197855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rgbClr val="663300"/>
                  </a:solidFill>
                </a:ln>
                <a:blipFill>
                  <a:blip r:embed="rId8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Muchísimo</a:t>
            </a:r>
            <a:endParaRPr lang="es-ES" sz="4400" b="1" dirty="0">
              <a:ln>
                <a:solidFill>
                  <a:srgbClr val="663300"/>
                </a:solidFill>
              </a:ln>
              <a:blipFill>
                <a:blip r:embed="rId8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4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 EXCLUSIVOS\- Aceptar la situación para poder continuar\Imágenes\90821705_66999_m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339502"/>
            <a:ext cx="4572000" cy="12715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También puedes hacer como que no ha 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sucedido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6" name="Picture 4" descr="E:\PPS  EXCLUSIVOS\- Aceptar la situación para poder continuar\Imágenes\11JRy-2Sf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39526" y="2859782"/>
            <a:ext cx="117532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Pasar</a:t>
            </a:r>
            <a:endParaRPr lang="es-ES" sz="4400" b="1" dirty="0">
              <a:ln>
                <a:solidFill>
                  <a:schemeClr val="bg1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PS  EXCLUSIVOS\- Aceptar la situación para poder continuar\Imágenes\VBG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33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67494"/>
            <a:ext cx="626469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Evadirte, no pensar, no profundizar, tapar y 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enterrar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098" name="Picture 2" descr="E:\PPS  EXCLUSIVOS\- Aceptar la situación para poder continuar\Imágenes\zj1kYj2Cz95blt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699542"/>
            <a:ext cx="266429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Como si eso sirviera de </a:t>
            </a:r>
            <a:r>
              <a:rPr lang="es-ES" sz="44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algo</a:t>
            </a:r>
            <a:endParaRPr lang="es-ES" sz="44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18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Aceptar la situación para poder continuar\Imágenes\19 - 10524326_903516083005951_5703447023755319786_naa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4" name="Picture 4" descr="E:\PPS  EXCLUSIVOS\- Aceptar la situación para poder continuar\Imágenes\10524326_903516083005951_5703447023755319786_naa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987574"/>
            <a:ext cx="3672408" cy="242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BE74FC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Como si no fuera a salir en cualquier momento por cualquier lado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7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Aceptar la situación para poder continuar\Imágenes\joven-cc1f48a7bf1b182dbaf1445a0570fae8-12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084168" y="1203598"/>
            <a:ext cx="2539930" cy="1848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por último puedes hacer lo más </a:t>
            </a:r>
            <a:r>
              <a:rPr lang="es-ES" sz="4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difícil</a:t>
            </a:r>
            <a:endParaRPr lang="es-ES" sz="4400" b="1" dirty="0">
              <a:ln>
                <a:solidFill>
                  <a:schemeClr val="accent5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148" name="Picture 4" descr="E:\PPS  EXCLUSIVOS\- Aceptar la situación para poder continuar\Imágenes\a - 16gDW-261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139702"/>
            <a:ext cx="2232248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6633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es </a:t>
            </a:r>
            <a:r>
              <a:rPr lang="es-ES" sz="4400" b="1" dirty="0" smtClean="0">
                <a:ln>
                  <a:solidFill>
                    <a:srgbClr val="6633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aceptarlo</a:t>
            </a:r>
            <a:endParaRPr lang="es-ES" sz="4400" b="1" dirty="0">
              <a:ln>
                <a:solidFill>
                  <a:srgbClr val="6633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20000"/>
                <a:lumOff val="80000"/>
              </a:schemeClr>
            </a:gs>
            <a:gs pos="50000">
              <a:schemeClr val="bg1">
                <a:lumMod val="50000"/>
              </a:schemeClr>
            </a:gs>
            <a:gs pos="100000">
              <a:srgbClr val="33CC3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E:\PPS  EXCLUSIVOS\- Aceptar la situación para poder continuar\Imágenes\10369090_671685299564186_4426081544064879209_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55350" y="483518"/>
            <a:ext cx="28712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Aceptar el </a:t>
            </a:r>
            <a:r>
              <a:rPr lang="es-ES" sz="44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suceso</a:t>
            </a:r>
            <a:endParaRPr lang="es-ES" sz="44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1" name="Picture 3" descr="E:\PPS  EXCLUSIVOS\- Aceptar la situación para poder continuar\Imágenes\lakes-flowers-night-full-moon-lake-fullmoon-wallpaper-1920x108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1"/>
            <a:ext cx="9150350" cy="51482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771550"/>
            <a:ext cx="4572000" cy="2425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Aceptar que el accidente se produjo, que hubo un despido, que </a:t>
            </a:r>
            <a:r>
              <a:rPr lang="es-ES" sz="4400" b="1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un ser querido </a:t>
            </a:r>
            <a:r>
              <a:rPr lang="es-ES" sz="4400" b="1" dirty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murió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50000">
              <a:schemeClr val="bg1">
                <a:lumMod val="95000"/>
              </a:schemeClr>
            </a:gs>
            <a:gs pos="100000">
              <a:schemeClr val="tx1">
                <a:lumMod val="65000"/>
                <a:lumOff val="3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Aceptar la situación para poder continuar\Imágenes\AdobeStock_102940215-kRiD--620x349@ab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2808312" cy="1848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Aceptar que se ha roto la </a:t>
            </a:r>
            <a:r>
              <a:rPr lang="es-ES" sz="44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relación</a:t>
            </a:r>
            <a:endParaRPr lang="es-ES" sz="4400" b="1" dirty="0"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483" name="Picture 3" descr="E:\PPS  EXCLUSIVOS\- Aceptar la situación para poder continuar\Imágenes\Rain_Hat_Wet_4845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868144" y="627534"/>
            <a:ext cx="2890352" cy="1848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Aceptar que nada es seguro en esta </a:t>
            </a:r>
            <a:r>
              <a:rPr lang="es-ES" sz="44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vida</a:t>
            </a:r>
            <a:endParaRPr lang="es-ES" sz="44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BDB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E:\PPS  EXCLUSIVOS\- Aceptar la situación para poder continuar\Imágenes\26 - 5eb28ea668fa3d6d4b01e252_desansiedad-cual-es-el-proposito-de-la-tristeza-y-la-depre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9457" name="Picture 1" descr="E:\PPS  EXCLUSIVOS\- Aceptar la situación para poder continuar\Imágenes\25 - 5eb28ea668fa3d6d4b01e252_desansiedad-cual-es-el-proposito-de-la-tristeza-y-la-depres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555526"/>
            <a:ext cx="41809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Eso es lo más </a:t>
            </a:r>
            <a:r>
              <a:rPr lang="es-ES" sz="4400" b="1" dirty="0" smtClean="0">
                <a:ln>
                  <a:solidFill>
                    <a:srgbClr val="FF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complicado</a:t>
            </a:r>
            <a:endParaRPr lang="es-ES" sz="4400" b="1" dirty="0">
              <a:ln>
                <a:solidFill>
                  <a:srgbClr val="FF000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19459" name="Picture 3" descr="E:\PPS  EXCLUSIVOS\- Aceptar la situación para poder continuar\Imágenes\Avrillavigne-fondos-pantall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347864" y="267494"/>
            <a:ext cx="4572000" cy="129394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600"/>
              </a:lnSpc>
            </a:pPr>
            <a:r>
              <a:rPr lang="es-ES" sz="4400" b="1" dirty="0">
                <a:ln>
                  <a:solidFill>
                    <a:srgbClr val="002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Pero es lo único que te </a:t>
            </a:r>
            <a:r>
              <a:rPr lang="es-ES" sz="4400" b="1" dirty="0" smtClean="0">
                <a:ln>
                  <a:solidFill>
                    <a:srgbClr val="002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permite </a:t>
            </a:r>
            <a:r>
              <a:rPr lang="es-ES" sz="4400" b="1" dirty="0">
                <a:ln>
                  <a:solidFill>
                    <a:srgbClr val="002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seguir </a:t>
            </a:r>
            <a:r>
              <a:rPr lang="es-ES" sz="4400" b="1" dirty="0" smtClean="0">
                <a:ln>
                  <a:solidFill>
                    <a:srgbClr val="002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adelante</a:t>
            </a:r>
            <a:endParaRPr lang="es-ES" sz="4400" b="1" dirty="0">
              <a:ln>
                <a:solidFill>
                  <a:srgbClr val="00206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3516B"/>
            </a:gs>
            <a:gs pos="50000">
              <a:srgbClr val="9D8DA1"/>
            </a:gs>
            <a:gs pos="100000">
              <a:srgbClr val="726471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Aceptar la situación para poder continuar\Imágenes\1wZcN-10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8762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555526"/>
            <a:ext cx="374441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B09EBE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te permite hacerte cargo del </a:t>
            </a:r>
            <a:r>
              <a:rPr lang="es-ES" sz="4400" b="1" dirty="0" smtClean="0">
                <a:ln>
                  <a:solidFill>
                    <a:srgbClr val="B09EBE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suceso</a:t>
            </a:r>
            <a:endParaRPr lang="es-ES" sz="4400" b="1" dirty="0">
              <a:ln>
                <a:solidFill>
                  <a:srgbClr val="B09EBE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Aceptar la situación para poder continuar\Imágenes\a379c59814f0181302871ddb96b5f87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411510"/>
            <a:ext cx="3854724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Que te da la posibilidad de hacer algo con </a:t>
            </a:r>
            <a:r>
              <a:rPr lang="es-ES" sz="4400" b="1" dirty="0" smtClean="0">
                <a:ln>
                  <a:solidFill>
                    <a:srgbClr val="FF00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él</a:t>
            </a:r>
            <a:endParaRPr lang="es-ES" sz="4400" b="1" dirty="0">
              <a:ln>
                <a:solidFill>
                  <a:srgbClr val="FF00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0C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BA0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FB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Aceptar la situación para poder continuar\Imágenes\IMG_20131111_0955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483518"/>
            <a:ext cx="4572000" cy="184858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a todas las personas nos </a:t>
            </a:r>
            <a:r>
              <a:rPr lang="es-ES" sz="4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pasarán </a:t>
            </a:r>
            <a:r>
              <a:rPr lang="es-ES" sz="4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millones de cosas durante nuestras </a:t>
            </a:r>
            <a:r>
              <a:rPr lang="es-ES" sz="4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existencias</a:t>
            </a:r>
            <a:endParaRPr lang="es-ES" sz="4400" b="1" dirty="0">
              <a:ln>
                <a:solidFill>
                  <a:schemeClr val="accent5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C999D"/>
            </a:gs>
            <a:gs pos="50000">
              <a:srgbClr val="CEC7CF"/>
            </a:gs>
            <a:gs pos="100000">
              <a:schemeClr val="bg2">
                <a:lumMod val="9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69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6966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E:\PPS  EXCLUSIVOS\- Aceptar la situación para poder continuar\Imágenes\maxresdefault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483518"/>
            <a:ext cx="50962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Algunas salvajemente </a:t>
            </a:r>
            <a:r>
              <a:rPr lang="es-ES" sz="44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hermosas</a:t>
            </a:r>
            <a:endParaRPr lang="es-ES" sz="4400" b="1" dirty="0">
              <a:ln>
                <a:solidFill>
                  <a:schemeClr val="bg2">
                    <a:lumMod val="2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4100" name="Picture 4" descr="E:\PPS  EXCLUSIVOS\- Aceptar la situación para poder continuar\Imágenes\1O3g7-14e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87198" y="483518"/>
            <a:ext cx="237116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Otras </a:t>
            </a:r>
            <a:r>
              <a:rPr lang="es-ES" sz="44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terribles</a:t>
            </a:r>
            <a:endParaRPr lang="es-ES" sz="44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2" grpId="0"/>
      <p:bldP spid="3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50000">
              <a:schemeClr val="bg1">
                <a:lumMod val="65000"/>
              </a:schemeClr>
            </a:gs>
            <a:gs pos="100000">
              <a:schemeClr val="tx1">
                <a:lumMod val="75000"/>
                <a:lumOff val="2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Aceptar la situación para poder continuar\Imágenes\33 - cuida-tu-p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83518"/>
            <a:ext cx="26642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todas </a:t>
            </a:r>
            <a:r>
              <a:rPr lang="es-ES" sz="4400" b="1" dirty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ellas, </a:t>
            </a:r>
            <a:endParaRPr lang="es-ES" sz="4400" b="1" dirty="0" smtClean="0">
              <a:ln>
                <a:solidFill>
                  <a:schemeClr val="bg1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/>
            <a:r>
              <a:rPr lang="es-E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 </a:t>
            </a:r>
            <a:r>
              <a:rPr lang="es-ES" sz="4400" b="1" dirty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buenas, </a:t>
            </a:r>
            <a:endParaRPr lang="es-ES" sz="4400" b="1" dirty="0" smtClean="0">
              <a:ln>
                <a:solidFill>
                  <a:schemeClr val="bg1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pPr algn="ctr"/>
            <a:r>
              <a:rPr lang="es-E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 </a:t>
            </a:r>
            <a:r>
              <a:rPr lang="es-ES" sz="4400" b="1" dirty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malas </a:t>
            </a:r>
            <a:r>
              <a:rPr lang="es-ES" sz="4400" b="1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</a:t>
            </a:r>
          </a:p>
          <a:p>
            <a:pPr algn="ctr"/>
            <a:r>
              <a:rPr lang="es-ES" sz="4400" dirty="0" smtClean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las regulares</a:t>
            </a:r>
            <a:endParaRPr lang="es-ES" sz="4400" dirty="0">
              <a:ln>
                <a:solidFill>
                  <a:schemeClr val="bg1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5124" name="Picture 4" descr="E:\PPS  EXCLUSIVOS\- Aceptar la situación para poder continuar\Imágenes\11JRy-2X5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1851670"/>
            <a:ext cx="3059832" cy="2425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Formarán parte de lo que somos y de lo que llegaremos a ser</a:t>
            </a:r>
            <a:endParaRPr lang="es-ES" sz="4400" b="1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E:\PPS  EXCLUSIVOS\- Aceptar la situación para poder continuar\Imágenes\4583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483518"/>
            <a:ext cx="4572000" cy="12715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Porque somos un cúmulo de aciertos y de </a:t>
            </a:r>
            <a:r>
              <a:rPr lang="es-ES" sz="44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errores</a:t>
            </a:r>
            <a:endParaRPr lang="es-ES" sz="4400" b="1" dirty="0">
              <a:ln>
                <a:solidFill>
                  <a:schemeClr val="bg1">
                    <a:lumMod val="6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8198" name="Picture 6" descr="E:\PPS  EXCLUSIVOS\- Aceptar la situación para poder continuar\Imágenes\1iJTP-33Y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627534"/>
            <a:ext cx="414728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rgbClr val="9AABB2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Somos carne </a:t>
            </a:r>
            <a:r>
              <a:rPr lang="es-ES" sz="4400" b="1" dirty="0" smtClean="0">
                <a:ln>
                  <a:solidFill>
                    <a:srgbClr val="9AABB2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confabulada</a:t>
            </a:r>
            <a:endParaRPr lang="es-ES" sz="4400" b="1" dirty="0">
              <a:ln>
                <a:solidFill>
                  <a:srgbClr val="9AABB2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rgbClr val="4A542A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9A9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Aceptar la situación para poder continuar\Imágenes\De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3672408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Huesos que conspiran contra la </a:t>
            </a:r>
            <a:r>
              <a:rPr lang="es-ES" sz="4400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muerte</a:t>
            </a:r>
            <a:endParaRPr lang="es-ES" sz="4400" b="1" dirty="0">
              <a:ln>
                <a:solidFill>
                  <a:schemeClr val="accent3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7172" name="Picture 4" descr="E:\PPS  EXCLUSIVOS\- Aceptar la situación para poder continuar\Imágenes\1O3g7-15W-1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339502"/>
            <a:ext cx="3096344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Somos un pequeño inmenso </a:t>
            </a:r>
            <a:r>
              <a:rPr lang="es-ES" sz="4400" b="1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milagro</a:t>
            </a:r>
            <a:endParaRPr lang="es-ES" sz="4400" b="1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C2C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Aceptar la situación para poder continuar\Imágenes\Imagen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Rectángulo"/>
          <p:cNvSpPr/>
          <p:nvPr/>
        </p:nvSpPr>
        <p:spPr>
          <a:xfrm>
            <a:off x="4644008" y="483518"/>
            <a:ext cx="3960440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>
                <a:ln>
                  <a:solidFill>
                    <a:schemeClr val="accent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eso hay que resistir hasta el </a:t>
            </a:r>
            <a:r>
              <a:rPr lang="es-ES" sz="4400" b="1" dirty="0" smtClean="0">
                <a:ln>
                  <a:solidFill>
                    <a:schemeClr val="accent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final</a:t>
            </a:r>
            <a:endParaRPr lang="es-ES" sz="4400" b="1" dirty="0">
              <a:ln>
                <a:solidFill>
                  <a:schemeClr val="accent1">
                    <a:lumMod val="7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6145" name="Picture 1" descr="E:\PPS  EXCLUSIVOS\- Aceptar la situación para poder continuar\Imágenes\121786__sad-person_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2427734"/>
            <a:ext cx="3744416" cy="1271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4400" b="1" dirty="0" smtClean="0">
                <a:ln>
                  <a:solidFill>
                    <a:srgbClr val="9F875B"/>
                  </a:solidFill>
                </a:ln>
                <a:solidFill>
                  <a:srgbClr val="4221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muchas cosas que sucedan</a:t>
            </a:r>
            <a:endParaRPr lang="es-ES" sz="4400" b="1" dirty="0">
              <a:ln>
                <a:solidFill>
                  <a:srgbClr val="9F875B"/>
                </a:solidFill>
              </a:ln>
              <a:solidFill>
                <a:srgbClr val="4221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/>
      <p:bldP spid="3" grpId="0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4853"/>
            </a:gs>
            <a:gs pos="50000">
              <a:schemeClr val="accent5">
                <a:lumMod val="75000"/>
              </a:schemeClr>
            </a:gs>
            <a:gs pos="100000">
              <a:srgbClr val="111B1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Aceptar la situación para poder continuar\Imágenes\Imagen2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80112" y="267494"/>
            <a:ext cx="3136910" cy="1204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200"/>
              </a:lnSpc>
            </a:pPr>
            <a:r>
              <a:rPr lang="es-ES" sz="4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mucho que se tuerza el </a:t>
            </a:r>
            <a:r>
              <a:rPr lang="es-ES" sz="4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mundo</a:t>
            </a:r>
            <a:endParaRPr lang="es-ES" sz="4400" b="1" dirty="0">
              <a:ln>
                <a:solidFill>
                  <a:schemeClr val="accent5">
                    <a:lumMod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6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36565C"/>
          </a:solid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5123" name="Picture 3" descr="E:\PPS  EXCLUSIVOS\- Aceptar la situación para poder continuar\Imágenes\Monica Bellucci para ser muj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699542"/>
            <a:ext cx="3024336" cy="18838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600"/>
              </a:lnSpc>
            </a:pPr>
            <a:r>
              <a:rPr lang="es-ES" sz="4400" b="1" dirty="0">
                <a:ln>
                  <a:solidFill>
                    <a:srgbClr val="9F875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Por muchos </a:t>
            </a:r>
            <a:r>
              <a:rPr lang="es-ES" sz="4400" b="1" dirty="0" smtClean="0">
                <a:ln>
                  <a:solidFill>
                    <a:srgbClr val="9F875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palos que encontremos </a:t>
            </a:r>
          </a:p>
          <a:p>
            <a:pPr algn="ctr">
              <a:lnSpc>
                <a:spcPts val="4600"/>
              </a:lnSpc>
            </a:pPr>
            <a:r>
              <a:rPr lang="es-ES" sz="4400" b="1" dirty="0" smtClean="0">
                <a:ln>
                  <a:solidFill>
                    <a:srgbClr val="9F875B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 el camino</a:t>
            </a:r>
            <a:endParaRPr lang="es-ES" sz="4400" b="1" dirty="0">
              <a:ln>
                <a:solidFill>
                  <a:srgbClr val="9F875B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E:\PPS  EXCLUSIVOS\- Aceptar la situación para poder continuar\Imágenes\1wZcN-102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4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4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4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4">
                  <a:lumMod val="60000"/>
                  <a:lumOff val="40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Rectángulo"/>
          <p:cNvSpPr/>
          <p:nvPr/>
        </p:nvSpPr>
        <p:spPr>
          <a:xfrm>
            <a:off x="179512" y="1995686"/>
            <a:ext cx="4572000" cy="16722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Todavía tenemos </a:t>
            </a:r>
            <a:r>
              <a:rPr lang="es-ES" sz="4400" b="1" dirty="0" smtClean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tiempo</a:t>
            </a:r>
            <a:br>
              <a:rPr lang="es-ES" sz="4400" b="1" dirty="0" smtClean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</a:br>
            <a:r>
              <a:rPr lang="es-ES" sz="4400" b="1" dirty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p</a:t>
            </a:r>
            <a:r>
              <a:rPr lang="es-ES" sz="4400" b="1" dirty="0" smtClean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ara </a:t>
            </a:r>
            <a:r>
              <a:rPr lang="es-ES" sz="4400" b="1" dirty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encontrar una </a:t>
            </a:r>
            <a:r>
              <a:rPr lang="es-ES" sz="4400" b="1" dirty="0" smtClean="0">
                <a:ln>
                  <a:solidFill>
                    <a:srgbClr val="6D4C7A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oportunidad</a:t>
            </a:r>
            <a:endParaRPr lang="es-ES" sz="4400" b="1" dirty="0">
              <a:ln>
                <a:solidFill>
                  <a:srgbClr val="6D4C7A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2051" name="Picture 3" descr="E:\PPS  EXCLUSIVOS\- Aceptar la situación para poder continuar\Imágenes\44 - 7826718-16x9-940x529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79086" y="339502"/>
            <a:ext cx="160172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 </a:t>
            </a:r>
            <a:r>
              <a:rPr lang="es-ES" sz="44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afecto</a:t>
            </a:r>
            <a:endParaRPr lang="es-ES" sz="4400" b="1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409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/>
      <p:bldP spid="3" grpId="0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tx2">
                <a:lumMod val="75000"/>
              </a:schemeClr>
            </a:gs>
            <a:gs pos="100000">
              <a:srgbClr val="365E2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Aceptar la situación para poder continuar\Imágenes\45 - foto-de-paisaje-hermoso-para-utilizar-como-portada-en-facebook+pn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62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5697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199166" y="555526"/>
            <a:ext cx="17780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El </a:t>
            </a:r>
            <a:r>
              <a:rPr lang="es-ES" sz="4400" b="1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vínculo</a:t>
            </a:r>
            <a:endParaRPr lang="es-ES" sz="4400" b="1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pic>
        <p:nvPicPr>
          <p:cNvPr id="3075" name="Picture 3" descr="E:\PPS  EXCLUSIVOS\- Aceptar la situación para poder continuar\Imágenes\46 - www.bancodeimagenesgratuitas.com - Paisajes 5.jpe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47438" y="339502"/>
            <a:ext cx="2098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4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Y la </a:t>
            </a:r>
            <a:r>
              <a:rPr lang="es-ES" sz="44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alegría</a:t>
            </a:r>
            <a:endParaRPr lang="es-ES" sz="44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  <p:bldP spid="3" grpId="0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" name="Picture 51" descr="E:\PPS  EXCLUSIVOS\- Aceptar la situación para poder continuar\Imágenes\47 - 11JRy-3He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0" y="0"/>
            <a:ext cx="3131840" cy="5143500"/>
          </a:xfrm>
          <a:prstGeom prst="diamond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987824" y="0"/>
            <a:ext cx="3168352" cy="5143500"/>
          </a:xfrm>
          <a:prstGeom prst="diamond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668344" y="2571750"/>
            <a:ext cx="1475656" cy="2571750"/>
          </a:xfrm>
          <a:prstGeom prst="rt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CC0066">
              <a:alpha val="5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107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FB4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C1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A6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F6A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101" name="Picture 5" descr="E:\PPS  EXCLUSIVOS\- Aceptar la situación para poder continuar\Imágenes\48 - 25a20d05e0adbcc9b6f4479e662607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491880" y="1131590"/>
            <a:ext cx="2039341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800" b="1" dirty="0" smtClean="0">
                <a:ln>
                  <a:solidFill>
                    <a:srgbClr val="98A1B4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Mayo 2020</a:t>
            </a:r>
            <a:endParaRPr lang="es-ES" sz="3800" b="1" dirty="0">
              <a:ln>
                <a:solidFill>
                  <a:srgbClr val="98A1B4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483768" y="1851670"/>
            <a:ext cx="347082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800" b="1" dirty="0" smtClean="0">
                <a:ln>
                  <a:solidFill>
                    <a:srgbClr val="98A1B4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Música: Chris </a:t>
            </a:r>
            <a:r>
              <a:rPr lang="es-ES" sz="3800" b="1" dirty="0" err="1" smtClean="0">
                <a:ln>
                  <a:solidFill>
                    <a:srgbClr val="98A1B4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Spheeris</a:t>
            </a:r>
            <a:endParaRPr lang="es-ES" sz="3800" b="1" dirty="0" smtClean="0">
              <a:ln>
                <a:solidFill>
                  <a:srgbClr val="98A1B4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  <a:p>
            <a:r>
              <a:rPr lang="es-ES" sz="3800" b="1" dirty="0" smtClean="0">
                <a:ln>
                  <a:solidFill>
                    <a:srgbClr val="98A1B4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	   Mediterráneo</a:t>
            </a:r>
            <a:endParaRPr lang="es-ES" sz="3800" b="1" dirty="0">
              <a:ln>
                <a:solidFill>
                  <a:srgbClr val="98A1B4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03848" y="3219822"/>
            <a:ext cx="28504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800" b="1" dirty="0" smtClean="0">
                <a:ln>
                  <a:solidFill>
                    <a:srgbClr val="98A1B4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C Champagne" pitchFamily="2" charset="2"/>
              </a:rPr>
              <a:t>Autor: Roy Galán</a:t>
            </a:r>
            <a:endParaRPr lang="es-ES" sz="3800" b="1" dirty="0">
              <a:ln>
                <a:solidFill>
                  <a:srgbClr val="98A1B4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C Champagne" pitchFamily="2" charset="2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726150" y="3363839"/>
            <a:ext cx="1114536" cy="1586458"/>
            <a:chOff x="6948262" y="2205038"/>
            <a:chExt cx="1676981" cy="1680349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3" y="2205038"/>
              <a:ext cx="1337469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2" y="3428999"/>
              <a:ext cx="1676981" cy="456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200" b="1" dirty="0">
                  <a:ln>
                    <a:solidFill>
                      <a:srgbClr val="98A1B4"/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C Champagne" pitchFamily="2" charset="2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19050"/>
            <a:ext cx="9144000" cy="51054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2" grpId="0"/>
      <p:bldP spid="3" grpId="0"/>
      <p:bldP spid="4" grpId="0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1966</TotalTime>
  <Words>308</Words>
  <Application>Microsoft Office PowerPoint</Application>
  <PresentationFormat>Presentación en pantalla (16:9)</PresentationFormat>
  <Paragraphs>56</Paragraphs>
  <Slides>28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CAC Champagne</vt:lpstr>
      <vt:lpstr>Kristen ITC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31</cp:revision>
  <dcterms:created xsi:type="dcterms:W3CDTF">2020-05-17T15:50:20Z</dcterms:created>
  <dcterms:modified xsi:type="dcterms:W3CDTF">2020-05-27T00:16:41Z</dcterms:modified>
</cp:coreProperties>
</file>