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6" r:id="rId3"/>
    <p:sldId id="276" r:id="rId4"/>
    <p:sldId id="257" r:id="rId5"/>
    <p:sldId id="267" r:id="rId6"/>
    <p:sldId id="259" r:id="rId7"/>
    <p:sldId id="268" r:id="rId8"/>
    <p:sldId id="258" r:id="rId9"/>
    <p:sldId id="269" r:id="rId10"/>
    <p:sldId id="260" r:id="rId11"/>
    <p:sldId id="270" r:id="rId12"/>
    <p:sldId id="261" r:id="rId13"/>
    <p:sldId id="271" r:id="rId14"/>
    <p:sldId id="262" r:id="rId15"/>
    <p:sldId id="272" r:id="rId16"/>
    <p:sldId id="263" r:id="rId17"/>
    <p:sldId id="280" r:id="rId18"/>
    <p:sldId id="264" r:id="rId19"/>
    <p:sldId id="273" r:id="rId20"/>
    <p:sldId id="265" r:id="rId21"/>
    <p:sldId id="275" r:id="rId22"/>
    <p:sldId id="277" r:id="rId23"/>
    <p:sldId id="274" r:id="rId24"/>
    <p:sldId id="279" r:id="rId25"/>
    <p:sldId id="281" r:id="rId26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FfRJGQreSrsnVPHogqHcw==" hashData="d1xYJGydP7lT3kG3+IEQAkt1G5qf+QCKQ1ICtFmvN1+SDuQB6VNSJ1gmk/4BNjVod0Ehm5HTSRFjpxPGpns0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FF"/>
    <a:srgbClr val="FF3399"/>
    <a:srgbClr val="66FF33"/>
    <a:srgbClr val="99FF33"/>
    <a:srgbClr val="E6E6E6"/>
    <a:srgbClr val="66FFCC"/>
    <a:srgbClr val="00FFFF"/>
    <a:srgbClr val="FFFF66"/>
    <a:srgbClr val="BFFF09"/>
    <a:srgbClr val="B7CE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90" y="112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9FB7DE-3155-491A-99DC-BB6DB8C3DD1C}" type="datetimeFigureOut">
              <a:rPr lang="es-ES" smtClean="0"/>
              <a:pPr/>
              <a:t>07/01/2018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4E47DC-A138-4BA7-878E-8B3C863C8B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4E47DC-A138-4BA7-878E-8B3C863C8B7A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90487-7313-46E6-8130-E6B9656D91A4}" type="datetimeFigureOut">
              <a:rPr lang="es-ES" smtClean="0"/>
              <a:pPr/>
              <a:t>07/01/2018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C0C88-DA3F-440A-90B2-8CF04528FA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>
        <p14:prism/>
      </p:transition>
    </mc:Choice>
    <mc:Fallback xmlns="">
      <p:transition spd="slow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90487-7313-46E6-8130-E6B9656D91A4}" type="datetimeFigureOut">
              <a:rPr lang="es-ES" smtClean="0"/>
              <a:pPr/>
              <a:t>07/01/2018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C0C88-DA3F-440A-90B2-8CF04528FA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>
        <p14:prism/>
      </p:transition>
    </mc:Choice>
    <mc:Fallback xmlns="">
      <p:transition spd="slow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90487-7313-46E6-8130-E6B9656D91A4}" type="datetimeFigureOut">
              <a:rPr lang="es-ES" smtClean="0"/>
              <a:pPr/>
              <a:t>07/01/2018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C0C88-DA3F-440A-90B2-8CF04528FA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>
        <p14:prism/>
      </p:transition>
    </mc:Choice>
    <mc:Fallback xmlns="">
      <p:transition spd="slow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90487-7313-46E6-8130-E6B9656D91A4}" type="datetimeFigureOut">
              <a:rPr lang="es-ES" smtClean="0"/>
              <a:pPr/>
              <a:t>07/01/2018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C0C88-DA3F-440A-90B2-8CF04528FA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>
        <p14:prism/>
      </p:transition>
    </mc:Choice>
    <mc:Fallback xmlns="">
      <p:transition spd="slow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90487-7313-46E6-8130-E6B9656D91A4}" type="datetimeFigureOut">
              <a:rPr lang="es-ES" smtClean="0"/>
              <a:pPr/>
              <a:t>07/01/2018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C0C88-DA3F-440A-90B2-8CF04528FA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>
        <p14:prism/>
      </p:transition>
    </mc:Choice>
    <mc:Fallback xmlns="">
      <p:transition spd="slow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90487-7313-46E6-8130-E6B9656D91A4}" type="datetimeFigureOut">
              <a:rPr lang="es-ES" smtClean="0"/>
              <a:pPr/>
              <a:t>07/01/2018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C0C88-DA3F-440A-90B2-8CF04528FA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>
        <p14:prism/>
      </p:transition>
    </mc:Choice>
    <mc:Fallback xmlns="">
      <p:transition spd="slow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90487-7313-46E6-8130-E6B9656D91A4}" type="datetimeFigureOut">
              <a:rPr lang="es-ES" smtClean="0"/>
              <a:pPr/>
              <a:t>07/01/2018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C0C88-DA3F-440A-90B2-8CF04528FA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>
        <p14:prism/>
      </p:transition>
    </mc:Choice>
    <mc:Fallback xmlns="">
      <p:transition spd="slow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90487-7313-46E6-8130-E6B9656D91A4}" type="datetimeFigureOut">
              <a:rPr lang="es-ES" smtClean="0"/>
              <a:pPr/>
              <a:t>07/01/2018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C0C88-DA3F-440A-90B2-8CF04528FA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>
        <p14:prism/>
      </p:transition>
    </mc:Choice>
    <mc:Fallback xmlns="">
      <p:transition spd="slow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90487-7313-46E6-8130-E6B9656D91A4}" type="datetimeFigureOut">
              <a:rPr lang="es-ES" smtClean="0"/>
              <a:pPr/>
              <a:t>07/01/2018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C0C88-DA3F-440A-90B2-8CF04528FA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>
        <p14:prism/>
      </p:transition>
    </mc:Choice>
    <mc:Fallback xmlns="">
      <p:transition spd="slow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90487-7313-46E6-8130-E6B9656D91A4}" type="datetimeFigureOut">
              <a:rPr lang="es-ES" smtClean="0"/>
              <a:pPr/>
              <a:t>07/01/2018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C0C88-DA3F-440A-90B2-8CF04528FA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>
        <p14:prism/>
      </p:transition>
    </mc:Choice>
    <mc:Fallback xmlns="">
      <p:transition spd="slow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90487-7313-46E6-8130-E6B9656D91A4}" type="datetimeFigureOut">
              <a:rPr lang="es-ES" smtClean="0"/>
              <a:pPr/>
              <a:t>07/01/2018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C0C88-DA3F-440A-90B2-8CF04528FA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>
        <p14:prism/>
      </p:transition>
    </mc:Choice>
    <mc:Fallback xmlns="">
      <p:transition spd="slow" advClick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Kristen ITC" pitchFamily="66" charset="0"/>
              </a:defRPr>
            </a:lvl1pPr>
          </a:lstStyle>
          <a:p>
            <a:fld id="{7D790487-7313-46E6-8130-E6B9656D91A4}" type="datetimeFigureOut">
              <a:rPr lang="es-ES" smtClean="0"/>
              <a:pPr/>
              <a:t>07/01/2018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Kristen ITC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Kristen ITC" pitchFamily="66" charset="0"/>
              </a:defRPr>
            </a:lvl1pPr>
          </a:lstStyle>
          <a:p>
            <a:fld id="{4A3C0C88-DA3F-440A-90B2-8CF04528FAC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>
        <p14:prism/>
      </p:transition>
    </mc:Choice>
    <mc:Fallback xmlns="">
      <p:transition spd="slow" advClick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Kristen ITC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49.png"/><Relationship Id="rId18" Type="http://schemas.openxmlformats.org/officeDocument/2006/relationships/image" Target="../media/image5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5.png"/><Relationship Id="rId11" Type="http://schemas.openxmlformats.org/officeDocument/2006/relationships/image" Target="../media/image4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4.png"/><Relationship Id="rId9" Type="http://schemas.openxmlformats.org/officeDocument/2006/relationships/image" Target="../media/image4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8010266" y="409045"/>
            <a:ext cx="27363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>
                <a:ln>
                  <a:solidFill>
                    <a:srgbClr val="99FF33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Jokerman" panose="04090605060D06020702" pitchFamily="82" charset="0"/>
              </a:rPr>
              <a:t>Abuelos y </a:t>
            </a:r>
          </a:p>
          <a:p>
            <a:pPr algn="ctr"/>
            <a:r>
              <a:rPr lang="es-ES" sz="4000" dirty="0">
                <a:ln>
                  <a:solidFill>
                    <a:srgbClr val="99FF33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Jokerman" panose="04090605060D06020702" pitchFamily="82" charset="0"/>
              </a:rPr>
              <a:t>Nietos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631504" y="222574"/>
            <a:ext cx="31341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dirty="0">
                <a:ln>
                  <a:solidFill>
                    <a:srgbClr val="99FF33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Jokerman" panose="04090605060D06020702" pitchFamily="82" charset="0"/>
              </a:rPr>
              <a:t>Gloriosos y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2023263" y="1024598"/>
            <a:ext cx="313136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rgbClr val="99FF33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Jokerman" panose="04090605060D06020702" pitchFamily="82" charset="0"/>
              </a:rPr>
              <a:t>Divertidos</a:t>
            </a:r>
            <a:endParaRPr lang="es-ES" sz="4000" dirty="0"/>
          </a:p>
        </p:txBody>
      </p:sp>
      <p:sp>
        <p:nvSpPr>
          <p:cNvPr id="6" name="Rectángulo 5"/>
          <p:cNvSpPr/>
          <p:nvPr/>
        </p:nvSpPr>
        <p:spPr>
          <a:xfrm>
            <a:off x="2855640" y="1722952"/>
            <a:ext cx="29725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rgbClr val="99FF33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Jokerman" panose="04090605060D06020702" pitchFamily="82" charset="0"/>
              </a:rPr>
              <a:t>Momentos</a:t>
            </a:r>
          </a:p>
        </p:txBody>
      </p:sp>
      <p:sp>
        <p:nvSpPr>
          <p:cNvPr id="12" name="3 Operación manual"/>
          <p:cNvSpPr/>
          <p:nvPr/>
        </p:nvSpPr>
        <p:spPr>
          <a:xfrm>
            <a:off x="0" y="0"/>
            <a:ext cx="12192000" cy="1500188"/>
          </a:xfrm>
          <a:prstGeom prst="flowChartManualOperati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/>
          </a:p>
        </p:txBody>
      </p:sp>
      <p:sp>
        <p:nvSpPr>
          <p:cNvPr id="13" name="4 Operación manual"/>
          <p:cNvSpPr/>
          <p:nvPr/>
        </p:nvSpPr>
        <p:spPr>
          <a:xfrm flipV="1">
            <a:off x="0" y="5357812"/>
            <a:ext cx="12192000" cy="1500187"/>
          </a:xfrm>
          <a:prstGeom prst="flowChartManualOperati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/>
          </a:p>
        </p:txBody>
      </p:sp>
      <p:sp>
        <p:nvSpPr>
          <p:cNvPr id="14" name="5 Operación manual"/>
          <p:cNvSpPr/>
          <p:nvPr/>
        </p:nvSpPr>
        <p:spPr>
          <a:xfrm rot="16200000">
            <a:off x="-2217203" y="2217203"/>
            <a:ext cx="6858000" cy="2423594"/>
          </a:xfrm>
          <a:prstGeom prst="flowChartManualOperati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/>
          </a:p>
        </p:txBody>
      </p:sp>
      <p:sp>
        <p:nvSpPr>
          <p:cNvPr id="15" name="6 Operación manual"/>
          <p:cNvSpPr/>
          <p:nvPr/>
        </p:nvSpPr>
        <p:spPr>
          <a:xfrm rot="16200000" flipV="1">
            <a:off x="7587208" y="2253208"/>
            <a:ext cx="6858000" cy="2351584"/>
          </a:xfrm>
          <a:prstGeom prst="flowChartManualOperati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/>
          </a:p>
        </p:txBody>
      </p:sp>
      <p:sp>
        <p:nvSpPr>
          <p:cNvPr id="16" name="7 Rectángulo"/>
          <p:cNvSpPr/>
          <p:nvPr/>
        </p:nvSpPr>
        <p:spPr>
          <a:xfrm>
            <a:off x="2423592" y="1340768"/>
            <a:ext cx="7488832" cy="407364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1234">
    <p:fade/>
    <p:sndAc>
      <p:stSnd loop="1">
        <p:snd r:embed="rId2" name="Pimpinela -  'cuando nos llamen abuelos' - trimmed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4" name="12 Grupo"/>
          <p:cNvGrpSpPr/>
          <p:nvPr/>
        </p:nvGrpSpPr>
        <p:grpSpPr>
          <a:xfrm>
            <a:off x="0" y="0"/>
            <a:ext cx="12192000" cy="6858001"/>
            <a:chOff x="611560" y="836712"/>
            <a:chExt cx="3600400" cy="5032176"/>
          </a:xfrm>
          <a:solidFill>
            <a:srgbClr val="CCFF66"/>
          </a:solidFill>
        </p:grpSpPr>
        <p:sp>
          <p:nvSpPr>
            <p:cNvPr id="5" name="7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ES"/>
            </a:p>
          </p:txBody>
        </p:sp>
        <p:sp>
          <p:nvSpPr>
            <p:cNvPr id="6" name="8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ES"/>
            </a:p>
          </p:txBody>
        </p:sp>
      </p:grpSp>
    </p:spTree>
  </p:cSld>
  <p:clrMapOvr>
    <a:masterClrMapping/>
  </p:clrMapOvr>
  <p:transition spd="slow" advClick="0" advTm="659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6CB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1DE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7" name="Picture 3" descr="D:\Nueva carpeta\PPS DE CREACION PROPIA - EXCLUSIVOS\- Abuelos y Nietos. Gloriosos y Divertidos momentos\Imágenes\Tulips_Infants_Little_4755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121920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67408" y="692696"/>
            <a:ext cx="403244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n>
                  <a:solidFill>
                    <a:srgbClr val="0070C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Nietos:</a:t>
            </a:r>
          </a:p>
          <a:p>
            <a:pPr algn="ctr"/>
            <a:r>
              <a:rPr lang="es-ES" sz="2000" b="1" dirty="0">
                <a:ln>
                  <a:solidFill>
                    <a:srgbClr val="0070C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Las únicas personas que pueden obtener más de ti que el Estado.</a:t>
            </a:r>
          </a:p>
          <a:p>
            <a:pPr algn="ctr"/>
            <a:endParaRPr lang="es-ES" sz="2000" b="1" dirty="0">
              <a:ln>
                <a:solidFill>
                  <a:srgbClr val="0070C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Click="0" advTm="944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192"/>
            <a:ext cx="12192000" cy="6833616"/>
          </a:xfrm>
          <a:prstGeom prst="rect">
            <a:avLst/>
          </a:prstGeom>
        </p:spPr>
      </p:pic>
    </p:spTree>
  </p:cSld>
  <p:clrMapOvr>
    <a:masterClrMapping/>
  </p:clrMapOvr>
  <p:transition spd="slow" advClick="0" advTm="693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392"/>
            <a:ext cx="12192000" cy="6835216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826192" y="871845"/>
            <a:ext cx="3528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Hay cosas que no me gustan de  mi  nieta.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392"/>
            <a:ext cx="12192000" cy="6835216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6096000" y="871845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Cuando no hace su siesta de la tarde  y cuando no me deja hacer la mía.</a:t>
            </a:r>
          </a:p>
        </p:txBody>
      </p:sp>
    </p:spTree>
  </p:cSld>
  <p:clrMapOvr>
    <a:masterClrMapping/>
  </p:clrMapOvr>
  <p:transition spd="slow" advClick="0" advTm="1787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A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FFF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1156"/>
          </a:xfrm>
          <a:prstGeom prst="rect">
            <a:avLst/>
          </a:prstGeom>
        </p:spPr>
      </p:pic>
    </p:spTree>
  </p:cSld>
  <p:clrMapOvr>
    <a:masterClrMapping/>
  </p:clrMapOvr>
  <p:transition spd="slow" advClick="0" advTm="820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6960096" y="315328"/>
            <a:ext cx="28803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n>
                  <a:solidFill>
                    <a:srgbClr val="BFFF0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Una hora con tus nietos puede hacerte sentir joven de nuevo.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199456" y="548680"/>
            <a:ext cx="29163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n>
                  <a:solidFill>
                    <a:srgbClr val="66FFFF"/>
                  </a:solidFill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Después de ese tiempo ya empiezas a envejecer rápidamente.</a:t>
            </a:r>
          </a:p>
        </p:txBody>
      </p:sp>
    </p:spTree>
  </p:cSld>
  <p:clrMapOvr>
    <a:masterClrMapping/>
  </p:clrMapOvr>
  <p:transition spd="slow" advClick="0" advTm="2258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FF65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6096000" y="0"/>
            <a:ext cx="6096000" cy="6858000"/>
          </a:xfrm>
          <a:prstGeom prst="rect">
            <a:avLst/>
          </a:prstGeom>
          <a:solidFill>
            <a:srgbClr val="FF65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567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8E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7180581" y="596531"/>
            <a:ext cx="29523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Mis nietos creen que soy la persona mas vieja del mundo.</a:t>
            </a:r>
          </a:p>
        </p:txBody>
      </p:sp>
      <p:sp>
        <p:nvSpPr>
          <p:cNvPr id="6" name="1 CuadroTexto"/>
          <p:cNvSpPr txBox="1"/>
          <p:nvPr/>
        </p:nvSpPr>
        <p:spPr>
          <a:xfrm rot="21353221">
            <a:off x="8810028" y="2537336"/>
            <a:ext cx="13708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err="1">
                <a:latin typeface="Edwardian Script ITC" pitchFamily="66" charset="0"/>
              </a:rPr>
              <a:t>Pps</a:t>
            </a:r>
            <a:r>
              <a:rPr lang="es-ES" sz="2000" dirty="0">
                <a:latin typeface="Edwardian Script ITC" pitchFamily="66" charset="0"/>
              </a:rPr>
              <a:t> Margarita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0016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8400256" y="3354756"/>
            <a:ext cx="33062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Y después de dos o tres horas con ellos, </a:t>
            </a:r>
          </a:p>
          <a:p>
            <a:pPr algn="ctr"/>
            <a:r>
              <a:rPr lang="es-ES" sz="2000" b="1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yo también lo creo.</a:t>
            </a:r>
          </a:p>
        </p:txBody>
      </p:sp>
    </p:spTree>
  </p:cSld>
  <p:clrMapOvr>
    <a:masterClrMapping/>
  </p:clrMapOvr>
  <p:transition spd="slow" advClick="0" advTm="177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3A8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721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E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9976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9279772" y="764704"/>
            <a:ext cx="1872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n>
                  <a:solidFill>
                    <a:srgbClr val="CCFF33"/>
                  </a:solidFill>
                </a:ln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No malcrío a mis nietos.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29647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767408" y="548680"/>
            <a:ext cx="33392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n>
                  <a:solidFill>
                    <a:srgbClr val="FFFF00"/>
                  </a:solidFill>
                </a:ln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Es sólo que corregirlos a menudo requiere más energía de la que me queda.</a:t>
            </a:r>
          </a:p>
        </p:txBody>
      </p:sp>
    </p:spTree>
  </p:cSld>
  <p:clrMapOvr>
    <a:masterClrMapping/>
  </p:clrMapOvr>
  <p:transition spd="slow" advClick="0" advTm="1870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PPS DE CREACION PROPIA - EXCLUSIVOS\- Abuelos y Nietos. Gloriosos y Divertidos momentos\Imágenes\17 - Fire_Little_girls_Two_491758-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3328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6744072" y="260648"/>
            <a:ext cx="47686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n>
                  <a:solidFill>
                    <a:srgbClr val="66FFC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Los abuelos están aquí para ayudar al niño a meterse en travesuras que todavía no han pensado.</a:t>
            </a:r>
          </a:p>
        </p:txBody>
      </p:sp>
    </p:spTree>
  </p:cSld>
  <p:clrMapOvr>
    <a:masterClrMapping/>
  </p:clrMapOvr>
  <p:transition spd="slow" advClick="0" advTm="146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5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1904"/>
          </a:xfrm>
          <a:prstGeom prst="rect">
            <a:avLst/>
          </a:prstGeom>
        </p:spPr>
      </p:pic>
    </p:spTree>
  </p:cSld>
  <p:clrMapOvr>
    <a:masterClrMapping/>
  </p:clrMapOvr>
  <p:transition spd="slow" advClick="0" advTm="648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BA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9287534" y="1124744"/>
            <a:ext cx="22322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n>
                  <a:solidFill>
                    <a:srgbClr val="FFFF00"/>
                  </a:solidFill>
                </a:ln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Me gusta hacer cosas bonitas por mis nietos,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8" y="1"/>
            <a:ext cx="12192000" cy="686273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8184232" y="5013176"/>
            <a:ext cx="344356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n>
                  <a:solidFill>
                    <a:srgbClr val="00FFFF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Como comprar esos juguetes con los que siempre he querido jugar.</a:t>
            </a:r>
          </a:p>
        </p:txBody>
      </p:sp>
    </p:spTree>
  </p:cSld>
  <p:clrMapOvr>
    <a:masterClrMapping/>
  </p:clrMapOvr>
  <p:transition spd="slow" advClick="0" advTm="1890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PS DE CREACION PROPIA - EXCLUSIVOS\- Abuelos y Nietos. Gloriosos y Divertidos momentos\Imágenes\21 - Little_girls_Winter_hat_4758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974491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7 Triángulo rectángulo"/>
          <p:cNvSpPr/>
          <p:nvPr/>
        </p:nvSpPr>
        <p:spPr>
          <a:xfrm flipH="1" flipV="1">
            <a:off x="0" y="0"/>
            <a:ext cx="12192000" cy="6858000"/>
          </a:xfrm>
          <a:prstGeom prst="rtTriangl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blipFill>
                <a:blip r:embed="rId3"/>
                <a:stretch>
                  <a:fillRect/>
                </a:stretch>
              </a:blipFill>
            </a:endParaRPr>
          </a:p>
        </p:txBody>
      </p:sp>
      <p:sp>
        <p:nvSpPr>
          <p:cNvPr id="7" name="6 Triángulo rectángulo"/>
          <p:cNvSpPr/>
          <p:nvPr/>
        </p:nvSpPr>
        <p:spPr>
          <a:xfrm>
            <a:off x="0" y="0"/>
            <a:ext cx="12192000" cy="6858000"/>
          </a:xfrm>
          <a:prstGeom prst="rtTriangl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4007769" y="270274"/>
            <a:ext cx="39228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>
                <a:ln>
                  <a:solidFill>
                    <a:srgbClr val="00B0F0"/>
                  </a:solidFill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El séptimo día Dios descansó.</a:t>
            </a:r>
          </a:p>
        </p:txBody>
      </p:sp>
      <p:pic>
        <p:nvPicPr>
          <p:cNvPr id="6" name="Picture 2" descr="D:\Nueva carpeta\PPS DE CREACION PROPIA - EXCLUSIVOS\- Abuelos y Nietos. Gloriosos y Divertidos momentos\Imágenes\Drinks_Boys_Little_girls_49778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2161528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855640" y="1052736"/>
            <a:ext cx="590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ln>
                  <a:solidFill>
                    <a:srgbClr val="00B0F0"/>
                  </a:solidFill>
                </a:ln>
                <a:solidFill>
                  <a:srgbClr val="66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Sus nietos debían estar fuera de la ciudad.</a:t>
            </a:r>
          </a:p>
        </p:txBody>
      </p:sp>
    </p:spTree>
  </p:cSld>
  <p:clrMapOvr>
    <a:masterClrMapping/>
  </p:clrMapOvr>
  <p:transition spd="slow" advClick="0" advTm="1522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FD17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2 Elipse"/>
          <p:cNvSpPr/>
          <p:nvPr/>
        </p:nvSpPr>
        <p:spPr>
          <a:xfrm>
            <a:off x="2207568" y="0"/>
            <a:ext cx="3863752" cy="3429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6096000" y="0"/>
            <a:ext cx="3750735" cy="3429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2207568" y="3429000"/>
            <a:ext cx="3863752" cy="3429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6096000" y="3429000"/>
            <a:ext cx="3750735" cy="3429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51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6456040" y="764704"/>
            <a:ext cx="32223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>
                <a:ln w="3175">
                  <a:solidFill>
                    <a:srgbClr val="FF339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¡Mis nietos son una joya!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9408368" y="4437112"/>
            <a:ext cx="23042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n>
                  <a:solidFill>
                    <a:srgbClr val="0070C0"/>
                  </a:solidFill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Les doy mis monedas y ellos me dan un millón </a:t>
            </a:r>
            <a:r>
              <a:rPr lang="es-ES" sz="2000" b="1" dirty="0" smtClean="0">
                <a:ln>
                  <a:solidFill>
                    <a:srgbClr val="0070C0"/>
                  </a:solidFill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en </a:t>
            </a:r>
            <a:r>
              <a:rPr lang="es-ES" sz="2000" b="1" dirty="0">
                <a:ln>
                  <a:solidFill>
                    <a:srgbClr val="0070C0"/>
                  </a:solidFill>
                </a:ln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placer.</a:t>
            </a:r>
          </a:p>
        </p:txBody>
      </p:sp>
    </p:spTree>
  </p:cSld>
  <p:clrMapOvr>
    <a:masterClrMapping/>
  </p:clrMapOvr>
  <p:transition spd="slow" advClick="0" advTm="173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5"/>
            <a:ext cx="12192000" cy="6853431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623392" y="620688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Los abuelos que crían a sus nietos, dejan huellas en sus almas </a:t>
            </a:r>
          </a:p>
        </p:txBody>
      </p:sp>
    </p:spTree>
  </p:cSld>
  <p:clrMapOvr>
    <a:masterClrMapping/>
  </p:clrMapOvr>
  <p:transition spd="slow" advClick="0" advTm="1057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096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0" y="0"/>
            <a:ext cx="6096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29000"/>
            <a:ext cx="6096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96000" y="3429000"/>
            <a:ext cx="6096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65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CE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CuadroTexto 13"/>
          <p:cNvSpPr txBox="1"/>
          <p:nvPr/>
        </p:nvSpPr>
        <p:spPr>
          <a:xfrm>
            <a:off x="1286450" y="1988840"/>
            <a:ext cx="15520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Enero 2018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623392" y="2564904"/>
            <a:ext cx="46554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Música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: Cuando nos llamen abuelos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              Pimpinela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</p:txBody>
      </p:sp>
      <p:grpSp>
        <p:nvGrpSpPr>
          <p:cNvPr id="5" name="11 Grupo"/>
          <p:cNvGrpSpPr/>
          <p:nvPr/>
        </p:nvGrpSpPr>
        <p:grpSpPr>
          <a:xfrm>
            <a:off x="10488488" y="5157192"/>
            <a:ext cx="1218665" cy="1625167"/>
            <a:chOff x="7496288" y="4997337"/>
            <a:chExt cx="1218665" cy="1625167"/>
          </a:xfrm>
        </p:grpSpPr>
        <p:pic>
          <p:nvPicPr>
            <p:cNvPr id="6" name="Picture 20" descr="Rendered Imag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50832" y="6175482"/>
              <a:ext cx="1164121" cy="447022"/>
            </a:xfrm>
            <a:prstGeom prst="rect">
              <a:avLst/>
            </a:prstGeom>
            <a:noFill/>
          </p:spPr>
        </p:pic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7496288" y="4997337"/>
              <a:ext cx="1218665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7 Rectángulo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BFFF09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6096000" y="9144"/>
            <a:ext cx="6096000" cy="6858000"/>
          </a:xfrm>
          <a:prstGeom prst="rect">
            <a:avLst/>
          </a:prstGeom>
          <a:solidFill>
            <a:srgbClr val="BFFF09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51479079"/>
      </p:ext>
    </p:extLst>
  </p:cSld>
  <p:clrMapOvr>
    <a:masterClrMapping/>
  </p:clrMapOvr>
  <p:transition spd="slow" advClick="0" advTm="1345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3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8" grpId="0" animBg="1"/>
      <p:bldP spid="8" grpId="1" animBg="1"/>
      <p:bldP spid="9" grpId="0" animBg="1"/>
      <p:bldP spid="9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92800" y="3276600"/>
            <a:ext cx="4064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2192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5486401" y="838200"/>
            <a:ext cx="6434667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3660</TotalTime>
  <Words>248</Words>
  <Application>Microsoft Office PowerPoint</Application>
  <PresentationFormat>Panorámica</PresentationFormat>
  <Paragraphs>32</Paragraphs>
  <Slides>24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1" baseType="lpstr">
      <vt:lpstr>Arial</vt:lpstr>
      <vt:lpstr>Calibri</vt:lpstr>
      <vt:lpstr>Edwardian Script ITC</vt:lpstr>
      <vt:lpstr>Jokerman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 Moreno Barbero</cp:lastModifiedBy>
  <cp:revision>174</cp:revision>
  <dcterms:created xsi:type="dcterms:W3CDTF">2017-05-13T17:03:48Z</dcterms:created>
  <dcterms:modified xsi:type="dcterms:W3CDTF">2018-01-07T22:21:01Z</dcterms:modified>
</cp:coreProperties>
</file>