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0" r:id="rId3"/>
    <p:sldId id="285" r:id="rId4"/>
    <p:sldId id="278" r:id="rId5"/>
    <p:sldId id="286" r:id="rId6"/>
    <p:sldId id="284" r:id="rId7"/>
    <p:sldId id="287" r:id="rId8"/>
    <p:sldId id="265" r:id="rId9"/>
    <p:sldId id="261" r:id="rId10"/>
    <p:sldId id="288" r:id="rId11"/>
    <p:sldId id="257" r:id="rId12"/>
    <p:sldId id="258" r:id="rId13"/>
    <p:sldId id="289" r:id="rId14"/>
    <p:sldId id="260" r:id="rId15"/>
    <p:sldId id="262" r:id="rId16"/>
    <p:sldId id="290" r:id="rId17"/>
    <p:sldId id="263" r:id="rId18"/>
    <p:sldId id="266" r:id="rId19"/>
    <p:sldId id="291" r:id="rId20"/>
    <p:sldId id="267" r:id="rId21"/>
    <p:sldId id="264" r:id="rId22"/>
    <p:sldId id="292" r:id="rId23"/>
    <p:sldId id="269" r:id="rId24"/>
    <p:sldId id="271" r:id="rId25"/>
    <p:sldId id="294" r:id="rId26"/>
    <p:sldId id="272" r:id="rId27"/>
    <p:sldId id="273" r:id="rId28"/>
    <p:sldId id="296" r:id="rId29"/>
    <p:sldId id="274" r:id="rId30"/>
    <p:sldId id="276" r:id="rId31"/>
    <p:sldId id="295" r:id="rId32"/>
    <p:sldId id="275" r:id="rId33"/>
    <p:sldId id="277" r:id="rId34"/>
    <p:sldId id="298" r:id="rId35"/>
    <p:sldId id="281" r:id="rId36"/>
    <p:sldId id="279" r:id="rId37"/>
    <p:sldId id="297" r:id="rId38"/>
    <p:sldId id="268" r:id="rId39"/>
    <p:sldId id="280" r:id="rId40"/>
    <p:sldId id="293" r:id="rId41"/>
    <p:sldId id="259" r:id="rId42"/>
    <p:sldId id="282" r:id="rId43"/>
    <p:sldId id="299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NB0B+TJ49GvUnWkEqQW1A" hashData="Yhuy+/fectxddqA9vQKFV/zAQb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6600"/>
    <a:srgbClr val="860043"/>
    <a:srgbClr val="9E004F"/>
    <a:srgbClr val="8E0000"/>
    <a:srgbClr val="C1C1D5"/>
    <a:srgbClr val="FF3399"/>
    <a:srgbClr val="FFCCFF"/>
    <a:srgbClr val="666699"/>
    <a:srgbClr val="6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9195" autoAdjust="0"/>
    <p:restoredTop sz="94660"/>
  </p:normalViewPr>
  <p:slideViewPr>
    <p:cSldViewPr>
      <p:cViewPr>
        <p:scale>
          <a:sx n="400" d="100"/>
          <a:sy n="400" d="100"/>
        </p:scale>
        <p:origin x="5826" y="40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74516-0D40-443B-B8F3-86B422C8EA56}" type="datetimeFigureOut">
              <a:rPr lang="es-PE" smtClean="0"/>
              <a:pPr/>
              <a:t>21/04/2017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D5666-55C2-4FB3-9F8D-F10B308EE1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12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4" name="12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g-gif-update.php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2" y="285734"/>
            <a:ext cx="589774" cy="676274"/>
          </a:xfrm>
          <a:prstGeom prst="rect">
            <a:avLst/>
          </a:prstGeom>
        </p:spPr>
      </p:pic>
      <p:pic>
        <p:nvPicPr>
          <p:cNvPr id="6" name="5 Imagen" descr="g-gif-update.php1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285852" y="214296"/>
            <a:ext cx="1533830" cy="742949"/>
          </a:xfrm>
          <a:prstGeom prst="rect">
            <a:avLst/>
          </a:prstGeom>
        </p:spPr>
      </p:pic>
      <p:pic>
        <p:nvPicPr>
          <p:cNvPr id="7" name="6 Imagen" descr="g-gif-update.php8ui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7572396" y="285734"/>
            <a:ext cx="1237862" cy="842961"/>
          </a:xfrm>
          <a:prstGeom prst="rect">
            <a:avLst/>
          </a:prstGeom>
        </p:spPr>
      </p:pic>
      <p:pic>
        <p:nvPicPr>
          <p:cNvPr id="8" name="7 Imagen" descr="g-gif-update.phpth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785786" y="1071552"/>
            <a:ext cx="1071570" cy="696895"/>
          </a:xfrm>
          <a:prstGeom prst="rect">
            <a:avLst/>
          </a:prstGeom>
        </p:spPr>
      </p:pic>
      <p:pic>
        <p:nvPicPr>
          <p:cNvPr id="9" name="8 Imagen" descr="g-gif-update.phpukk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1857356" y="1142990"/>
            <a:ext cx="1643074" cy="609307"/>
          </a:xfrm>
          <a:prstGeom prst="rect">
            <a:avLst/>
          </a:prstGeom>
        </p:spPr>
      </p:pic>
      <p:pic>
        <p:nvPicPr>
          <p:cNvPr id="10" name="9 Imagen" descr="g-gif-update.phphr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929322" y="1071552"/>
            <a:ext cx="1014411" cy="692001"/>
          </a:xfrm>
          <a:prstGeom prst="rect">
            <a:avLst/>
          </a:prstGeom>
        </p:spPr>
      </p:pic>
      <p:pic>
        <p:nvPicPr>
          <p:cNvPr id="11" name="10 Imagen" descr="g-gif-update.phpjj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7072330" y="1071552"/>
            <a:ext cx="1179443" cy="909636"/>
          </a:xfrm>
          <a:prstGeom prst="rect">
            <a:avLst/>
          </a:prstGeom>
        </p:spPr>
      </p:pic>
      <p:pic>
        <p:nvPicPr>
          <p:cNvPr id="12" name="11 Imagen" descr="g-gif-update.php2.gif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2928926" y="214296"/>
            <a:ext cx="1425537" cy="704849"/>
          </a:xfrm>
          <a:prstGeom prst="rect">
            <a:avLst/>
          </a:prstGeom>
        </p:spPr>
      </p:pic>
      <p:pic>
        <p:nvPicPr>
          <p:cNvPr id="13" name="12 Imagen" descr="g-gif-update.php6.gif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4500562" y="214296"/>
            <a:ext cx="1589751" cy="742949"/>
          </a:xfrm>
          <a:prstGeom prst="rect">
            <a:avLst/>
          </a:prstGeom>
        </p:spPr>
      </p:pic>
      <p:pic>
        <p:nvPicPr>
          <p:cNvPr id="14" name="13 Imagen" descr="g-gif-update.phpui.gif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6286512" y="214296"/>
            <a:ext cx="1090862" cy="761999"/>
          </a:xfrm>
          <a:prstGeom prst="rect">
            <a:avLst/>
          </a:prstGeom>
        </p:spPr>
      </p:pic>
      <p:pic>
        <p:nvPicPr>
          <p:cNvPr id="28674" name="Picture 2" descr="imagen renderizada"/>
          <p:cNvPicPr>
            <a:picLocks noChangeAspect="1" noChangeArrowheads="1"/>
          </p:cNvPicPr>
          <p:nvPr/>
        </p:nvPicPr>
        <p:blipFill>
          <a:blip r:embed="rId14">
            <a:lum bright="10000" contrast="40000"/>
          </a:blip>
          <a:srcRect/>
          <a:stretch>
            <a:fillRect/>
          </a:stretch>
        </p:blipFill>
        <p:spPr bwMode="auto">
          <a:xfrm>
            <a:off x="6643702" y="4357700"/>
            <a:ext cx="2000264" cy="379798"/>
          </a:xfrm>
          <a:prstGeom prst="rect">
            <a:avLst/>
          </a:prstGeom>
          <a:noFill/>
        </p:spPr>
      </p:pic>
      <p:pic>
        <p:nvPicPr>
          <p:cNvPr id="16" name="15 Imagen" descr="1(1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GIOVANNI_MARRADI_-_Just_For_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000"/>
                            </p:stCondLst>
                            <p:childTnLst>
                              <p:par>
                                <p:cTn id="7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000"/>
                            </p:stCondLst>
                            <p:childTnLst>
                              <p:par>
                                <p:cTn id="8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000"/>
                            </p:stCondLst>
                            <p:childTnLst>
                              <p:par>
                                <p:cTn id="8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1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3" grpId="1" animBg="1"/>
      <p:bldP spid="124" grpId="0" animBg="1"/>
      <p:bldP spid="12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71868" y="1357304"/>
            <a:ext cx="492922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veces, para poder ver, hay que cerrar los ojos y encender el corazón. Es entonces cuando seremos capaces de descubrir lo que es importante, lo que cuenta, lo que no es falso. Porque solo cuando se abre nuestra visión interior y nuestra alma se complace, se ensancha el horizonte y surgen nuevas posibilidades.</a:t>
            </a: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71868" y="1357304"/>
            <a:ext cx="48577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Según nos explican los neurólogos, al día llegamos generar unos 50.000 pensamientos. No obstante, la mayoría de ellos son mecánicos y repetitivos. Algo a tener en cuenta también es que debido a la “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hiperinformación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”, a las nuevas tecnologías o las exigencias de nuestros entornos, sufrimos cada vez más de cansancio mental.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Estamos tan volcados al exterior que hemos descuidado por completo el interior.</a:t>
            </a:r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85786" y="4000510"/>
            <a:ext cx="2151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endParaRPr lang="es-P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enager-prayer-788716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714744" y="1643056"/>
            <a:ext cx="4857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ocasiones, nos dejamos llevar por ese tren de pensamientos obsesivos y debilitantes hasta el punto de desvincularnos de nuestras prioridades. Ya no sabemos escucharnos a nosotros mismos. Hemos focalizado de forma tan intensa nuestros ojos hacia el exterior, que ahora,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nos sentimos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casi como miopes emocionales en busca de las gafas de la felicidad.</a:t>
            </a:r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643306" y="1000114"/>
            <a:ext cx="48577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Cuando los ojos se cansan de mirar y aparece el ruido mental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Nuestra mente, lo creamos o no, es muy tendente a los conflictos internos.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razón de ello se debe a que el cerebro tiene como necesidad vital el adaptarse continuamente a los contextos y a cada estímulo que recibimos. La presión del trabajo, los problemas familiares, nuestras aspiraciones, nuestras relaciones sociales… Siempre hay dudas que resolver, ansiedades que calmar, vacíos que llenar  e “incendios” que apagar.</a:t>
            </a:r>
          </a:p>
          <a:p>
            <a:endParaRPr lang="es-PE" dirty="0"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786182" y="1428742"/>
            <a:ext cx="45005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ruido mental puede llegar a ser incesante e inclemente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 entonces cuando aparece la impronta del estrés  en el cerebro y nuestros ojos, sencillamente, pierden el rumbo y el norte. Se olvidan de descansar en el libro interno de nuestras necesidades, en las líneas de nuestra conciencia e introspección para ver lo que es realmente importante.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C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786182" y="1285866"/>
            <a:ext cx="46434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Algo curioso que señala que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 experimentamos largos periodos dominados por el estrés y la ansiedad, la amígdala,  esa zona del cerebro asociada al miedo y la emoción, se encoge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Este cambio en su estructura afectará directamente a la corteza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prefrontal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asociada a su vez a funciones cerebrales superiores como la conciencia, la concentración o la toma de decisiones.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8D8F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357554" y="1643056"/>
            <a:ext cx="50720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Ello explica que cuando atravesamos esos complejos momentos dominados por la preocupación, el estrés o el molesto ruido mental, nos sea tan complicado conectar con nosotros mismos. 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Hemos roto ese lazo invisible con nuestra conciencia debido a un pequeño cambio en nuestra estructura cerebral.</a:t>
            </a:r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C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714744" y="1571618"/>
            <a:ext cx="47149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Ahora bien, no podemos olvidar el poder de la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neuroplasticidad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de nuestra sutil capacidad para reestructurar esas arquitecturas internas de nuestra conciencia. Gracias a ejercicios como la meditación, el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mindfulness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u otras estrategias que ahora te revelamos podemos reorientar los ojos hacia nuestro interior.</a:t>
            </a:r>
          </a:p>
          <a:p>
            <a:endParaRPr lang="es-PE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1C1D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643306" y="1500180"/>
            <a:ext cx="500065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mente agradecida, es una mente descansada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mente agradecida es una mente descansada que nos permitirá ver lo que es verdaderamente importante. Es posible que esta frase te suene algo poética o fuera de contexto, porque… ¿Cómo puedo agradecer algo si en estos momentos me siento tan insatisfecho/a, tan desolado/a  o triste?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primer paso será, evidentemente, liberarnos de todo conflicto interno.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1C1D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000497" y="1928808"/>
            <a:ext cx="4286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vez apaguemos todas las batallas emocionales, emergerá esa energía serena que nos permitirá quedar libres de condicionamientos externos. </a:t>
            </a:r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714744" y="1214428"/>
            <a:ext cx="47863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Vamos a cerrar los ojos para poder ver</a:t>
            </a:r>
          </a:p>
          <a:p>
            <a:pPr algn="ctr"/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 primer paso que deberíamos aprender a controlar es nuestro pensamiento. No podemos olvidar que un pensamiento es un facilitador directo de una emoción y esta, a su vez, es un escultora que nos hará percibir la realidad de un modo u otro. Así pues, ten en cuenta lo siguiente: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2331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4" grpId="0" animBg="1"/>
      <p:bldP spid="4" grpId="1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071935" y="1000114"/>
            <a:ext cx="442915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• Cierra tus ojos y toma conciencia de que a partir de ahora,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tus pensamientos no va aparecer más los tiempos verbales en condicional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“si yo hubiera estado ahí”, “si hubiera hecho aquello” o “cuando él me diga que me quiere seré feliz”, “cuando yo tenga aquello me sentiré mejor”, etc.</a:t>
            </a:r>
          </a:p>
          <a:p>
            <a:pPr lvl="0"/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lvl="0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• Con los ojos aún cerrados,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prométete que vas a empezar a comunicarte contigo mismo en tiempo presente.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“Yo quiero”, “Yo puedo”, “Yo voy a…”  </a:t>
            </a: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714744" y="857238"/>
            <a:ext cx="48577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• Para cerrar los ojos y poder ver lo que es importante en tu vida, no debes dejar la mente en blanco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 Además de imposible, no es útil. Hay que “fertilizar” nuestra mente con pensamientos positivos, inspiradores y beneficiosos.</a:t>
            </a:r>
          </a:p>
          <a:p>
            <a:pPr lvl="0"/>
            <a:endParaRPr lang="es-PE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lvl="0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• Delibera y reflexiona en positivo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 No creas que por pensar de este modo cerramos los ojos a la realidad o a la verdad, se trata, simplemente, de revitalizar la mente y nuestra alma para propiciar la autoconfianza, rompiendo así el rumor de los pensamientos negativos o limitantes.</a:t>
            </a: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2472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cadre_pour_video_1_by_kidpaddleetcie-d97hc1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58" y="0"/>
            <a:ext cx="8429684" cy="3571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85720" y="4857766"/>
            <a:ext cx="8501122" cy="28573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8" name="27 Imagen" descr="s4WjVzYUuLEReAEvfgu3JbdiYw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857720" cy="492920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929059" y="1857370"/>
            <a:ext cx="41434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Atrévete a hacerlo. Atrévete a cerrar los ojos para poder ver, para encender la luz de tu corazón y atender esas necesidades que a veces descuidamos como si fueran juguetes viejos.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142976" y="4214824"/>
            <a:ext cx="128272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smtClean="0">
                <a:latin typeface="Agency FB" pitchFamily="34" charset="0"/>
              </a:rPr>
              <a:t>Texto : Valeria Sabater</a:t>
            </a:r>
            <a:endParaRPr lang="es-PE" sz="1200" dirty="0" smtClean="0"/>
          </a:p>
          <a:p>
            <a:endParaRPr lang="es-PE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2472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79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600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cooltext24109821251407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329688">
            <a:off x="1430945" y="3732686"/>
            <a:ext cx="1821516" cy="74829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500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ojos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ojos ok</Template>
  <TotalTime>0</TotalTime>
  <Words>798</Words>
  <Application>Microsoft Office PowerPoint</Application>
  <PresentationFormat>Presentación en pantalla (16:9)</PresentationFormat>
  <Paragraphs>33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Presentación2 ojos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2017-04-21T19:34:30Z</dcterms:created>
  <dcterms:modified xsi:type="dcterms:W3CDTF">2017-04-21T19:37:49Z</dcterms:modified>
</cp:coreProperties>
</file>