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93" r:id="rId4"/>
    <p:sldId id="258" r:id="rId5"/>
    <p:sldId id="285" r:id="rId6"/>
    <p:sldId id="259" r:id="rId7"/>
    <p:sldId id="260" r:id="rId8"/>
    <p:sldId id="286" r:id="rId9"/>
    <p:sldId id="261" r:id="rId10"/>
    <p:sldId id="287" r:id="rId11"/>
    <p:sldId id="262" r:id="rId12"/>
    <p:sldId id="263" r:id="rId13"/>
    <p:sldId id="264" r:id="rId14"/>
    <p:sldId id="288" r:id="rId15"/>
    <p:sldId id="265" r:id="rId16"/>
    <p:sldId id="266" r:id="rId17"/>
    <p:sldId id="289" r:id="rId18"/>
    <p:sldId id="267" r:id="rId19"/>
    <p:sldId id="268" r:id="rId20"/>
    <p:sldId id="290" r:id="rId21"/>
    <p:sldId id="269" r:id="rId22"/>
    <p:sldId id="270" r:id="rId23"/>
    <p:sldId id="291" r:id="rId24"/>
    <p:sldId id="271" r:id="rId25"/>
    <p:sldId id="292" r:id="rId26"/>
    <p:sldId id="272" r:id="rId27"/>
    <p:sldId id="273" r:id="rId28"/>
    <p:sldId id="274" r:id="rId29"/>
    <p:sldId id="275" r:id="rId30"/>
    <p:sldId id="294" r:id="rId3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Kristen ITC" panose="03050502040202030202" pitchFamily="66" charset="0"/>
      <p:regular r:id="rId36"/>
    </p:embeddedFont>
    <p:embeddedFont>
      <p:font typeface="Brock Script" panose="02000507020000020002" pitchFamily="2" charset="0"/>
      <p:regular r:id="rId37"/>
    </p:embeddedFont>
    <p:embeddedFont>
      <p:font typeface="Harrington" panose="04040505050A02020702" pitchFamily="82" charset="0"/>
      <p:regular r:id="rId3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K1dtBlq8bu0QP4XtnUgcw==" hashData="PNaV/+AVER0AA5rJRUgb8TwcMe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3EA4"/>
    <a:srgbClr val="004D74"/>
    <a:srgbClr val="00334C"/>
    <a:srgbClr val="102640"/>
    <a:srgbClr val="66CCFF"/>
    <a:srgbClr val="2E6EBC"/>
    <a:srgbClr val="267EA6"/>
    <a:srgbClr val="2F709D"/>
    <a:srgbClr val="63210D"/>
    <a:srgbClr val="2522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0" y="-13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0D306-8DB4-4110-A405-3F9BFAF0682F}" type="datetimeFigureOut">
              <a:rPr lang="es-ES" smtClean="0"/>
              <a:pPr/>
              <a:t>16/10/2020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D80C7-740B-42D9-8DF5-89E788368C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5B50D306-8DB4-4110-A405-3F9BFAF0682F}" type="datetimeFigureOut">
              <a:rPr lang="es-ES" smtClean="0"/>
              <a:pPr/>
              <a:t>16/10/2020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A7FD80C7-740B-42D9-8DF5-89E788368CD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9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05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 cierta edad\Imágenes\1 - Nature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-9525"/>
            <a:ext cx="9153526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4" y="483518"/>
            <a:ext cx="4104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 smtClean="0">
                <a:ln>
                  <a:solidFill>
                    <a:srgbClr val="B5A299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 Cierta Edad</a:t>
            </a:r>
            <a:endParaRPr lang="es-ES" sz="7200" dirty="0">
              <a:ln>
                <a:solidFill>
                  <a:srgbClr val="B5A299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11" name="10 Ordenar"/>
          <p:cNvSpPr/>
          <p:nvPr/>
        </p:nvSpPr>
        <p:spPr>
          <a:xfrm>
            <a:off x="1043608" y="0"/>
            <a:ext cx="7128792" cy="5143500"/>
          </a:xfrm>
          <a:prstGeom prst="flowChartSor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4" name="3 Ordenar"/>
          <p:cNvSpPr/>
          <p:nvPr/>
        </p:nvSpPr>
        <p:spPr>
          <a:xfrm>
            <a:off x="971600" y="0"/>
            <a:ext cx="7128792" cy="5143500"/>
          </a:xfrm>
          <a:prstGeom prst="flowChartSor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 rot="16200000" flipV="1">
            <a:off x="4286249" y="285753"/>
            <a:ext cx="5143500" cy="4571998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>
    <p:sndAc>
      <p:stSnd>
        <p:snd r:embed="rId2" name="Eugen Doga - Ganduri de dimineata - editado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PS  EXCLUSIVOS\- A cierta edad\Imágenes\2 - 408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74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 cierta edad\Imágenes\26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03648" y="339502"/>
            <a:ext cx="56886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que uno a cierta edad 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vuelve mas selectivo para todo?</a:t>
            </a:r>
            <a:endParaRPr lang="es-ES" sz="3200" b="1" dirty="0"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4099" name="Picture 3" descr="E:\PPS  EXCLUSIVOS\- A cierta edad\Imágenes\4703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1491630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¿O ya mas cansado y con todo lo vivido elige lo que le queda mas cómodo y lo que le da mas paz?</a:t>
            </a:r>
            <a:endParaRPr lang="es-ES" sz="3200" b="1" dirty="0">
              <a:solidFill>
                <a:schemeClr val="bg1"/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2A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E:\PPS  EXCLUSIVOS\- A cierta edad\Imágenes\5 - 3227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A cierta edad\Imágenes\6017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146" name="Picture 2" descr="E:\PPS  EXCLUSIVOS\- A cierta edad\Imágenes\4074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043608" y="3291830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¿Sera que a una cierta edad los amigos son tal vez menos pero más sinceros?</a:t>
            </a:r>
            <a:endParaRPr lang="es-ES" sz="3200" dirty="0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07704" y="483518"/>
            <a:ext cx="5328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Nos quedamos con los que nos hacen bien y los más buenos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0206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4" presetClass="exit" presetSubtype="0" decel="100000" fill="hold" grpId="1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grpId="1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2" grpId="0"/>
      <p:bldP spid="2" grpId="1"/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40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A cierta edad\Imágenes\8371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835696" y="627534"/>
            <a:ext cx="5256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Los que nos ayudan a crecer y se dejan ayudar al mismo tiempo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A cierta edad\Imágenes\5687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A cierta edad\Imágenes\515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74168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los años nos ponen en el camino compañeros de vida que nos enseñan tanto y por ello se forman vínculos fuertes y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verdaderos?. 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accent2">
                    <a:lumMod val="5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7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30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A cierta edad\Imágenes\410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A cierta edad\Imágenes\274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555526"/>
            <a:ext cx="6840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glow rad="63500">
                    <a:srgbClr val="003E5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</a:t>
            </a:r>
            <a:r>
              <a:rPr lang="es-ES" sz="32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glow rad="63500">
                    <a:srgbClr val="003E5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a cierta edad se empieza a respirar más calma y al que agrede lo </a:t>
            </a:r>
            <a:r>
              <a:rPr lang="es-ES" sz="3200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glow rad="63500">
                    <a:srgbClr val="003E5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corremos?, </a:t>
            </a:r>
            <a:endParaRPr lang="es-ES" sz="3200" dirty="0">
              <a:ln>
                <a:solidFill>
                  <a:srgbClr val="00B0F0"/>
                </a:solidFill>
              </a:ln>
              <a:solidFill>
                <a:schemeClr val="bg1"/>
              </a:solidFill>
              <a:effectLst>
                <a:glow rad="63500">
                  <a:srgbClr val="003E5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1267" name="Picture 3" descr="E:\PPS  EXCLUSIVOS\- A cierta edad\Imágenes\10128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59632" y="3075806"/>
            <a:ext cx="4752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8414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¿Al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8414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miente con maldad lo ignoramos,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A82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E:\PPS  EXCLUSIVOS\- A cierta edad\Imágenes\4226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3723878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701D8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Al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701D8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resentido lo alejamos, </a:t>
            </a:r>
          </a:p>
        </p:txBody>
      </p:sp>
      <p:pic>
        <p:nvPicPr>
          <p:cNvPr id="12291" name="Picture 3" descr="E:\PPS  EXCLUSIVOS\- A cierta edad\Imágenes\9061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03648" y="339502"/>
            <a:ext cx="6750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6607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6607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buscamos abrazarnos a aquellos que como nosotros buscan recorrer el resto del camino en equilibrio emocional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6607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, 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6607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56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A cierta edad\Imágenes\6807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3075806"/>
            <a:ext cx="52920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5C2C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Sorteando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C2C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las batallas y los éxitos que la vida nos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5C2C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depara?. 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5C2C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5A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A1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A cierta edad\Imágenes\866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1059582"/>
            <a:ext cx="4464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87E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87E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descubrimos a nuestros padres a veces muy tarde y entendemos que no eran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87E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superhéroes?, 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087E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15364" name="Picture 4" descr="E:\PPS  EXCLUSIVOS\- A cierta edad\Imágenes\9503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851670"/>
            <a:ext cx="51480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C4B5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Sino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C4B5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almas hermosas que dieron siempre lo mejor que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C4B5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C4B5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ellos pudieron...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26856"/>
            </a:gs>
            <a:gs pos="50000">
              <a:srgbClr val="3E1F00"/>
            </a:gs>
            <a:gs pos="100000">
              <a:srgbClr val="112D3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A cierta edad\Imágenes\5537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55552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7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5">
                      <a:lumMod val="7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aciertos y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7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desaciertos. 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accent5">
                    <a:lumMod val="7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A cierta edad\Imágenes\5266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4" name="Picture 2" descr="E:\PPS  EXCLUSIVOS\- A cierta edad\Imágenes\4079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627534"/>
            <a:ext cx="5616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el amor se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transforma?, </a:t>
            </a:r>
          </a:p>
        </p:txBody>
      </p:sp>
      <p:pic>
        <p:nvPicPr>
          <p:cNvPr id="18435" name="Picture 3" descr="E:\PPS  EXCLUSIVOS\- A cierta edad\Imágenes\9895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95736" y="3723878"/>
            <a:ext cx="6480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E5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¿Las miradas confiesan lo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E5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E52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ue sienten?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1E526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99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8" name="Picture 2" descr="E:\PPS  EXCLUSIVOS\- A cierta edad\Imágenes\9428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267494"/>
            <a:ext cx="55846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3BB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3BB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mienten, no hay peleas tontas, ni desencuentros que duelan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3BB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,..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3BB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 </a:t>
            </a:r>
          </a:p>
        </p:txBody>
      </p:sp>
      <p:pic>
        <p:nvPicPr>
          <p:cNvPr id="19459" name="Picture 3" descr="E:\PPS  EXCLUSIVOS\- A cierta edad\Imágenes\1035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003798"/>
            <a:ext cx="4824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Sino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más bien la vida misma con las risas y las penas en buena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5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compañía.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accent5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194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2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A cierta edad\Imágenes\680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15778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6D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A cierta edad\Imágenes\2626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48351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la soledad también se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disfruta?, 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accent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1507" name="Picture 3" descr="E:\PPS  EXCLUSIVOS\- A cierta edad\Imágenes\6001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41151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554D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554D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 necesario tanto ruido ni tanto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3554D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griterío;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3554D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chemeClr val="accent1">
                <a:lumMod val="50000"/>
              </a:schemeClr>
            </a:gs>
            <a:gs pos="100000">
              <a:srgbClr val="1E410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A cierta edad\Imágenes\6005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3579862"/>
            <a:ext cx="70567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sillón, una manta, un buen libro y una copa de vino alcanzan para cerrar los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ojos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accent3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2531" name="Picture 3" descr="E:\PPS  EXCLUSIVOS\- A cierta edad\Imágenes\115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483518"/>
            <a:ext cx="46805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hundirnos en algún sueño o en algún grato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recuerdo. 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accent1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:\PPS  EXCLUSIVOS\- A cierta edad\Imágenes\7496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35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8" name="Picture 2" descr="E:\PPS  EXCLUSIVOS\- A cierta edad\Imágenes\6882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483518"/>
            <a:ext cx="54726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la vida va pasando y las piezas se siguen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7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acomodando?, </a:t>
            </a:r>
            <a:endParaRPr lang="es-ES" sz="3200" dirty="0">
              <a:solidFill>
                <a:schemeClr val="bg1"/>
              </a:solidFill>
              <a:effectLst>
                <a:glow rad="63500">
                  <a:schemeClr val="tx2">
                    <a:lumMod val="7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4579" name="Picture 3" descr="E:\PPS  EXCLUSIVOS\- A cierta edad\Imágenes\9205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2643758"/>
            <a:ext cx="41044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5EA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5EA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sin tanto apuro pensamos en cómo vivir y cómo mover todas y cada de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5EA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ellas. 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005EA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5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602" name="Picture 2" descr="E:\PPS  EXCLUSIVOS\- A cierta edad\Imágenes\0abbc23831a276da79dd159cd956db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rgbClr val="00B0F0"/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A cierta edad\Imágenes\10299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2355726"/>
            <a:ext cx="5400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86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865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la vida nos hace más sabios si supimos aprovechar cada fracaso, cada dolor, </a:t>
            </a:r>
          </a:p>
        </p:txBody>
      </p:sp>
      <p:pic>
        <p:nvPicPr>
          <p:cNvPr id="26627" name="Picture 3" descr="E:\PPS  EXCLUSIVOS\- A cierta edad\Imágenes\36 - 7518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555526"/>
            <a:ext cx="5256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Cada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desencanto para volvernos más fuertes, más sensibles,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bg2">
                <a:lumMod val="50000"/>
              </a:schemeClr>
            </a:gs>
            <a:gs pos="100000">
              <a:srgbClr val="63210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0" name="Picture 2" descr="E:\PPS  EXCLUSIVOS\- A cierta edad\Imágenes\Autumn_Mountains_Sky_Mount_Fuji_Japan_Trees_Clouds_577705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3147814"/>
            <a:ext cx="6012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51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Menos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1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perfectos, más humildes, menos ambiciosos y más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5109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humanos?</a:t>
            </a:r>
            <a:endParaRPr lang="es-ES" sz="3200" dirty="0">
              <a:solidFill>
                <a:schemeClr val="bg1"/>
              </a:solidFill>
              <a:effectLst>
                <a:glow rad="63500">
                  <a:srgbClr val="51090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pic>
        <p:nvPicPr>
          <p:cNvPr id="27651" name="Picture 3" descr="E:\PPS  EXCLUSIVOS\- A cierta edad\Imágenes\New_Zealand_Scenery_4766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483518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glow rad="63500">
                    <a:srgbClr val="80919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¿Será...?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03EA4">
            <a:alpha val="9490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 EXCLUSIVOS\- A cierta edad\Imágenes\39 - sunset-329291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2E6EBC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 cierta edad\Imágenes\margaritas-mariquit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93974" y="1563638"/>
            <a:ext cx="2119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Octubre 2020</a:t>
            </a:r>
            <a:endParaRPr lang="es-ES" sz="28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3894" y="3147814"/>
            <a:ext cx="36134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</a:t>
            </a:r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: </a:t>
            </a:r>
            <a:r>
              <a:rPr lang="es-ES" sz="2800" dirty="0" err="1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Eugen</a:t>
            </a:r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Doga</a:t>
            </a:r>
          </a:p>
          <a:p>
            <a:r>
              <a:rPr lang="es-ES" sz="2800" dirty="0" err="1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Ganduri</a:t>
            </a:r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de </a:t>
            </a:r>
            <a:r>
              <a:rPr lang="es-ES" sz="2800" dirty="0" err="1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</a:t>
            </a:r>
            <a:r>
              <a:rPr lang="es-ES" sz="2800" dirty="0" err="1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imineata</a:t>
            </a:r>
            <a:endParaRPr lang="es-ES" sz="28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7452320" y="3363838"/>
            <a:ext cx="1172342" cy="1509514"/>
            <a:chOff x="6948264" y="2205038"/>
            <a:chExt cx="1763959" cy="1598852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CuadroTexto"/>
          <p:cNvSpPr txBox="1"/>
          <p:nvPr/>
        </p:nvSpPr>
        <p:spPr>
          <a:xfrm flipH="1">
            <a:off x="5088277" y="3291830"/>
            <a:ext cx="1773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>
              <a:solidFill>
                <a:srgbClr val="6A0C0A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Brock Script" pitchFamily="2" charset="0"/>
            </a:endParaRPr>
          </a:p>
          <a:p>
            <a:endParaRPr lang="es-ES" dirty="0">
              <a:solidFill>
                <a:srgbClr val="6A0C0A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Brock Script" pitchFamily="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2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415</Words>
  <Application>Microsoft Office PowerPoint</Application>
  <PresentationFormat>Presentación en pantalla (16:9)</PresentationFormat>
  <Paragraphs>37</Paragraphs>
  <Slides>29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Calibri</vt:lpstr>
      <vt:lpstr>Kristen ITC</vt:lpstr>
      <vt:lpstr>Brock Script</vt:lpstr>
      <vt:lpstr>Harrington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94</cp:revision>
  <dcterms:created xsi:type="dcterms:W3CDTF">2020-09-20T22:21:15Z</dcterms:created>
  <dcterms:modified xsi:type="dcterms:W3CDTF">2020-10-16T22:39:39Z</dcterms:modified>
</cp:coreProperties>
</file>