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6" r:id="rId3"/>
    <p:sldId id="27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71" r:id="rId12"/>
    <p:sldId id="265" r:id="rId13"/>
    <p:sldId id="266" r:id="rId14"/>
    <p:sldId id="267" r:id="rId15"/>
    <p:sldId id="268" r:id="rId16"/>
    <p:sldId id="269" r:id="rId17"/>
    <p:sldId id="272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clrMru>
    <a:srgbClr val="996633"/>
    <a:srgbClr val="CC9900"/>
    <a:srgbClr val="CC3300"/>
    <a:srgbClr val="003300"/>
    <a:srgbClr val="0000FF"/>
    <a:srgbClr val="66FFFF"/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14" y="8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9B88C6-42F0-4D18-9BCC-0CC51F2E9780}" type="datetimeFigureOut">
              <a:rPr lang="es-ES" smtClean="0"/>
              <a:pPr/>
              <a:t>07/01/2015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22DEB0-DF17-4E04-BFA8-E0972F7742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22DEB0-DF17-4E04-BFA8-E0972F774232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35BC-9FD1-48B7-B812-4DC3B20A072C}" type="datetimeFigureOut">
              <a:rPr lang="es-ES" smtClean="0"/>
              <a:pPr/>
              <a:t>07/01/2015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72F85-527C-488C-8CD9-8BC156EB0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35BC-9FD1-48B7-B812-4DC3B20A072C}" type="datetimeFigureOut">
              <a:rPr lang="es-ES" smtClean="0"/>
              <a:pPr/>
              <a:t>07/01/2015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72F85-527C-488C-8CD9-8BC156EB0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35BC-9FD1-48B7-B812-4DC3B20A072C}" type="datetimeFigureOut">
              <a:rPr lang="es-ES" smtClean="0"/>
              <a:pPr/>
              <a:t>07/01/2015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72F85-527C-488C-8CD9-8BC156EB0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35BC-9FD1-48B7-B812-4DC3B20A072C}" type="datetimeFigureOut">
              <a:rPr lang="es-ES" smtClean="0"/>
              <a:pPr/>
              <a:t>07/01/2015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72F85-527C-488C-8CD9-8BC156EB0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35BC-9FD1-48B7-B812-4DC3B20A072C}" type="datetimeFigureOut">
              <a:rPr lang="es-ES" smtClean="0"/>
              <a:pPr/>
              <a:t>07/01/2015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72F85-527C-488C-8CD9-8BC156EB0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35BC-9FD1-48B7-B812-4DC3B20A072C}" type="datetimeFigureOut">
              <a:rPr lang="es-ES" smtClean="0"/>
              <a:pPr/>
              <a:t>07/01/2015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72F85-527C-488C-8CD9-8BC156EB0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35BC-9FD1-48B7-B812-4DC3B20A072C}" type="datetimeFigureOut">
              <a:rPr lang="es-ES" smtClean="0"/>
              <a:pPr/>
              <a:t>07/01/2015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72F85-527C-488C-8CD9-8BC156EB0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35BC-9FD1-48B7-B812-4DC3B20A072C}" type="datetimeFigureOut">
              <a:rPr lang="es-ES" smtClean="0"/>
              <a:pPr/>
              <a:t>07/01/2015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72F85-527C-488C-8CD9-8BC156EB0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35BC-9FD1-48B7-B812-4DC3B20A072C}" type="datetimeFigureOut">
              <a:rPr lang="es-ES" smtClean="0"/>
              <a:pPr/>
              <a:t>07/01/2015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72F85-527C-488C-8CD9-8BC156EB0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35BC-9FD1-48B7-B812-4DC3B20A072C}" type="datetimeFigureOut">
              <a:rPr lang="es-ES" smtClean="0"/>
              <a:pPr/>
              <a:t>07/01/2015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72F85-527C-488C-8CD9-8BC156EB0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35BC-9FD1-48B7-B812-4DC3B20A072C}" type="datetimeFigureOut">
              <a:rPr lang="es-ES" smtClean="0"/>
              <a:pPr/>
              <a:t>07/01/2015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72F85-527C-488C-8CD9-8BC156EB0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F04F17-31C9-4F8E-B184-8F2379B7611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335BC-9FD1-48B7-B812-4DC3B20A072C}" type="datetimeFigureOut">
              <a:rPr lang="es-ES" smtClean="0"/>
              <a:pPr/>
              <a:t>07/01/2015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72F85-527C-488C-8CD9-8BC156EB0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D6798C-1487-4A89-BC88-278766BD1E5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usuario\Mis%20documentos\Downloads\JIglesiasComohanpasadolosannos.wa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2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9.png"/><Relationship Id="rId1" Type="http://schemas.openxmlformats.org/officeDocument/2006/relationships/audio" Target="../media/audio1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827584" y="260648"/>
            <a:ext cx="770485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dirty="0" smtClean="0"/>
              <a:t>12  DOSIS</a:t>
            </a:r>
          </a:p>
          <a:p>
            <a:pPr algn="ctr"/>
            <a:r>
              <a:rPr lang="es-ES" sz="7200" dirty="0" smtClean="0"/>
              <a:t> DE </a:t>
            </a:r>
          </a:p>
          <a:p>
            <a:pPr algn="ctr"/>
            <a:r>
              <a:rPr lang="es-ES" sz="7200" dirty="0" smtClean="0"/>
              <a:t>SABIDURIA </a:t>
            </a:r>
            <a:endParaRPr lang="es-ES" sz="7200" dirty="0" smtClean="0"/>
          </a:p>
          <a:p>
            <a:pPr algn="ctr"/>
            <a:r>
              <a:rPr lang="es-ES" sz="7200" dirty="0" smtClean="0"/>
              <a:t>PARA</a:t>
            </a:r>
          </a:p>
          <a:p>
            <a:pPr algn="ctr"/>
            <a:r>
              <a:rPr lang="es-ES" sz="7200" dirty="0" smtClean="0"/>
              <a:t>2015</a:t>
            </a:r>
            <a:endParaRPr lang="es-ES" sz="7200" dirty="0"/>
          </a:p>
        </p:txBody>
      </p:sp>
      <p:pic>
        <p:nvPicPr>
          <p:cNvPr id="3" name="JIglesiasComohanpasadolosannos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51520" y="5877272"/>
            <a:ext cx="792088" cy="792088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860032" y="6396335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atin typeface="Bradley Hand ITC" pitchFamily="66" charset="0"/>
              </a:rPr>
              <a:t>José Miguel  Enero 2015</a:t>
            </a:r>
            <a:endParaRPr lang="es-ES" sz="2400" b="1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11560" y="692696"/>
            <a:ext cx="784887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/>
              <a:t>OS PROPONGO ESTAS 12 DOSIS DE SABIDURIA POR SI PUEDE AYUDAROS EN VUESTRO CAMINAR EN ESTE NUEVO AÑO QUE ACABA DE COMENZAR.</a:t>
            </a:r>
          </a:p>
          <a:p>
            <a:pPr algn="ctr"/>
            <a:endParaRPr lang="es-ES" sz="2800" dirty="0" smtClean="0"/>
          </a:p>
        </p:txBody>
      </p:sp>
      <p:sp>
        <p:nvSpPr>
          <p:cNvPr id="4" name="3 CuadroTexto"/>
          <p:cNvSpPr txBox="1"/>
          <p:nvPr/>
        </p:nvSpPr>
        <p:spPr>
          <a:xfrm>
            <a:off x="971600" y="5661248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latin typeface="Bradley Hand ITC" pitchFamily="66" charset="0"/>
              </a:rPr>
              <a:t>DÉJAME QUE TE CUENTE . . .</a:t>
            </a:r>
            <a:endParaRPr lang="es-ES" sz="4000" dirty="0">
              <a:latin typeface="Bradley Hand ITC" pitchFamily="66" charset="0"/>
            </a:endParaRPr>
          </a:p>
        </p:txBody>
      </p:sp>
      <p:pic>
        <p:nvPicPr>
          <p:cNvPr id="5" name="Picture 2" descr="https://encrypted-tbn0.gstatic.com/images?q=tbn:ANd9GcRznRJQ7o2Afm192Rh2yQ4Ou6iWBmm-b8kQ91BBiyn6sGYy_zpM5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429000"/>
            <a:ext cx="1368152" cy="144016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835696" y="3717032"/>
            <a:ext cx="66967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¡Hola! Mi nombre no importa, aunque me suelen llamar EXPERIENCIA y os voy a presentar estas dosis de sabiduría y espero que les saquéis partido. </a:t>
            </a: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436096" y="479715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Para lo que . . .</a:t>
            </a:r>
            <a:endParaRPr lang="es-ES" sz="2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encrypted-tbn1.gstatic.com/images?q=tbn:ANd9GcTLRM_UpGsQFtxu4zzpOwMh8mVkNKSLn1NPIFbcfxP-7X9g6WGwxiXE8lc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" name="Picture 2" descr="https://encrypted-tbn1.gstatic.com/images?q=tbn:ANd9GcTLRM_UpGsQFtxu4zzpOwMh8mVkNKSLn1NPIFbcfxP-7X9g6WGwxiXE8lc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4139952" cy="6858000"/>
          </a:xfrm>
          <a:prstGeom prst="rect">
            <a:avLst/>
          </a:prstGeom>
          <a:noFill/>
        </p:spPr>
      </p:pic>
      <p:pic>
        <p:nvPicPr>
          <p:cNvPr id="4" name="Picture 2" descr="https://encrypted-tbn1.gstatic.com/images?q=tbn:ANd9GcTLRM_UpGsQFtxu4zzpOwMh8mVkNKSLn1NPIFbcfxP-7X9g6WGwxiXE8lc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36096" y="0"/>
            <a:ext cx="3707904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660232" y="6453336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Bradley Hand ITC" pitchFamily="66" charset="0"/>
              </a:rPr>
              <a:t>ENERO – Ojeda PPS</a:t>
            </a:r>
            <a:endParaRPr lang="es-ES" b="1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pic>
        <p:nvPicPr>
          <p:cNvPr id="2" name="Picture 2" descr="https://encrypted-tbn0.gstatic.com/images?q=tbn:ANd9GcRznRJQ7o2Afm192Rh2yQ4Ou6iWBmm-b8kQ91BBiyn6sGYy_zpM5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76672"/>
            <a:ext cx="1895475" cy="2419351"/>
          </a:xfrm>
          <a:prstGeom prst="rect">
            <a:avLst/>
          </a:prstGeom>
          <a:noFill/>
        </p:spPr>
      </p:pic>
      <p:sp>
        <p:nvSpPr>
          <p:cNvPr id="8" name="7 Nube"/>
          <p:cNvSpPr/>
          <p:nvPr/>
        </p:nvSpPr>
        <p:spPr>
          <a:xfrm>
            <a:off x="1511152" y="692696"/>
            <a:ext cx="7453336" cy="3528392"/>
          </a:xfrm>
          <a:prstGeom prst="cloud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latin typeface="Bradley Hand ITC" pitchFamily="66" charset="0"/>
              </a:rPr>
              <a:t>El tiempo es un juez tan sabio, que no sentencia de inmediato, pero al final le da la razón a quien la tiene.</a:t>
            </a:r>
            <a:endParaRPr lang="es-ES" sz="2800" b="1" dirty="0">
              <a:latin typeface="Bradley Hand ITC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nocturnar.com/forum/attachments/perfiles/90221d1360085317-imagenes-de-14-de-febrero-www.bancodeimagenesgratuitas.com-2b-2bimagenes-2bde-2bamor-2b-2b14-2bde-2bfebrero-2b-2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nocturnar.com/forum/attachments/perfiles/90221d1360085317-imagenes-de-14-de-febrero-www.bancodeimagenesgratuitas.com-2b-2bimagenes-2bde-2bamor-2b-2b14-2bde-2bfebrero-2b-2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http://www.nocturnar.com/forum/attachments/perfiles/90221d1360085317-imagenes-de-14-de-febrero-www.bancodeimagenesgratuitas.com-2b-2bimagenes-2bde-2bamor-2b-2b14-2bde-2bfebrero-2b-2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79512" y="6453336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Bradley Hand ITC" pitchFamily="66" charset="0"/>
              </a:rPr>
              <a:t>Febrero – Ojeda </a:t>
            </a:r>
            <a:r>
              <a:rPr lang="es-ES" b="1" dirty="0" err="1" smtClean="0">
                <a:solidFill>
                  <a:srgbClr val="FF0000"/>
                </a:solidFill>
                <a:latin typeface="Bradley Hand ITC" pitchFamily="66" charset="0"/>
              </a:rPr>
              <a:t>pps</a:t>
            </a:r>
            <a:endParaRPr lang="es-ES" b="1" dirty="0">
              <a:solidFill>
                <a:srgbClr val="FF0000"/>
              </a:solidFill>
              <a:latin typeface="Bradley Hand ITC" pitchFamily="66" charset="0"/>
            </a:endParaRPr>
          </a:p>
        </p:txBody>
      </p:sp>
      <p:pic>
        <p:nvPicPr>
          <p:cNvPr id="6" name="Picture 2" descr="https://encrypted-tbn0.gstatic.com/images?q=tbn:ANd9GcRznRJQ7o2Afm192Rh2yQ4Ou6iWBmm-b8kQ91BBiyn6sGYy_zpM5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293096"/>
            <a:ext cx="1895475" cy="2419351"/>
          </a:xfrm>
          <a:prstGeom prst="rect">
            <a:avLst/>
          </a:prstGeom>
          <a:noFill/>
        </p:spPr>
      </p:pic>
      <p:sp>
        <p:nvSpPr>
          <p:cNvPr id="7" name="6 Llamada de nube"/>
          <p:cNvSpPr/>
          <p:nvPr/>
        </p:nvSpPr>
        <p:spPr>
          <a:xfrm>
            <a:off x="1187624" y="1484784"/>
            <a:ext cx="5904656" cy="3888432"/>
          </a:xfrm>
          <a:prstGeom prst="cloudCallout">
            <a:avLst>
              <a:gd name="adj1" fmla="val 59327"/>
              <a:gd name="adj2" fmla="val 58957"/>
            </a:avLst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 smtClean="0">
                <a:solidFill>
                  <a:srgbClr val="C00000"/>
                </a:solidFill>
              </a:rPr>
              <a:t>Ser feliz no es tener una vida perfecta.</a:t>
            </a:r>
          </a:p>
          <a:p>
            <a:pPr algn="ctr"/>
            <a:r>
              <a:rPr lang="es-ES" sz="2400" dirty="0" smtClean="0">
                <a:solidFill>
                  <a:srgbClr val="C00000"/>
                </a:solidFill>
              </a:rPr>
              <a:t>Ser feliz es reconocer que la vida vale la pena vivirla a pesar de todas las dificultades.</a:t>
            </a:r>
            <a:endParaRPr lang="es-ES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4.bp.blogspot.com/-3l6RWigp0pk/Uymjqey78SI/AAAAAAAAFbI/XglvS-wS3SA/s1600/Imagen+sin+t%C3%ADtulo1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4.bp.blogspot.com/-3l6RWigp0pk/Uymjqey78SI/AAAAAAAAFbI/XglvS-wS3SA/s1600/Imagen+sin+t%C3%ADtulo1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3555504" cy="6858000"/>
          </a:xfrm>
          <a:prstGeom prst="rect">
            <a:avLst/>
          </a:prstGeom>
          <a:noFill/>
        </p:spPr>
      </p:pic>
      <p:pic>
        <p:nvPicPr>
          <p:cNvPr id="4" name="Picture 2" descr="http://4.bp.blogspot.com/-3l6RWigp0pk/Uymjqey78SI/AAAAAAAAFbI/XglvS-wS3SA/s1600/Imagen+sin+t%C3%ADtulo1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88496" y="0"/>
            <a:ext cx="3555504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488668"/>
            <a:ext cx="2267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  <a:latin typeface="Bradley Hand ITC" pitchFamily="66" charset="0"/>
              </a:rPr>
              <a:t>Marzo – Ojeda </a:t>
            </a:r>
            <a:r>
              <a:rPr lang="es-ES" b="1" dirty="0" err="1" smtClean="0">
                <a:solidFill>
                  <a:srgbClr val="0000FF"/>
                </a:solidFill>
                <a:latin typeface="Bradley Hand ITC" pitchFamily="66" charset="0"/>
              </a:rPr>
              <a:t>pps</a:t>
            </a:r>
            <a:endParaRPr lang="es-ES" b="1" dirty="0">
              <a:solidFill>
                <a:srgbClr val="0000FF"/>
              </a:solidFill>
              <a:latin typeface="Bradley Hand ITC" pitchFamily="66" charset="0"/>
            </a:endParaRPr>
          </a:p>
        </p:txBody>
      </p:sp>
      <p:pic>
        <p:nvPicPr>
          <p:cNvPr id="6" name="Picture 2" descr="https://encrypted-tbn0.gstatic.com/images?q=tbn:ANd9GcRznRJQ7o2Afm192Rh2yQ4Ou6iWBmm-b8kQ91BBiyn6sGYy_zpM5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4077072"/>
            <a:ext cx="1763688" cy="2419351"/>
          </a:xfrm>
          <a:prstGeom prst="rect">
            <a:avLst/>
          </a:prstGeom>
          <a:noFill/>
        </p:spPr>
      </p:pic>
      <p:sp>
        <p:nvSpPr>
          <p:cNvPr id="7" name="6 Llamada de nube"/>
          <p:cNvSpPr/>
          <p:nvPr/>
        </p:nvSpPr>
        <p:spPr>
          <a:xfrm>
            <a:off x="1259632" y="3501008"/>
            <a:ext cx="7128792" cy="1872208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 smtClean="0">
                <a:solidFill>
                  <a:srgbClr val="C00000"/>
                </a:solidFill>
              </a:rPr>
              <a:t>Sólo las personas que han recibido educación son libres </a:t>
            </a:r>
          </a:p>
          <a:p>
            <a:pPr algn="ctr"/>
            <a:r>
              <a:rPr lang="es-ES" sz="2000" dirty="0" smtClean="0">
                <a:solidFill>
                  <a:srgbClr val="C00000"/>
                </a:solidFill>
              </a:rPr>
              <a:t>(</a:t>
            </a:r>
            <a:r>
              <a:rPr lang="es-ES" sz="2000" dirty="0" err="1" smtClean="0">
                <a:solidFill>
                  <a:srgbClr val="C00000"/>
                </a:solidFill>
              </a:rPr>
              <a:t>R.W.Emerson</a:t>
            </a:r>
            <a:r>
              <a:rPr lang="es-ES" sz="2000" dirty="0" smtClean="0">
                <a:solidFill>
                  <a:srgbClr val="C00000"/>
                </a:solidFill>
              </a:rPr>
              <a:t>)</a:t>
            </a:r>
            <a:endParaRPr lang="es-ES" sz="2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bibliofiloenmascarado.com/wp-content/uploads/2010/04/Abril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80528" y="0"/>
            <a:ext cx="4644008" cy="6858000"/>
          </a:xfrm>
          <a:prstGeom prst="rect">
            <a:avLst/>
          </a:prstGeom>
          <a:noFill/>
        </p:spPr>
      </p:pic>
      <p:pic>
        <p:nvPicPr>
          <p:cNvPr id="3" name="Picture 2" descr="http://www.bibliofiloenmascarado.com/wp-content/uploads/2010/04/Abril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7524328" y="648866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Bradley Hand ITC" pitchFamily="66" charset="0"/>
              </a:rPr>
              <a:t>Ojeda </a:t>
            </a:r>
            <a:r>
              <a:rPr lang="es-ES" b="1" dirty="0" err="1" smtClean="0">
                <a:latin typeface="Bradley Hand ITC" pitchFamily="66" charset="0"/>
              </a:rPr>
              <a:t>pps</a:t>
            </a:r>
            <a:endParaRPr lang="es-ES" b="1" dirty="0">
              <a:latin typeface="Bradley Hand ITC" pitchFamily="66" charset="0"/>
            </a:endParaRPr>
          </a:p>
        </p:txBody>
      </p:sp>
      <p:pic>
        <p:nvPicPr>
          <p:cNvPr id="5" name="Picture 2" descr="https://encrypted-tbn0.gstatic.com/images?q=tbn:ANd9GcRznRJQ7o2Afm192Rh2yQ4Ou6iWBmm-b8kQ91BBiyn6sGYy_zpM5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0"/>
            <a:ext cx="1763688" cy="2419351"/>
          </a:xfrm>
          <a:prstGeom prst="rect">
            <a:avLst/>
          </a:prstGeom>
          <a:noFill/>
        </p:spPr>
      </p:pic>
      <p:sp>
        <p:nvSpPr>
          <p:cNvPr id="6" name="5 Llamada de nube"/>
          <p:cNvSpPr/>
          <p:nvPr/>
        </p:nvSpPr>
        <p:spPr>
          <a:xfrm>
            <a:off x="467544" y="1124744"/>
            <a:ext cx="6912768" cy="3528392"/>
          </a:xfrm>
          <a:prstGeom prst="cloudCallout">
            <a:avLst>
              <a:gd name="adj1" fmla="val 51894"/>
              <a:gd name="adj2" fmla="val -37967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 smtClean="0"/>
              <a:t>Más le vale a un hombre tener la boca cerrada y que los demás le crean tonto, que abrirla y que los demás se convenzan de que lo es.</a:t>
            </a:r>
          </a:p>
          <a:p>
            <a:pPr algn="ctr"/>
            <a:endParaRPr lang="es-ES" dirty="0" smtClean="0"/>
          </a:p>
          <a:p>
            <a:pPr algn="ctr"/>
            <a:r>
              <a:rPr lang="es-ES" b="1" dirty="0" smtClean="0"/>
              <a:t>(Pitágoras)</a:t>
            </a:r>
            <a:endParaRPr lang="es-ES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encrypted-tbn2.gstatic.com/images?q=tbn:ANd9GcTbRDux6ifIAowUXVDmsViU5fL27KU2UM4vRP5pkMiaTOrM0j0Bn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</p:pic>
      <p:sp>
        <p:nvSpPr>
          <p:cNvPr id="7" name="6 CuadroTexto"/>
          <p:cNvSpPr txBox="1"/>
          <p:nvPr/>
        </p:nvSpPr>
        <p:spPr>
          <a:xfrm>
            <a:off x="395536" y="18864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Bradley Hand ITC" pitchFamily="66" charset="0"/>
              </a:rPr>
              <a:t>Mayo – Ojeda </a:t>
            </a:r>
            <a:r>
              <a:rPr lang="es-ES" b="1" dirty="0" err="1" smtClean="0">
                <a:solidFill>
                  <a:srgbClr val="FF0000"/>
                </a:solidFill>
                <a:latin typeface="Bradley Hand ITC" pitchFamily="66" charset="0"/>
              </a:rPr>
              <a:t>pps</a:t>
            </a:r>
            <a:endParaRPr lang="es-ES" b="1" dirty="0">
              <a:solidFill>
                <a:srgbClr val="FF0000"/>
              </a:solidFill>
              <a:latin typeface="Bradley Hand ITC" pitchFamily="66" charset="0"/>
            </a:endParaRPr>
          </a:p>
        </p:txBody>
      </p:sp>
      <p:pic>
        <p:nvPicPr>
          <p:cNvPr id="8" name="Picture 2" descr="https://encrypted-tbn2.gstatic.com/images?q=tbn:ANd9GcTbRDux6ifIAowUXVDmsViU5fL27KU2UM4vRP5pkMiaTOrM0j0Bn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</p:pic>
      <p:pic>
        <p:nvPicPr>
          <p:cNvPr id="5" name="Picture 2" descr="https://encrypted-tbn0.gstatic.com/images?q=tbn:ANd9GcRznRJQ7o2Afm192Rh2yQ4Ou6iWBmm-b8kQ91BBiyn6sGYy_zpM5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4438649"/>
            <a:ext cx="1763688" cy="2419351"/>
          </a:xfrm>
          <a:prstGeom prst="rect">
            <a:avLst/>
          </a:prstGeom>
          <a:noFill/>
        </p:spPr>
      </p:pic>
      <p:sp>
        <p:nvSpPr>
          <p:cNvPr id="9" name="8 Llamada de nube"/>
          <p:cNvSpPr/>
          <p:nvPr/>
        </p:nvSpPr>
        <p:spPr>
          <a:xfrm>
            <a:off x="395536" y="2924944"/>
            <a:ext cx="6048672" cy="2808312"/>
          </a:xfrm>
          <a:prstGeom prst="cloudCallout">
            <a:avLst>
              <a:gd name="adj1" fmla="val 73739"/>
              <a:gd name="adj2" fmla="val 9179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</a:rPr>
              <a:t>“Amigos míos, recordad esto: No hay ni malas hierbas ni hombres malos . . . No hay más que malos cultivadores”</a:t>
            </a:r>
          </a:p>
          <a:p>
            <a:pPr algn="ctr"/>
            <a:endParaRPr lang="es-ES" b="1" dirty="0" smtClean="0">
              <a:solidFill>
                <a:srgbClr val="FF0000"/>
              </a:solidFill>
            </a:endParaRPr>
          </a:p>
          <a:p>
            <a:pPr algn="ctr"/>
            <a:r>
              <a:rPr lang="es-ES" b="1" dirty="0" smtClean="0">
                <a:solidFill>
                  <a:srgbClr val="FF0000"/>
                </a:solidFill>
              </a:rPr>
              <a:t>(Víctor  Hugo) </a:t>
            </a:r>
            <a:endParaRPr lang="es-E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s://encrypted-tbn2.gstatic.com/images?q=tbn:ANd9GcSNLvUVoSeNG1f_JJBKh80XsN0UfFYG6A3KJdj-FdYgKgoHiQx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6" descr="https://encrypted-tbn2.gstatic.com/images?q=tbn:ANd9GcSNLvUVoSeNG1f_JJBKh80XsN0UfFYG6A3KJdj-FdYgKgoHiQx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355976" cy="6858000"/>
          </a:xfrm>
          <a:prstGeom prst="rect">
            <a:avLst/>
          </a:prstGeom>
          <a:noFill/>
        </p:spPr>
      </p:pic>
      <p:pic>
        <p:nvPicPr>
          <p:cNvPr id="8" name="Picture 6" descr="https://encrypted-tbn2.gstatic.com/images?q=tbn:ANd9GcSNLvUVoSeNG1f_JJBKh80XsN0UfFYG6A3KJdj-FdYgKgoHiQx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364360" y="0"/>
            <a:ext cx="4779640" cy="6858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1187624" y="645333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  <a:latin typeface="Bradley Hand ITC" pitchFamily="66" charset="0"/>
              </a:rPr>
              <a:t>Junio – Ojeda </a:t>
            </a:r>
            <a:r>
              <a:rPr lang="es-ES" b="1" dirty="0" err="1" smtClean="0">
                <a:solidFill>
                  <a:srgbClr val="0000FF"/>
                </a:solidFill>
                <a:latin typeface="Bradley Hand ITC" pitchFamily="66" charset="0"/>
              </a:rPr>
              <a:t>pps</a:t>
            </a:r>
            <a:endParaRPr lang="es-ES" b="1" dirty="0">
              <a:solidFill>
                <a:srgbClr val="0000FF"/>
              </a:solidFill>
              <a:latin typeface="Bradley Hand ITC" pitchFamily="66" charset="0"/>
            </a:endParaRPr>
          </a:p>
        </p:txBody>
      </p:sp>
      <p:pic>
        <p:nvPicPr>
          <p:cNvPr id="6" name="Picture 2" descr="https://encrypted-tbn0.gstatic.com/images?q=tbn:ANd9GcRznRJQ7o2Afm192Rh2yQ4Ou6iWBmm-b8kQ91BBiyn6sGYy_zpM5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0"/>
            <a:ext cx="1763688" cy="2419351"/>
          </a:xfrm>
          <a:prstGeom prst="rect">
            <a:avLst/>
          </a:prstGeom>
          <a:noFill/>
        </p:spPr>
      </p:pic>
      <p:sp>
        <p:nvSpPr>
          <p:cNvPr id="10" name="9 Llamada de nube"/>
          <p:cNvSpPr/>
          <p:nvPr/>
        </p:nvSpPr>
        <p:spPr>
          <a:xfrm>
            <a:off x="971600" y="188640"/>
            <a:ext cx="5832648" cy="2880320"/>
          </a:xfrm>
          <a:prstGeom prst="cloudCallout">
            <a:avLst>
              <a:gd name="adj1" fmla="val 70439"/>
              <a:gd name="adj2" fmla="val -526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Nadie puede volver atrás y empezar de nuevo, pero cualquiera puede empezar hoy y crear un nuevo final.</a:t>
            </a:r>
            <a:endParaRPr lang="es-ES" sz="2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 descr="data:image/jpeg;base64,/9j/4AAQSkZJRgABAQAAAQABAAD/2wCEAAkGBxQTEhUUExQWFhUXGRgWFxgVGB0WGBcdFhcaFxUcFhoYHCggGxwlHBgcIjEhJSkrLi4uFx8zODMsNygtLisBCgoKDg0OGhAQGywkICQsLCwsLCwsLCwsLCwsLCwsLCwsLCwsLCwsLCwsLCwsLCwsLCwsLCwsLCwsLCwsLCwsLP/AABEIALABHgMBEQACEQEDEQH/xAAbAAABBQEBAAAAAAAAAAAAAAADAQIEBQYAB//EAEQQAAIBAgQDBgMGBAQEBQUAAAECAwARBBIhMQVBUQYTImFxgTKRsQcUI0Kh8FJiwdEzguHxFTRjciRTc6KzFkODkrL/xAAbAQACAwEBAQAAAAAAAAAAAAAAAgEDBAUGB//EADcRAAICAQMCBAMGBgICAwAAAAABAhEDBBIhMUEFE1FhInGBBhQykbHBI0Kh0eHwFVIz8SQ0sv/aAAwDAQACEQMRAD8A20L2PlXQkjmRdE6kLRCKgCNi0AUsBt0p4u3RXkSUWytGNFojb/FzFf8ALfNcbi1jvVux7pL/AK9TO8ySi33LLDrpeqpM0RQWlGFoASgAixH09aiydrHdx51FjbTjB51NhsBs2TcA+/y2o69BHx1G5baXv5+2u/nUgdQA+NLmobomKsk0pYdQSLQB1ACUAcSOeg01qAEsfY6i+9td6khAGXrTJitAnw45aUykI4AHgI8/SnUhXFg6kU6gg6osZJvhLqQ8Q5uR0+VNB2rRXnhLHLbLr/cGf3bT/WnopsVUvtRdAlZJSID9/wBKV8lqVEeWUk3FtNRp096muKEcubolRETs8k0gAtc3PiPRUU0j+BVFDr+I25MhRiwHoKtKS2aLpVCka6D4d7j0pJIsi7C2qBiNjIXa2RyhBBuLG1vI6U0XH+ZWirLGbS2OuQMsrPnWNmVlKrmZARIpAL22tr0O9JDHVSmrT9+noVOcpbowfxL2LBINB1ob5NKjxyMaMipshqhKkgNFHbelbHSC1Ax1qAOoBixyNIqoBpbbz/MW96ilHki93BHSDTTkWAPUBjl/Sm3EbeAfdm9qmxaZJRbClZYlQ6gk6gDqgDqkgRmtQkDdAmxClLWuxJB1PhsbC3W9qlRd2VuacfcAispKm4tb5EXF6bh9CFa4YGZiG3Pzp1QrYiTkedDigU2SY5AaRqh1KxxS+4o5JpEXEKi2u2W+w3J9BvUqRfg0OXP+Bf2K6SYm7A2A0X+Y8r28+XS9VTn/ACvuej03h+PTJLrJ9X6fIDDEwGuvU1pxSi48HnvHIr723HpSCpH10qxs46Vh8yqKXkttIDJJf0qUiuUrB2phTqAENAFznHUVmo2WhVax+tBN0OeQ3stupJ2HT1NKPfoCXFdSrDmVO3qKkhSJKKL/AOtRaGUe9DjPc+EX5XvYe3WlJv0HRy3OUgg/MH0NAX6iOwvpUpMVvkUTdaNpO4cJR1qKJtDsw6/rRQWdmHWiibGMF3086nkXg5pulFBu9BgJvep4I5Cq3WlaHQS1QNSOtQFCWoIoazgVNC3RGdr0wjYxRZsymx35EfI1L5VC9HaHMxJJJuTqSdzQuCbvkBiBt700RZARTiHX8rnlrbXlry1pZdOCzFGMppS6EdeJMRY3Q+mvz119NazSk7pnrMfh2DE1av3fT9iKrNYsfHc5R/F+/wC1X8HTqCqK+GvyGZFvlDZQnXmeZ/f9aqtv4n36fIiLk/jau+nyDQSMAb2sfhPpV+OKXB5n7QwUZwlH0o4mrjzR1SB1QBISWMRkZc0hJFzfwiwta25NK1Ldd8Dpx2VXICSB1JVhYi36gML/ADplJPlCuLjw0KUPSgKD4mBZJBGRJ1VkFwCpB8V9LeXQmqt8oQc1Xo/8D5NkpqDu+p04VZiwD3kAcDL+GqgcmGl7769OlLilKUKpUvzCWyOXdbt/kAx7nKU2zOtyP4bWP6i3vVmOKc+SNTkccMtpn8NxEfeO67sIc2VSuh3tr1rpZsMFibObgjNVOMrZucfhWihsDd8t7DkPX9K89HK3NRfc787hjvvRipuIr34iIZ2vlLBiMp28IGwFeghpY+XbPPzyZmnk3UaxSwyISSVJ1O5GU7/MVyppbuDq6TNLLhjKXudinkuO7XNqM38oJAJt6a+xojs/mdehbNzVbfqLHJIZHBUhAbKxFs+mtvTT9elLcdqp8+hCc3NprjsyTQWnUBQWFV8RYkWAsBub368halbfYZJc2CjBvY+oP6H9akiK7BqgY6gDhQB16CRcxoCxCxoCxrCpFYkERY2FhoSSToANyaG6RCVgS1mtv0I2NqnsL3ofQSBn5e9NEWQAKaaxRSvlRwFEDHk5rZbhtTb9b/K9ULGk27Pa+F5Vl06lJ8rgZHItyw2TQDYk7b/Ic/Sq5xlGNLuaMmOUY0u/5DGBChT4r9R9LX/UCmhO306DxnzdVX1FcAFQlxa+h2PWxq6Mu5g8RwfedNLo2uV9B4rQeEFoAn8M4W0zEXCqouxOtr/1qvJlUC/Fhc37AMRH3T3jbNl2Ybm3QG4qU90eRXHZK4nNJfxE3J1uTvfnQlXBLd8sC7Xp0ipst2W4PInmND86ytJ9TY+lEI4ZY0VR8KgKoJva21r1Zu3Scu7Kow2JJu/mOwsaSPZmy21udNPT2qjNkcEmu4+2M/hfQTi/ZiOUrJDIveKQRfwk25edW4de3FwnymZ/ufl843fsWfFZSyvkF5HUKo53K216W1+VZIRSy2+iNM57lx3KfgnY5ICZJZAZjfbxEE7+d/Otuo8TlL4YcIz/AHDcqnKvYsEiyk8zz51RjnvVmmONQW1AWwwD97YlgDYZiBr1ANjbfUVa5Nx2FTxVJz5+QPDYMt3bv4XCBWAYlL2Fyq3yj2oVQTjHlf1IhBz2zdr2LIJS2aaHxoSQALk7CobRKXZAcfE8ba2vbXKb6dNQKmDUkLNOLHfeM/i02AFhYADkBQo0TvsTPRRFj1agaxagDqAOoA6gDqAAYlGFmswHoQDemjT4K5prkXOpVco21JNiSSLaW5UU75J4a4Q4JUE0JINqAkDNSKdQBC4kDYZTZjcDzv8A2tUJp89j0PgkuJxkvRkCQ6hWGi7sOZvt++fpSN3yvoduFy+NP5L9yP8AeAr6Nm6KNW9dNh5mwp9qaqinVa7BgjWR0/YQd6xJCql+bHO3uq6H3J9KlYX3/wAnB1Hj0Xxij9WTMPCQoDG5tva1/YbVeuFR5+bc5OTDqLUWFUPjxTLnQGwexPnbT9+tQ4ptNkqbVpdydwvhmcF30jAOvX0qvJl28LqWYsO5W+gHHYOKNFUM2cDxa6Dyqcc5PlkZYQiqTK1DY2b1B+t/OrbKdqLsVnNZX49jkkYDxDwr5ba297/KmgrkirI6i2ZnH4ueCULDGS1gcxBJYn+ldT7tiyY6ZyNPn5eSUjVcDmxUoPfLGgAux1JA9OR8r1xtThw43UZWdLDnlnvaqXqTUikaU2fNoQEN9MwzeI5ug2AG+t6yel2apZJTSilyZ3tBx3E4ZsjwBRyYC9x6XH1ro6bQ48y4lz6GbJllB01QHs7jjOWexFviubnXmraW9K1Z9JDFFbTJDVyjlUZcpmpgY6g7qd+o5H99KwHXQSpAQvRRFjIMYY3uBqVYDy1FDjuVCqbi7R2HgaR7DfmenUmpclFBGLkx54fkRj3g+NsotuAdTr53pVO30JeNpXZEEpzZW57Ec/L1p2hE/UNaoGDRgmlHQ/JUWTQmSpsKOymgKESQK6Fh4c2vyJH6gUNWnRF002OxmMLnXbkKIx2oJzcmBgwMis4CCwytqbWzXvb5UOcfUWMZc8DRNqARYnbofQ9aZoFI6Q61BEhlSKcRUSVqhounZDxqroW0tqLDn6Df2rnZ5Sw8queKXFo7fhuZxUn29/7kBcO4WxawOv8AMf7Dn115WrViyLJW5NL9/wBifEfEpOO3DxS+v0/uPggCiwsB5f18639Oh5l3N7pOwwFqLJSoWoJOoAXu770BQ6LEvGy2Y2sbAklQd7gbX8/KocVLqSpOL4EjiaRrKLk1LaS5IUXJ0gnaLhoQRoDdyCzdOQH1/SkxTcmxs+NQqupYFKrL9pExcRGo3OhB2NutNESSoCkjgW0H6+nKrHJ0YH4fhlK6LFMQqxKL2F7tc6kg8/KuXPc8m33OjFQxYqjwjMcE4+zY+UXIB+Hyyi2n66HqeldXLo2tNGS6oxPPtnu7Gl4jKJFsfxT0NiLDfyrm6d5I5DVqMUc0Ov1IUOVRZUsOirv72AroTyyn1MGDw9Y575O32JMIOpO55dANqrOkPvQB1ADZI7jX26ighqzkxMkdgG8JPiFgCdDbXl7UOKkClKPQWaQsbn0A5AcgKlJJEN2x2NwRWJXOhLrYc9/7CljO3SGlBqO5j1Wixkh4qCSl4v2phw0vdyrL/hmYskTyIqAkEsUBIAtqbaXFLKSTHjFtEbtfxrFwRrLhIIpYgjyyySPYKka5/CAQSWUGxF9dxSybXKGik+GaNJbgG24B+Yp0I2NlGYW25g9DTIV8jIcQYjmKKx0A1ta5tfaiS3LqKm480HxWKLXsTY6nlc2+gFLGCXUac2yFiMOzRuwGiC5PS2op7SdFTjKm/QD3xvfryp9qItsUSmiiLYhlPWkySUIOb7cjwi5yUV3I5Ukg2uTqOfp+h+prLkgo4HJ9X3N+Gdz8vshMVsP351qjgi3f1rtfqc6eWSX+2l6AY2tWlqzKnQVXvS0WJ2KKgkW1AEzDcMlkGZVsvIsbX9OtI8sE6ZZHFOSuK/MrcYCt1YXtvY/SrY0+TPNyTpiYLFyJ4o3IvzsD9RRKMZKmEJyi7ix7YgklmJLHck3J/fSoUa4RO++WWTT251lVmtyoiyzSMRkUMLrn/lBaxNr62Gvsati4c7nXoUzlO1tXz+Qqo5d7rlQGyki2ew1I8uXzoU4uK559PQFv3vjgBjILstxruD5g3+lTF82Rmjvg4oi4LgsUUzTAksb2XoTvW3JqnKG04yw6nJ8ElXqyxwbb9CT/AG+tYWjuY/hW0y//ANQzYt3OFmjihRzGCFWWRyp1Y3bKiEjRSLldbi4txtb4k8EtsY2V6rUrTyUdrbf0RddlOIT4iJJJUABFgyiyyEMwzJck5SAD08Wh0rrRlF44u/ifb0Lbl5lVx/6NBloLqM/2h7WQ4Vu7ytLNa/dx28I5GRmICg+58qFbdRRq0uizamW3HGymH2gqDdsLIF5lHVyP8ptf2Pzp5YskVbRvzfZ/V44bqT+Ts02D4hHPEsiXaNxcMPI2NxuGBBFtwRUR55TODK06kiThZGBDKVcDbN/W1DSfUFadoxPa3txiJJ3hw7IgiORpcocB9M6xITa42LNfW4AG5jFic7UeF6ne8N8Iya74pOkv94K3Cds8ZCweV/vEQ+NDGiSBeZiMYUFv5Wve1tN6syaeUFuTs6Gu+z3k4nPFK67PqeoYeZXVXQhlYBlYbEMLgjyINU9Ty7VEPjnFYcNCXnayHwZbZi5bQIqjVienS/K9LNpK2Sl3PN07RYn/AId90OGF/u5gL96M+qFL5CpHw/zfKub/AMlh/BZm+/6bzPxf04PSuCcRixEKSQklDpqLMpXQq45MCNRXSi00mjQyaTbU6U5DpdQEkyEEE76fs1O1iOceg1ZCNGBI6rzH9DUkXRLxuODx92ilEO+a12HMWHXmTVag09z5LJZLVLgwnaRoF4lhnxTqkaQyPCS2X8XvEDXtv4CNPI0s5VJOQ0ItwaiuQfZnCxYmaXF94ZJY5pkTLKSqx/CgyXsAV121OtNBqT3MjJuittGqkjvv5eW1WZIRyR2y6FWPJLHLdHqN7oWC66Cw69N6HihKGxrgmOacZ711BSDw9LWq2D7IXVRV2ApzGMklVbZmVOhYhb+lzUOSXUeMJPoOh4lC2iyxtqRo6k3G40O+lIpJ9y1xkuwaOQF4w3wlwD6bn6UzXDK1K5JM0HHuN5fw4iPMjl5Cs2HBfMjXqNTXwwMy7EnXUmtlJGBtsDGmVyu1xmt+h/pQHK4DXFBJLFZTSMjjCt3mUlgDa5YDXqL2PyqZSco7L4sreOm5836HQpmZHcWcIqtlZsl7DMVUmw10vapXwXFcq+PUiKc3Gb4fp/csJEDDWlL64ANhSfzG3lpf3/tU7iKB4iOyNYaZTt6U18Ao8nkvZTDJh8DiZIpkkleESFUIPdWRioIBvcFje/SvL6uUsmeEZRain19TPrJSyajHGUain19T1PgXDQIMOSMrRxJGMrNlsEABy3tmtz3869LF7E4x6P8AMu2OclOVpphe1vGfumFeVReTRIgdjI5sl/IHU+QNI36dzbhxPLNQXVnlESEXLMWZjmd21Z2O7E10sWNY40j6botJDS4ljj9fmPq41mu+y5yPvcf5BIkijzlj8ftdPrXLnHbkkkfOPHMUceskkqXX81/c1oIjk6K1yR5gXuPYH5Ch9DiLqeOcPa8YbU57uSdyXYsSbetbNNGsSPp/g+NQ0cF68/mSKvOn1N19muOvhnhO8EhVefgcCRPlmZbdEFcqUdsnE+ZeK6dafUygul8fIqO2Uhkx9m1EMKGMEfCZmfvG9SI1HoPWuJ4xkkoxiujPPeJ5JRxRiu7d/QrSmh1IvzFr9dMwI/SuJvqSk4r9F8zjrJ8Sk4r9Ey/+z+YrJjFB0zQvbkGZGVjp1CL8vOvR+FylLBz60d7RTb08W/f8j0nhUCd0JpLa6i+wHKw6mt2STvbE3Y4x275ELiGIWQ3C2FWQi13KpyjJ8FZ8Dj+FjYjoTsR6/wBas6lfRiubmmSIbPOcOTJI87G8jSSKSdbIjuiImvhAsD5m/WuDqsrlNpntfC9KoYY5FXPW/T0DYRMuMwzg2kaXIMosTGYyZFffMPDmudtKbRSe+l9SjxjFFYd0qu+OK4PSTXYPKJX0I0x1so1+nr0o3F6hCCuXX0A4944YnklcKiglmbYcuXsABqdBvUqe3qUSTyMqMLw3E4vxOz4WA7KumJlHViw/AG2gu3XLXm/EvtHHG3jwcvu+xu0/h6SuZbYbsrgkBH3eNiQQWkHeuwb4rvJdje/XnXmMniWsyPc5v6cI6EccFwkeb4j7GX+8eDEJ93JuSwPeqLnQC2VjawzXHW3Ku3H7Q4/KuUXu9O3zKvIdmxxvZl8MqvhHkeNBdsPI3eFraFoXc3V7XOW+Un+Hem8N+0c1NQz9H39CjU6CGRXHqFwWKSVFkjbMrAMD/odQfKvbJpq0cGUXF0+pp+BcFvaWTYagdfM+VZs2b+WJrwaf+eXQq+MzrJiHZfhACAjnb4iPK+ntVuFNR5KM8lLI2iITVpUXETXFZmjYmPqCRCKABSMR6UENjo5gaAsHI9/T60yRFnjXZbgSRYrEo8sYJ77DpEWAkYFiMxHIZVuLDW9/XgeITlFKKi+Gm32I8Qyy2R2xfDTb7I9b7JYwyYLDM2rd2ivffMgyPfzzKa7UHcUy+b+J0ZD7ScYXxOHh1yxI0zbWLSExx+dwFc/5qtwx3ZV7cnf+zuDzNTuf8vJnK6R746gDZ/ZJgXkfGMPg7yJb9MsV2H/url5pqOSTPnfjq8zXTrp/hGn7dzJFG5W47qCV2y7j8NgvPfc+1Vxb2Ns48orzEl2PH8HHljReiqPkAK6uJVBL2PqmkhswQj6JfoGqw0F/9n82XFzJ/wCZCr+V4pCuvPaX61ztTGsl+qPD/afHtzxn6r9Anb+SNZ4nR1M9likisbujsTG1wLKVOc67qT0FcjxDDCeJ7nVcnktThjlwPfxXNmYxvF8jukcYLAgsxIVblRvbUmwA9q40NPvhF5Jcdl3op8P8Fza2EZOXwov/ALM8cxbEQtYs342e1iSbRlTrsLLltyv797Qzi47YqqOzrdCtKoxi+KN/DjHaJEJ8I5Vv2q7OepPbQ6C5IAF78hR0ISslce4eEij18bOoI/U/K1RjnukxsuPbFPuQqsKzy5kOJxMsWBynDHM8jTJeMNIzEiIAgspYEi/nbS1+dPBCeTdE6GXxiWh0+zKrT6L/AGiZwXFtgsaExwDNN4YMQvwLewKZfyXNrtv8N9NRbhhHE6oofiL8Rh5ib47eh6C8hY22A3P9q10iXLyopd2GjkAFgAKjajPubPCvtF7YNjJu7QkQREhADo7DQyG2/wDL0HqayZJ7mb8WPajafYjx6aUTYeRi6xqrxljcqCSGW5/LsQOWvWvJ/aDTY4qOWKpvh+5twSd0zY9rcCvgxKFlxMZWOEqTYmWRVyOuoZWJsbjQXOlrjneG5m28ElcHbl7JLqmNlXG5dSz4xxHuVXKveSu2SKMG2dt9T+VQAWZuQB3Ngcmm0/nSduorlv0X+SyU9qAcLxGK7148RHHkChlmiJCkk6pkYlrj+LQHoKs1GPS+WpYZO+ji+vzFi53UkUGIwvcY6SMXEc6nER2+FXDZcQPcsj+rtXtfs3rfO0+yXLjx/Y5PieFJqaLFsU+XKZHK/wAN7D9K9Btjd0cnzJJVYHOeWg8qkSxLUEFupqo3hVm6ilcSbF70dDRtJszPFzxESSPC0LRZoxFCVsSCVEveubZQNT4cx9LWqqUZ9UWxeOqYXB8YVsL94lHdhQ/ejcI0TFJALb+JTbrp1plL4bZTKD37URJe1TpGZHweIChe8ucnwAFmL+PwkAfCddQKjza7FkcSfG5GLx/CxieKJiYnCxMsGJuxysbggKq9SYjf1Jrm+IZlCD4btEajN5WBxat8o3vY2TIMRFbSOdyB/LMBMLaDm7D2rT4dk8zTxZTinuxQl6qvy4Mf2klz8QxR18PdRi5vYLGGNugJfb+9dLSr4pP5Hu/svD4Jy+X7kOtp6s6gDXfZfjZUTFrGwAM4J0uf8JNulcqcU8kr9T5t41KS1k0nXJJ+0Sbu8DIpPjnZIRfUsXYZ72/kDfIVE+VXqYNJh8zNGPqzDSyKoJYgAczoOldRyUFb6H1SeSGKFzdJeooNMnfKHTUlaLbscv8A49D/ANGYH2aKsOq/HH5HkPtUv/G/mE7S4qaTGKkqoqQo8iKpLMe8cxozna5RCQANBJbeuB4tkagoerPC+IT24FGL5k6KPhvZybGO74dIYsoAaOQmKTxeJJGVUIIPiGhv4SDXPy6jFp8aWWTd91yvdHa8GlPBjdS3379Pkazs12ckwGJXvWRziI2XwA/hGIhrBmtmDBiSco1UVt8J12LPKUMaar17lniMp5Pjkat4iDdeepG3qRXdRyGq5JXDuL91f8IsTsbgWqJw3dwhn2voMxOMaZ8z2FtFUbLff1PnUwioqkQ8jm7Zk+3+Pyxph1NjPmDkbiJAO89LllX0Y1n1ufysfHVnT8J0f3nUKMui5fyQPsXhQmFR7WMt5T6N/hj2QKKnTw2Y0jyHj+r+862cuydIb24wyNg5Gew7sZ1J5kAgr/mUlf8AN5U2VXEr8GzSx6qPFp8P5B+xfEjNh7MSXiPdsx3cBQUY/wDcjLfzvUYMm+CZ6zxDA8eT2/2v6EjtYZDB3UJtLO6QITey94bOSQLgBAxvytUarNHDilOXRGfTQ35EjyXE/Z3xFGy/dmboUKsp9wdPe1cmHiellG96+p1Hjl6Hrf2Z9jTw+J2lKmeW2bLqEVfhUHmdbk+g1tc+Y8X8QWqkoQ/Cv6v1NGLHt5fUveJePF4WP+HvsR7xqsS398Rf1UVn09x02WfrUfzd/sTLmaR0CZsdKx/+1DHGnkZWd5fmEi//AFoyfw9HGK6yk2/dLhfuC5yX6BO03FxhMLLiCAe7W4BNszE2QX82IqnR6b7xmjj9Rpy2qzxfgPbHFYvH4f7w4YBnCgIq5c6EEKQActwt7k/CK9/odHh00/4Sq+vL5OXq254nZ6ea7ZwTqAHKl6ASstarNwoqAEoAp+0mNdRHFEcskzFc9r92qLmkYA6E7KL83B5Vk1up+74nMic1jhLI+xmJezcWU2R+9LaSGQytfPmWSTOQGGbxFSDr1rzcdfkeTdv46tV/QxR8Qyb73Kquqr6Gr7PY44jDxyMAHOZZAuweNij212LKSPIivV4pKcFI6E0rtfQx32k8BfE4zCBGtdHBJNsojdSSOd/xKya/JHDDe+hYs8cOKUpF/wAIJXGzgbPDCx9VeVfp9BWLwWd4mvcwaOW7T/Jv+vJk+LH/AMbi/wD1E/8Ahjr0Ok/m+Z9G+yz/APjy+aIs4bKchAbkW297Vpnu2/B1PRajzPLflVu7X0IqcRAIWUd2coN2ICk7MF1vYHrVEdRXE1XHcwY/ElFqGoWx11bpN9HRfdheNRw4wjOpjxIVCQdFlUHur67OpKjzArNmcfM3RfDPM+P48eXJ5+JqS6OvX/KA9tu0seIxKhXvBBcKwBKySN4WYEflUHKCebG1LjnFT3S6Ir8Ejjw5FmzcLtw+v+Cp7rvTdx+GPhUj4v5mB5dAfU8rbFHzXcvw9l/c9XHG9Y92VVDtF9/d/svqS60JUjppJKkXnYGK+PLa2TDv6AvIgF/UK3yrDqeciXseN+1M1vxx9iPxGJxj8WXlEnijC2Fgi2ZlTflnsfP1ry3jEm5xi/c8B4vLiEa9WR+A8eXA4yV5VlkMkQAEYWwBlbKPG62sF87lm2rHn0y1WmjGNRp9/lz0O14HHzMP8KPC/X1LPhPa04niIaZMiFGiw4Bv3ZPifvNLFnC7jQZQNbk10/CNNi0y2Rdt9Wb/ABDBlhj3y6G1eS/pXdo4blYOgQUeVBJ5z24nL4mcA6pHHAvk0gzH/wCRL26CuVrnuzwger8Hj5Ohz536V/v9DVcP4MsLr3UkgVVKGNpHkX8uSwdjkygHYbN6V0Yxp8M+Y6jVyyxanFW3adV/7sBxTDKJQ8eF72ci6yPbu47aDMWPh9EFzUSSvhclmlyS8upZdsV2XV/L/Jn+wpMGKeBrXKtGcu18PIctrm/wSbeVZtM9uScPr+Z7rK46jSYsy7xa/Lp/Ro2WNI+9YG9v8d9+v3We3ve1vas/jn/0p/73MPh//kNdXzk7ZF4njRDE8hBbKNFG7E6KovzZiAPWtGl07z5Y4o92RKW1WUQ4IZJEfEr3zlWzN3hVIfhISGMaFSR8R8V0Um+lvo2l0GHTQUIRXv7kLBbW7n9hOFQmDEJZXRcR3iNHI/eFWhDNGyNmNlZA3hvpddAb34/2g0eP7ussVTj+jF27JKlVl9xTh6YiGSGUXSRSrW0OvMHkQdR6V4/BmlhyLJHqh5R3Kjyg/Z4OHz4ebvzLmnCIojy2GR3Jc5jsEOwr23hfii1mbYo1XL5/Q52rx7MUm2bQ16g86LQAaNdKksiiyqo1CCgDr0AUHalbNhHB174p6rJE5YfNFPtXN8VgpaaV9hMyUsM0/S/yK2bidpDDERNiGJKxCwyCw/xCPhUb3OpvYX0rzmm0MtQ41Gl3fqc3Bo3mSk1tj3fr8jRcD4aMPCkebMRmZ22zO7FnIHIZibDkLV7HHBQiorsdeTt8GL+1WGV5sCsF+9zSsMv5dYvEegHOs2tlCMbn0pluOUI45OfQ0HBRfHTdFghB9WkmI/QGuf4HH+HJ9rOfoVWC/Vv9jK9pIsnEJxykSKUD/KY2/VBXoNM6nJfJnv8A7K5PhnD5P9f8ESth68Qgc7fveokovllc4wauSX1ITYBsRquVI5EMamTQyW8QZF3OXxEXOo121riarXQUmortTPN6if3qbeNJRlHbz3ro0vbsEiiaKTu3VRdbIUN1Ij3XXXMMxNunpWjRamGVtVRq0GaMczxTilaqNcr4e3z7komuod46pA1v2bQ/8zMebJCvpECzEf55CP8AJXNyPdkb+h85+0GoWTVyX/XgpeIYFIMbikQkhyuINzcgzZyw0AsAVJHkwrzXjEKnF/M8n4tyoT+aMxxXuxKFRruA5lJ1Piy2zHrpoOQ6UmLzHjuapcUd/wCzcszk3NVGuOxM7NqFxMU0uaOCNmPfMjd0z2KKneWyjU6km2lq3aNRjkqTSfpfP5HT8Wz+ZDZj59WeuCKu1R5mh3dCiiaHCpA8o7QLmxU4KGTNiowUGpcL3V1FyB8K2ri5VetXyPUxksfgU3dW+vZe/wDQ2vA1QI3dwPAM17OoVnJAux8RJ6XPSunCuyPl+tc9y35FN127DuLLJlusyQxgEyOVu4HMoxYKunMg23qZX6i6V47pwcpdlfH1XUxnZ0R/8RXucwjaZ1F73ZThMxJz+LUqDfnfzrFjr71Xt+59Bxqf/Ep5Ou9/p0+lG87RoViEyAloJExFhuVjN5QPMxlwPUetadbp1mwTx+qZztNLZkTNTBMrqroQysAykbEMLgj2NfLZwcJOMuqO+nfJB7QYJpoGVLZw0cigmwZoZUlVSeQJS1+V62eG6mOm1Mckunf6izTa4K2XjBLIBFikIN3T7q7hgVIy94AYxYkHMGPw25173/k9JV+ZH80M8111/IkcPw8sswnlQxKissURIZ7vbPJJlJUGwyqoJsGa51sPNeN+L488fIw8ru/2F5nK2qXYu68wOY/tFiRLjool1GHRpZDvZ5hkiXyOQO3oRXtPsvpWlLM+/T6HJ8UyJQUAgr2BwAkaUDJBCaksJ4qo0HCgBaAKPtbpFE1rlcRDa+wzv3RJt/K535kVi8Qju0017BNXjmvZmNhw8WB4ok7yi2JaRSpFimfXMSNMuew1tbNfka53hep8xJNdOLI0ed58Gyvw1z6npOInVFLuwVALlmICgb3ua7raSHUW3weavxifF8USWBXGGRWizspCOlyXYG35mAtz8K3tqK4fiuTHPHJN/Jd7I1ixx08oyfPp3vsa/semZZsR/wCfISh/6cQ7uP1BszDyet3h+DycCTIhDy8cYei5+bKn7RcJlMOKGy3hl8lcgxkm+wcW/wDyVtUtmRS7dGdrwLVrT6lX0fD+pnDXRPpZF4opMMgFycp0G501qrUf+OVehi8Ri5aXIo9aZo4XBjVowGGUFNbC1tNbaaeVeNpqTUnRzk08SljipcKiq7QMM8Ci2bOzkDe2RgxPuw9b10PC1J5k2JUfvGGEVzbb/LkHXqD0IyRjoFXM7EKijdmbRR8+fIXNVZcmyN9+xj12rjpsLyS+nuz0zgPDfu+HjhvcoPEw/Mx8Tt7sSaxRTSPleXI8k3J9zI9rsJHBjI5QQGxIZXBbUtGF7sgX0GUFdOdutcfxfDux7l1XJk1sHl091+Hkz5w0aTieSJTFEUVo3UFJELFpmKkWuM5I81O965ePLKWNYlJ7pJ890+36E+Haza4Y5O93L9vRf0Nx2u7bQxK2Gw6JMxUqx0MEYYbNb4zY/ANNdSK5Wj8OyOSzZm4//p/2PVwxvLxDp3fYznZDBlsBicRLNiAkCD7vIJXVR3StmEaZsjrmCrqpB1A2rs6nxDNDUYsUHy3yvRdvkZ8mDFzt5Xr6sqcT2txzeMz5CAPBFGmXzsHViWOu53tXSetnKdItfhOPHhcpPnqekAzYWaKKWTvop8yxyMqpIjomcpKFsHDANZgAQRY3uDVXhPi33tyhNVJfkcvU6VQW5Hn/AGkVlxM5zZGXExyBrXyg90Q1joRYnTbQimztx1q9zuYYxzeCZI9afQ3uBWUA98yFr6d2pVQLAfmJO4J8r25XPVV9z5NneLd/CTS9/X/eAWO4UkzKZMzKu0Zb8MkG4LINGI87jTaocU2Ph1U8MWocN965+SfYzHZkd9xNpNwrTy66WtbDRmw6jNa/Q1kwrdqZS9OD3+3yPCsOJ9ZXJ/p/c9FNdI5ZmOAcfTCvLEwcYJZCkU7rljhfMQ8N9zEHuFciwJy7AGvIeNeEvK3nwLnuvX5e52NPnpKMzdqwIBBuDqCNQfSvHyTi6aNwtQBwoJM12l7XxYdXWL8aZRqiBnWK/wCacxg5FG9tyBoK6+g8Izah3JOMfX1+X9ynJmjH5ldwXBgRl+8755SZXlGokZua20CgAKANAFFfRtNhhhxqEOiPN6qcsmS5FiI6vKKQQRmixlEf3PnUWNsBxcWiacwA3kUXYC3h9dbjccrajrR5ctu7saXF1ZOFIIJQBB45gO/geIEBiAUJvo6MHjJtyDqDVeSG+Dj6jRaT5MHxTg8XESveM0M8QKyRaFl11BB3F72YaEGvK7suhlKDjab4ZihkyaFuO3dF9GReO9gs4jEEmQIqqwkuQcv59PzWPS2g2qcHij58xN91X6DafxZ8+Yr+X6FtwjBZ4kwWGdjGnhmxA0VRe7rGw0Z2uRoTlBuTcVp0ujnqM3n5VS7IaGGWTK9RmVei/SzdwQqiqiAKqgKoGwAFgB6CvRpVwaG75GY3CJLG0cgDI4KsDzB39D58qGrVMItp2jzPinDJcIcsoLRD4JwLqRyEtvgfzOh5VZiz7Phn+Z7rwnx7HOCxZ3TXRvv8yJ97j3zpbrmFvrWnzIVdqj0X3rBV71XzND9nfAcNioZi3eB1ncfhzSRgowVozlQgAG5seepv08F45rc2n1H8Otr9UvV/4PF5JJ5p+XLjc6p8A+3HCoMPNh4sPCxkAeaV1V55SpXu487+J7E5tNvD5Vq+zuoy5pvNmfC4VdPyQ2lz48GpjPLKkrtu32KuPDSscqQTsf8A0mQe7SZVHzr1z1Me1t/I72b7QaPHG1K36JGt7MdmDEwnnIM1iFRdUiB0NiR4nI0LcgSB1OduU5bpfl6HjPFPFcmtnzxFdEaig5RV8f4Ck6OzKzOImVMjZWvcSLluQA2dFIJ+l6ryRjK7LINrjsef8TgeARx49VQtlZXBBjfJlY3t8JDEAgix5Eg15vPoMmGW7F78d1Zzsuhnjk8mm5XPHdX6EMcBidTtq5bPGbEqzZsrciNbegFUPWZYS6dqp+vsJ/yWowvi1xTT6WS8b97mi7mXEyFC+q3QLkUkx2CoNQQmnkaWGbTwyeZGCuuve317mr/m3ftS/Mq4uDSaOGZWCBgGZfDIrX18JBU/01BvWj73iUqS71wn0Zol49kk9jlav06r+6Nr2exeJxeIjeSUSw4fOwkyKpaV1aPLdAFYBXYnKBay3Jrb4To4428sYbb46/s+hb96y5cP8VU/29SZ2u7KfegXiYJKVKNmuUkWxyhraqQSbML7kEHS3Uz6eOWn3XQv0euyaZSiuYyVNBOAYx3iyy27+ImKYC+jKbA662YWYHmGqYPiu54zxLTeTmdfhfKB9o+JtFGViUviJARCijMxO2Yjkq7knSicq4XUnw3RvPl3P8K6sN2L7OfdIyX/AMVwuaxuFVLhEB2Nrkk8yx8qnBh8te7PW6rUPNL2XCLXiizFbQPGj31Mqlxax2CsLG9tdeehq2alXBni4p/EZyXBRoYIShlTBxyzSF1IieTIChuRlZyWdtL2uedVONUvQuUrt+pD7NYCcTZY8Q+GBiTEvHCFMamcsEjjR8yKFCatYlix2rFl8Owah/xYp9y/7y4Lh+xqFwOK1vxCby/Cw4t6/g66+lVf8Dof+n6/3I+/ZCg4pgpPvUcUuJxOIjeGdnjMndBcoUK5MOQEZmAsQRqfSrcfhmmxTShFL3oh6qbg2VXZ9I4m4bIuWJ5MPIXCt3aTd2MsSlQLPIxcMdb3Bt0rVHivqLJNuXpwa3sjG4wcSyxsjgHMHtcknMxsuwJJsOVXYrUaZRmpyZdJguf6GrHkKvK7iNCRy+VG5BtYw1IpXcLzHFy2ZmjbMfFC6ZCuVQgkbwsPiOg51ZN/w16/M1SS2l20HSqFIqcQTLU2Qcakgg8S4PBiLd9EjkbMRZ1/7XFmHsaSUIy6odTkitk4BgFYCRUJGuWaZ3HkckrkddbdaqWHDB9EvyGi5dYr8l/gvMOFyjJlyW8OS2W3K1tLelXqq4Ed9x4qRTqAFoAj/co737tL7/CPXpS7UNufqRsVwhHlEytJFLbKXibKWUG4DggqwHK4qjUaTDnVZI2izHmnj6MLgOHJFmYFmdyC8kjF5GtooLH8o5KLAXNgKfDgx4YqONUkLkyym7kSzVxWLaoAkRR21O9I2OkFqBiK3D4zL3xW8hj7q518GYsQBsLk69bDpUbVdjKTSozOO7A4fu4FhjjDRNHmY3RpUXwyCRogDmKkm4/MBfSqpYotVQ3mXe7oLiewkPexGMusV3My9/MCQU/D7uzaEMBudifKkelxN/hX5CbYPrFfkibF2JwQ1aEyHf8AFkklG1tQ7EH3FPHBjj+FIItR/Ckvoi7TCqAFUBQNAFFgPQcqvToVq+ox4iOlqZOxWij4lwqCWQSMrCQDL3kTtC5HQtGQWHkb2oeJS5Yksira1a91YzAcOjgLNGpzt8TuzSSNbYF3Ja3ltTRxRj0EeR1S4XouCWzE73pxLEIoII+MgjlUxyKGQ2JVtQcpDC/uAaiSTXPQmM6fD5QHA4LJJLKWzF8oAtYRpGtlQdRcsb/zUqhtbseWRSikv9ZIfEZdWbLfYfvemq+gjko8tgO5jklSY6yICgZWZbqTco4BswvrYg0koRu31LYZpVSdoPhuHYZFKrAgVnD5MoKBhYAoh8KHQHQDrUeXFFnnSfNlkkt9mjY/wg3+Z/0o6ih0xBPkdiKKJTFMp61O0mxwmNRtQWylwETffna0gDKbFnZkI3GVcmVQGv8AmJ1GnS6b/hJcFzdxNHWYQaRRYUDhwUkozRISuoDEgA2NrgE3tfrv6UvnroOtO2rEw3BMUAcyhtvzj+EZv/de3laljnXex5ad3wZPtJ9nfEMRiGljaNFYKLGVlOgsdFUisWph5k9yOz4fqMOnxbMkbdl9wjgGJwuFRJUDmMHMUYNe7FiQDYnf1rXhyKMFF9jk6nFvySnHo2Hi8Vragi9/pWqzFRIWAc6VyGUR/djoKi2TSOMQ6UWwpA2w/SpUiHEEykcqaxWNNSQGgTnSyY0USKQc6gDqAOoA6gBCaAI02NUbWJ/SmUSt5EQ3mzbmrEqF3oRbGpDhjWiFFi7EDZDU2K4saWoFJfDokKksoRnvDmz/ABgksLDWxHLpeqM05RaSdpc/InEoyTbVXw7ILLoVCd2AMoUsHICjKLkE/W9X22rcrsrjtTcUqoh4nOFkdB4woC3F7fxW8606XY3yY9Wm5xT6B+xC/fGYSaFNWI0vv/p86r8S/h1t4bNejwfH1+El9ookjXvNe7A2OhY3AHzvWTw+TzTqRZrlKKUYdyr7Nz9+HdkVRHqrKLe3nXU1UYwSo5TUsWSKi2XGFnGpOlz7aAD+lc6jsqS7j4oZCHYMrAr+GAwuXudGvtpbX16UsskFtTXfn5ewRU3u5+QSEECzEFhbNY3F7a28r025PldCYbq+Lr7ETg+E7qTIZ8yrmyRkKGGbVszDxN726m9Nke5Xt+po3WuhdiqCAE2NjRsrMM1r5Rq1upA1A89qhySGUW+iIWN7NPxDCYXu50ESo11IzKzEjxaGxIsRrtr1NV4cqxttqzTOG5JXRVr9k7C34sGn/TP960ffVX4Cvyfcv+w3Yl8BKXM6FDGUKIpUMbqVZtbaZTyv4jr1ozZlkS+GiyENvc2OOP4b+h+lZqZZaMZwkDuY7fwJ/wDyK23aMDXLJdAHXoA6gDqAEYXFCIoCYtbXp7FpWHA2pBxaAOoA61AHUACmly1KVit0VeIxBOx0q5JFEptgKYrFFQByHWgmwiS9fnUUOpeoW9QWWIRQQ1Yx4AbHodLi9j1F9jUptdBJ4oy6gpCBz236D3qG+yDbXLLfgsMJTMQxJ3yi9vnpv9Kw5c04za5Q6xYckfi5C4Dg8cM7Swk+NSrLlIIvsfPXTTrVk9V52PbLqujDHh8qXwO7/MjcX4MMWUV37uJN77ueYUb6W+tRpdR93i5d2TkxvJKnxXqFxHDYI4skVwq63awHr1qt6vJOdt2QtHiTuPUpRYgW/etb0VNBYMQUsFCquYu4CD8S6lbG2m5vc+dROCm25Nvjj2EjeNKMF35JOHgRBZAqrqQFFhrqalyk+pfCEYNuPcocEhXHeIp3hUscgtmGWwJuxN9xYAX3sdCL5U8fBob+Hg02MZiERGytK6xhrAlM2rMARbMFBtcEXtcEVgm9qGxrcy0PGuH4D8LvURvzAZpHJ6ylQzZvNtaoWOcuUjcoOuECx3DoMapmwcqd5szIfDJp8MwXUNbZ/iXTcXUicsb5KsuFT6mVGAAYxuZ0kUao0rXt3fd5lN7OpGuYaZtdGBrXBxl0OZkU8bpoe3Dgb+OXW40lYWzKF010+G46Ek86fairzH6IV+Hg38cuubaRh8RUm2ulsunQEjnRsQeY/YGMMsLxmMWJk1N9SHJJB6rroNhYW2pZRSLMU23yXonPOhxLdw/v/Ko2k7hDihe3M7DS5qKDcd94qdobhjSHr8qmiLB71JAVJSKiibCLMOelLQ1ju8HWimFiNKo3OlFBYM4oEXGo68qlKyHKisnmLHyq1KjPKVgxUiHGpA69QAooASgkUNahgmx4lNRQ29iTTGxtRRO8jtCXZQBcBSQORPK9W4dt/EYddkkoL0K7h8PEM5Ibu1vrmAy/Ln7Vo1ENM1chMesjjVY+TbJhnEf40hLFToFAyjrbXXTQfWuDkcHL4DrY/MUVKfX0GYbh8rQ3w8gvuC9vFcA8hYDlYW2qIKKlU0NU8nxxMLxTi2MV8k0d9bWtofkP6/Ou5ptHppJTi7OdlytpqTouhhyFRjoWF7HcEcvTyqnKoqXwlelzvJcX2HK1x8qQ1BY5CPOihlKivjkc4wWB7si4IYMrER2J0TwkaDVx6HWrGqx+5r42EjtTn+6yNGxV4x3gK7+A5mt55Qw96zSSfUnBKpo84BvrWpHZJnDOJS4eQSQuUYcxsR0YHQjyNLKCkqkDSZ6Hw/tthcWqxY9BG4+GRbhQdrqynNEfe3U2rFPTSjzDkonhtU+UWx7OykBoJop0PwlzkNv++NWVvZVpVnkuJI589FFv4XQ4dnZAM088cK88niPs8llHuhoeeT6IIaGPfkizcPwUmVYuIL3qm63kicMw2zKALi/JStK5ZVzyX/dYLogGDmzrdgAwLIwBuAyMUex5i6mx6VpjLcrMU47ZUGFMQBxMOYXBs3I0rVgBGIkGjR38wd/37egqOQ4Ed5XFguQdSdfO379xyHbJ4OyyR7AOvTY+3T9fahJxAc2KflEb+Z0FFv0I4E7mT4swzdOVul6ja7sBVxT84jfyOn7+dNb9A4EVXkPiARdDa9yfX9j+ytN9SeCPOCt8mq8x1P75/WmUXHoVyafDBjEafA3y/Z/Sn3v0E2r1Es5N7AC2g8/3/trojUpcjXFCicjQqfUf7/1ptz7ojbF9GIsrE2CkDqdOf71F6huT4XAVFc3Z12X8tx5cv6/Whbo8dQ+FinEHkh577fMXqdz9AUV6jo0O7b+2nT0+ZqFFt2wk10QbnVhWJQA0IRsbdP8ASigaTVMlYfEEMuc3A1N9qozxbi0iMOHHCW5Id2l4yBDNlYMxWxIOgvp7f3qjRaeWTIr6GrPmSdd2B7H8TzYUZ2YZTbQn9bVo8S0rjk3R7mbT50puEmScTxEliVAy2AF76nr8vpSaaMoR5F1Wnx5Xf6EGeVnOvp/sK0EYsUcUaicKYc4mgDOYaJBilaJoEy38CqFmJtqCCL2trfofetUm3Cpf4L7kodzWQTBwVbptyItrWOcKIjM8wxeDOHleBvyHwk/mQ/A3yFvUGmxy4o7mHIpxsZVhadQAbDYuSP8Aw5HS++Rit/XKRUNJ9QYyeZnN3ZnPViWPzNSkl0ADM4AJO1Q3S5BuuT07s7hWiw0SNowUFh0ZvEw9ibVmXQ4mSVybLG1MVkHiODZirxmzrtfYjoen+tRQydcMCOLldJYpFPULmX2N/wB9aBtl9BH4hJILQxuL/ncZQPTr+9DQG1LqNjmlg8Lo0icmTUj1B1+fzoCkwh40DokcrN0C2+ZvptRYbPVgsuJv3thtbur/AJd99s3v/aig46D/APjiDR0kRuhX6a1PJG30ZHxWOeUZVUxod2ewPoFv/ofqbWxZSjDuBXNFsC8Z6akfv/U1NbROJ/McOMRdTfpY38qNxHkyEaWWSxRSoGozaFv30286OpNQjw2KOKqv+IrIfMX+lTuDyr/C7OPEc+kSlj/ERZR0qLBY1HmTEjxLx6SKWHJl1+f7HlR0Dap/hFXisZ+Esx6AHntyqdweTLuOw6u7Z3BUD4V5+p/fTTSoq+SJOMVUSdTFQhPWgB+HwTFXYMpuv4YDAHNc3D320try16VXPNGLS5XPPy9iY45O3fyGBSt1JDEWuRqL2F7eV9qe1LlWRFSSqXUHHEjZlkHhbQ2/Q1ZjyODtGfVYpzScOqCZY4oxFELLfnuT+/pUZJubtlenwTjJ5MnU40i4NtsfhsIzBmDKRkOUBgGzg+ENfYEc+XpSTyxjS6O+fkEYSdu+K4GCMr4WKlgBmym4uRrY9Ks3KXMbr3FSkuJdTqCSuxnY6GRhmZwgue7RjGhZjcu2Ugltbb0uRubuVmqMpRQyLgeIg/5eZZEG0eJLXX/tlW5t5MD60i3R6cr3B7ZdeH7CYvs3JjGQ4x0jCXyph7gm++aZhcj+UADbelcZPl/0LoZdnESLP9mwX/l8S4F/hmHer7EZSP1qIuUejL46qS6kWH7P8UzWkxEKJ1jVne3lmygHz1ppZMj44Her9ESH+y9Ac0WLnDf9TLIp9VGX61WlJO0ytamSfJW4nsZj1JVBA45PnKj3Qrcelz61a80/RF33tUTuE/ZndS2LxEjSmxXuGKLERqChI1IPOw9KpalL8TKJ6hsu+6x8AyjucUBszsYJPLPZWVj5jL6U6cvmUNQfsRTwSfFHNjZMsey4fDuyp6ySaM58tAKNkpfiYb4x/Cvqx68CfDC+GklZVbN3MkhZQLWKpfXzsSd9LU8I0HmKXEkSoO0kW0maF+aSKb+xA1Hy9KdxZHlPtyMxPaRT4cOrTPtcAhF2+Itbrt9KnY2RsrmRFw3HnhGTEIxttKourethoeW3ypnjBpS/AFk7TR8nueiqSf1FSoor8vK+1EF+IYg/i923d7d2fjtvmt15W/3qUuSdsK2Xz6ho+OQnd8pG4YEEac9Kayv7vP0IWJ4gZjlhBtzcjKoHOx3vRy+A8uON7slfIauLeFvHmZSdHAvbT81CTXUhxjl5hw/Qs4eNRWuzrpc39uY3pWvQiOLJdNAZuKyPrBGzKupYi2e1wVUH96bdUr1LljjH8b5D4fjkLA3bIRusgKket9KlpiPDNdORMRxpB4YwZXOyoCR7tawHXpRRKwvrLhAoOLGM5MSCh5Pa6tz/AC3t+u1CRMsSlzDklS8YgUEmRfa5PyFCQqwzfYDgp5JZA9mjiA0DCxc9SOm37vUUTNRhHb1Za0FA22lABYsQUyhMqqGLMAg/EurLZrabkH2pJwU23Ju649iFeNJQXHcCkYUWUKo1sFAUC5vsPOrG2+oRgot0cUvUDCIoB8/OgB+9BAqYvu7BSq+IO1lF3sNja2/U1E8XmO5W+OBU/LVQXfkh/eFF8iKouTZQFF23NhVuyVfE7EuKbaXUVMQx2AocUhtzZ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7172" name="Picture 4" descr="https://encrypted-tbn1.gstatic.com/images?q=tbn:ANd9GcQl2fUkQKU9k9lGZmKhvZ09D3higTxjii4r9oFtfrJ0P8VTfBzm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7176" name="Picture 8" descr="https://encrypted-tbn3.gstatic.com/images?q=tbn:ANd9GcTLCCQLyl1PfI5t_tLBcdR5Aar97ZKD-QbIOwXdP1gQ93iIvdq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7668344" y="18864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Bradley Hand ITC" pitchFamily="66" charset="0"/>
              </a:rPr>
              <a:t>Ojeda - </a:t>
            </a:r>
            <a:r>
              <a:rPr lang="es-ES" b="1" dirty="0" err="1" smtClean="0">
                <a:latin typeface="Bradley Hand ITC" pitchFamily="66" charset="0"/>
              </a:rPr>
              <a:t>pps</a:t>
            </a:r>
            <a:endParaRPr lang="es-ES" b="1" dirty="0">
              <a:latin typeface="Bradley Hand ITC" pitchFamily="66" charset="0"/>
            </a:endParaRPr>
          </a:p>
        </p:txBody>
      </p:sp>
      <p:pic>
        <p:nvPicPr>
          <p:cNvPr id="6" name="Picture 2" descr="https://encrypted-tbn0.gstatic.com/images?q=tbn:ANd9GcRznRJQ7o2Afm192Rh2yQ4Ou6iWBmm-b8kQ91BBiyn6sGYy_zpM5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763688" cy="2419351"/>
          </a:xfrm>
          <a:prstGeom prst="rect">
            <a:avLst/>
          </a:prstGeom>
          <a:noFill/>
        </p:spPr>
      </p:pic>
      <p:sp>
        <p:nvSpPr>
          <p:cNvPr id="7" name="6 Llamada de nube"/>
          <p:cNvSpPr/>
          <p:nvPr/>
        </p:nvSpPr>
        <p:spPr>
          <a:xfrm>
            <a:off x="1475656" y="0"/>
            <a:ext cx="6264696" cy="2132856"/>
          </a:xfrm>
          <a:prstGeom prst="cloudCallout">
            <a:avLst>
              <a:gd name="adj1" fmla="val -57159"/>
              <a:gd name="adj2" fmla="val 35187"/>
            </a:avLst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 smtClean="0">
                <a:solidFill>
                  <a:srgbClr val="FF0000"/>
                </a:solidFill>
              </a:rPr>
              <a:t>Respétate a ti mismo.</a:t>
            </a:r>
          </a:p>
          <a:p>
            <a:pPr algn="ctr"/>
            <a:r>
              <a:rPr lang="es-ES" sz="2800" dirty="0" smtClean="0">
                <a:solidFill>
                  <a:srgbClr val="FF0000"/>
                </a:solidFill>
              </a:rPr>
              <a:t>Respeta a los demás y</a:t>
            </a:r>
          </a:p>
          <a:p>
            <a:pPr algn="ctr"/>
            <a:r>
              <a:rPr lang="es-ES" sz="2800" dirty="0" smtClean="0">
                <a:solidFill>
                  <a:srgbClr val="FF0000"/>
                </a:solidFill>
              </a:rPr>
              <a:t>Responsabilízate de tus acciones</a:t>
            </a:r>
            <a:r>
              <a:rPr lang="es-ES" sz="2800" dirty="0" smtClean="0"/>
              <a:t>. </a:t>
            </a:r>
            <a:endParaRPr lang="es-E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s://encrypted-tbn1.gstatic.com/images?q=tbn:ANd9GcTnJYQCHfDwLc43JkS5UpeYLHhQpR1JNrbSonWaL0Jg2HHtL0ETn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6" descr="https://encrypted-tbn3.gstatic.com/images?q=tbn:ANd9GcQCZcdznnLYZbOktpePfgW9r3KTK-QcFP9eFjlfpa6avCDOdtod0Q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27984" y="0"/>
            <a:ext cx="4860032" cy="6858000"/>
          </a:xfrm>
          <a:prstGeom prst="rect">
            <a:avLst/>
          </a:prstGeom>
          <a:noFill/>
        </p:spPr>
      </p:pic>
      <p:pic>
        <p:nvPicPr>
          <p:cNvPr id="6" name="Picture 2" descr="https://encrypted-tbn3.gstatic.com/images?q=tbn:ANd9GcShiHQ4T_kupJo8ux-r9hRAfLOvI4fZdmb1ynsN2KtgUFTNqnmKcQ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79512" y="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Agosto - Ojeda </a:t>
            </a:r>
            <a:r>
              <a:rPr lang="es-ES" b="1" dirty="0" err="1" smtClean="0">
                <a:solidFill>
                  <a:srgbClr val="0000FF"/>
                </a:solidFill>
              </a:rPr>
              <a:t>pps</a:t>
            </a:r>
            <a:endParaRPr lang="es-ES" b="1" dirty="0">
              <a:solidFill>
                <a:srgbClr val="0000FF"/>
              </a:solidFill>
            </a:endParaRPr>
          </a:p>
        </p:txBody>
      </p:sp>
      <p:pic>
        <p:nvPicPr>
          <p:cNvPr id="8" name="Picture 2" descr="https://encrypted-tbn0.gstatic.com/images?q=tbn:ANd9GcRznRJQ7o2Afm192Rh2yQ4Ou6iWBmm-b8kQ91BBiyn6sGYy_zpM5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4438649"/>
            <a:ext cx="1763688" cy="2419351"/>
          </a:xfrm>
          <a:prstGeom prst="rect">
            <a:avLst/>
          </a:prstGeom>
          <a:noFill/>
        </p:spPr>
      </p:pic>
      <p:sp>
        <p:nvSpPr>
          <p:cNvPr id="9" name="8 Llamada de nube"/>
          <p:cNvSpPr/>
          <p:nvPr/>
        </p:nvSpPr>
        <p:spPr>
          <a:xfrm>
            <a:off x="1691680" y="4221088"/>
            <a:ext cx="5400600" cy="1944216"/>
          </a:xfrm>
          <a:prstGeom prst="cloudCallout">
            <a:avLst>
              <a:gd name="adj1" fmla="val 64056"/>
              <a:gd name="adj2" fmla="val 35624"/>
            </a:avLst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 smtClean="0">
                <a:solidFill>
                  <a:srgbClr val="0000FF"/>
                </a:solidFill>
              </a:rPr>
              <a:t>Equilibra tus necesidades a tu riqueza y no serás pobre ni rico, sino simplemente afortunado.</a:t>
            </a:r>
            <a:endParaRPr lang="es-ES" sz="24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encrypted-tbn0.gstatic.com/images?q=tbn:ANd9GcTsendDnONPm8epwve1yT7SfP36X2w3GlLdx0D_KeGci385U-o7U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</p:pic>
      <p:pic>
        <p:nvPicPr>
          <p:cNvPr id="5126" name="Picture 6" descr="https://encrypted-tbn2.gstatic.com/images?q=tbn:ANd9GcRRTfDW-wNGqTF6qDn5eQz6i3ekugNLCs2Qfr2DpJntmDbxVjGTpQ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2124075" cy="2152650"/>
          </a:xfrm>
          <a:prstGeom prst="rect">
            <a:avLst/>
          </a:prstGeom>
          <a:noFill/>
        </p:spPr>
      </p:pic>
      <p:pic>
        <p:nvPicPr>
          <p:cNvPr id="6" name="Picture 4" descr="https://encrypted-tbn2.gstatic.com/images?q=tbn:ANd9GcTxvtKN9nJ8OiWUcEz21EoKGRAJNynCbVV5F6F_S_wSERbW8Ri2C04yTw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4149080"/>
            <a:ext cx="1979712" cy="270892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7847856" y="648866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Bradley Hand ITC" pitchFamily="66" charset="0"/>
              </a:rPr>
              <a:t>Ojeda </a:t>
            </a:r>
            <a:r>
              <a:rPr lang="es-ES" b="1" dirty="0" err="1" smtClean="0">
                <a:latin typeface="Bradley Hand ITC" pitchFamily="66" charset="0"/>
              </a:rPr>
              <a:t>pps</a:t>
            </a:r>
            <a:endParaRPr lang="es-ES" b="1" dirty="0">
              <a:latin typeface="Bradley Hand ITC" pitchFamily="66" charset="0"/>
            </a:endParaRPr>
          </a:p>
        </p:txBody>
      </p:sp>
      <p:pic>
        <p:nvPicPr>
          <p:cNvPr id="8" name="Picture 2" descr="https://encrypted-tbn0.gstatic.com/images?q=tbn:ANd9GcRznRJQ7o2Afm192Rh2yQ4Ou6iWBmm-b8kQ91BBiyn6sGYy_zpM5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0"/>
            <a:ext cx="1763688" cy="2419351"/>
          </a:xfrm>
          <a:prstGeom prst="rect">
            <a:avLst/>
          </a:prstGeom>
          <a:noFill/>
        </p:spPr>
      </p:pic>
      <p:sp>
        <p:nvSpPr>
          <p:cNvPr id="9" name="8 Llamada de nube"/>
          <p:cNvSpPr/>
          <p:nvPr/>
        </p:nvSpPr>
        <p:spPr>
          <a:xfrm>
            <a:off x="3059832" y="2492896"/>
            <a:ext cx="4968552" cy="4176464"/>
          </a:xfrm>
          <a:prstGeom prst="cloudCallout">
            <a:avLst>
              <a:gd name="adj1" fmla="val 47235"/>
              <a:gd name="adj2" fmla="val -68865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CC3300"/>
                </a:solidFill>
              </a:rPr>
              <a:t>La vida no es la que uno vivió, sino la que uno recuerda, y cómo la recuerda para contarla.</a:t>
            </a:r>
          </a:p>
          <a:p>
            <a:pPr algn="ctr"/>
            <a:endParaRPr lang="es-ES" sz="2800" b="1" dirty="0" smtClean="0">
              <a:solidFill>
                <a:srgbClr val="CC3300"/>
              </a:solidFill>
            </a:endParaRPr>
          </a:p>
          <a:p>
            <a:pPr algn="ctr"/>
            <a:r>
              <a:rPr lang="es-ES" sz="2000" b="1" dirty="0" smtClean="0">
                <a:solidFill>
                  <a:srgbClr val="CC3300"/>
                </a:solidFill>
              </a:rPr>
              <a:t>(García Márquez)</a:t>
            </a:r>
            <a:endParaRPr lang="es-ES" sz="2000" b="1" dirty="0">
              <a:solidFill>
                <a:srgbClr val="CC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encrypted-tbn2.gstatic.com/images?q=tbn:ANd9GcSpGXy6ShmUvLJlqldf-zEaUTnKqK0PotS2fBia3KMUdeTNIyO7R2MeH2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995936" cy="6858000"/>
          </a:xfrm>
          <a:prstGeom prst="rect">
            <a:avLst/>
          </a:prstGeom>
          <a:noFill/>
        </p:spPr>
      </p:pic>
      <p:pic>
        <p:nvPicPr>
          <p:cNvPr id="5124" name="Picture 4" descr="https://encrypted-tbn1.gstatic.com/images?q=tbn:ANd9GcQI7TBUz6tMNs-VW2G6WjZNjlnGJPMuXaGdoO8azrzPfXLJwV6D3j1s_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0"/>
            <a:ext cx="5148064" cy="6858000"/>
          </a:xfrm>
          <a:prstGeom prst="rect">
            <a:avLst/>
          </a:prstGeom>
          <a:noFill/>
        </p:spPr>
      </p:pic>
      <p:pic>
        <p:nvPicPr>
          <p:cNvPr id="4" name="Picture 2" descr="https://encrypted-tbn0.gstatic.com/images?q=tbn:ANd9GcRznRJQ7o2Afm192Rh2yQ4Ou6iWBmm-b8kQ91BBiyn6sGYy_zpM5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4438649"/>
            <a:ext cx="1763688" cy="241935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740352" y="18864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Ojeda </a:t>
            </a:r>
            <a:r>
              <a:rPr lang="es-ES" b="1" dirty="0" err="1" smtClean="0"/>
              <a:t>pps</a:t>
            </a:r>
            <a:endParaRPr lang="es-ES" b="1" dirty="0"/>
          </a:p>
        </p:txBody>
      </p:sp>
      <p:sp>
        <p:nvSpPr>
          <p:cNvPr id="6" name="5 Llamada de nube"/>
          <p:cNvSpPr/>
          <p:nvPr/>
        </p:nvSpPr>
        <p:spPr>
          <a:xfrm>
            <a:off x="2123728" y="1196752"/>
            <a:ext cx="5256584" cy="4536504"/>
          </a:xfrm>
          <a:prstGeom prst="cloudCallout">
            <a:avLst>
              <a:gd name="adj1" fmla="val 57860"/>
              <a:gd name="adj2" fmla="val 49246"/>
            </a:avLst>
          </a:prstGeom>
          <a:solidFill>
            <a:srgbClr val="CC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 smtClean="0"/>
              <a:t>Cuando se tienen amigos, jamás llegaremos a morir solos, porque muchos nos despedirán y otros tantos estarán esperando.</a:t>
            </a:r>
            <a:endParaRPr lang="es-E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encrypted-tbn1.gstatic.com/images?q=tbn:ANd9GcR7bg_MO_tpsk_381npFZK4EUhBDsG0waRIPdtEWfhgvW5v4fE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211960" cy="4365104"/>
          </a:xfrm>
          <a:prstGeom prst="rect">
            <a:avLst/>
          </a:prstGeom>
          <a:noFill/>
        </p:spPr>
      </p:pic>
      <p:pic>
        <p:nvPicPr>
          <p:cNvPr id="3082" name="Picture 10" descr="https://encrypted-tbn0.gstatic.com/images?q=tbn:ANd9GcSWrfUSRcu0jMH_Hr-YM7zJJrY6zkAvwVf6j_ILc0CP1S7EH6oNsTu4HQ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4365104"/>
            <a:ext cx="9144000" cy="2492896"/>
          </a:xfrm>
          <a:prstGeom prst="rect">
            <a:avLst/>
          </a:prstGeom>
          <a:noFill/>
        </p:spPr>
      </p:pic>
      <p:pic>
        <p:nvPicPr>
          <p:cNvPr id="3084" name="Picture 12" descr="https://encrypted-tbn3.gstatic.com/images?q=tbn:ANd9GcQhkMI5wPiOxEZEtU9RyqTEEfza5tQMel7cWIbNy9AxueHr1flOV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11960" y="0"/>
            <a:ext cx="4932040" cy="436510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6488668"/>
            <a:ext cx="2411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Noviembre – Ojeda </a:t>
            </a:r>
            <a:r>
              <a:rPr lang="es-ES" b="1" dirty="0" err="1" smtClean="0"/>
              <a:t>pps</a:t>
            </a:r>
            <a:endParaRPr lang="es-ES" b="1" dirty="0"/>
          </a:p>
        </p:txBody>
      </p:sp>
      <p:pic>
        <p:nvPicPr>
          <p:cNvPr id="6" name="Picture 2" descr="https://encrypted-tbn0.gstatic.com/images?q=tbn:ANd9GcRznRJQ7o2Afm192Rh2yQ4Ou6iWBmm-b8kQ91BBiyn6sGYy_zpM5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4438649"/>
            <a:ext cx="1763688" cy="2419351"/>
          </a:xfrm>
          <a:prstGeom prst="rect">
            <a:avLst/>
          </a:prstGeom>
          <a:noFill/>
        </p:spPr>
      </p:pic>
      <p:sp>
        <p:nvSpPr>
          <p:cNvPr id="7" name="6 Llamada de nube"/>
          <p:cNvSpPr/>
          <p:nvPr/>
        </p:nvSpPr>
        <p:spPr>
          <a:xfrm>
            <a:off x="0" y="3068960"/>
            <a:ext cx="7308304" cy="2880320"/>
          </a:xfrm>
          <a:prstGeom prst="cloudCallout">
            <a:avLst>
              <a:gd name="adj1" fmla="val 55438"/>
              <a:gd name="adj2" fmla="val 47279"/>
            </a:avLst>
          </a:prstGeom>
          <a:solidFill>
            <a:srgbClr val="9966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 dirty="0" smtClean="0"/>
          </a:p>
          <a:p>
            <a:pPr algn="ctr"/>
            <a:r>
              <a:rPr lang="es-ES" sz="2400" dirty="0" smtClean="0"/>
              <a:t>¿Quieres ser feliz por un instante? ¡Véngate!</a:t>
            </a:r>
          </a:p>
          <a:p>
            <a:pPr algn="ctr"/>
            <a:r>
              <a:rPr lang="es-ES" sz="2400" dirty="0" smtClean="0"/>
              <a:t>¿Quieres ser feliz para siempre? ¡Perdona!</a:t>
            </a:r>
          </a:p>
          <a:p>
            <a:pPr algn="ctr"/>
            <a:endParaRPr lang="es-ES" sz="2400" dirty="0" smtClean="0"/>
          </a:p>
          <a:p>
            <a:pPr algn="ctr"/>
            <a:r>
              <a:rPr lang="es-ES" sz="2400" dirty="0" smtClean="0"/>
              <a:t>(Tertuliano)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encrypted-tbn0.gstatic.com/images?q=tbn:ANd9GcTpgoaWJn3X1jjGFJt4oMMs3d8fchEqwuBh7X0l093xl2YiQZO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3203847" cy="6858000"/>
          </a:xfrm>
          <a:prstGeom prst="rect">
            <a:avLst/>
          </a:prstGeom>
          <a:noFill/>
        </p:spPr>
      </p:pic>
      <p:pic>
        <p:nvPicPr>
          <p:cNvPr id="2056" name="Picture 8" descr="https://encrypted-tbn0.gstatic.com/images?q=tbn:ANd9GcTmxjx9lWEa3POh2TE4Kw4s8YZuK12dAbvdDslU9Lrqg0tJWJ9ukarS3FM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300192" y="3429000"/>
            <a:ext cx="2843808" cy="3429000"/>
          </a:xfrm>
          <a:prstGeom prst="rect">
            <a:avLst/>
          </a:prstGeom>
          <a:noFill/>
        </p:spPr>
      </p:pic>
      <p:pic>
        <p:nvPicPr>
          <p:cNvPr id="2058" name="Picture 10" descr="https://encrypted-tbn1.gstatic.com/images?q=tbn:ANd9GcQ_pzTtwy4F9i2Yw8Ho03lNdD3xvbOrtdC9c1JcSoFtq3C1sqzP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300192" y="0"/>
            <a:ext cx="2843808" cy="3429000"/>
          </a:xfrm>
          <a:prstGeom prst="rect">
            <a:avLst/>
          </a:prstGeom>
          <a:noFill/>
        </p:spPr>
      </p:pic>
      <p:pic>
        <p:nvPicPr>
          <p:cNvPr id="2060" name="Picture 12" descr="https://encrypted-tbn1.gstatic.com/images?q=tbn:ANd9GcSAiHtW9ZnHDchemmAFVqysqLVLpVnefpyycJa0UW6xx8nTKwawLw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131840" y="0"/>
            <a:ext cx="3168352" cy="6858000"/>
          </a:xfrm>
          <a:prstGeom prst="rect">
            <a:avLst/>
          </a:prstGeom>
          <a:noFill/>
        </p:spPr>
      </p:pic>
      <p:pic>
        <p:nvPicPr>
          <p:cNvPr id="6" name="Picture 2" descr="https://encrypted-tbn0.gstatic.com/images?q=tbn:ANd9GcRznRJQ7o2Afm192Rh2yQ4Ou6iWBmm-b8kQ91BBiyn6sGYy_zpM5Q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763688" cy="2419351"/>
          </a:xfrm>
          <a:prstGeom prst="rect">
            <a:avLst/>
          </a:prstGeom>
          <a:noFill/>
        </p:spPr>
      </p:pic>
      <p:sp>
        <p:nvSpPr>
          <p:cNvPr id="7" name="6 Llamada de nube"/>
          <p:cNvSpPr/>
          <p:nvPr/>
        </p:nvSpPr>
        <p:spPr>
          <a:xfrm>
            <a:off x="179512" y="2852936"/>
            <a:ext cx="3384376" cy="2808312"/>
          </a:xfrm>
          <a:prstGeom prst="cloudCallout">
            <a:avLst>
              <a:gd name="adj1" fmla="val -28777"/>
              <a:gd name="adj2" fmla="val -97218"/>
            </a:avLst>
          </a:prstGeom>
          <a:solidFill>
            <a:schemeClr val="bg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 smtClean="0"/>
              <a:t>Cinco palabras </a:t>
            </a:r>
          </a:p>
          <a:p>
            <a:pPr algn="ctr"/>
            <a:r>
              <a:rPr lang="es-ES" sz="2400" dirty="0" smtClean="0"/>
              <a:t>muy importantes:</a:t>
            </a:r>
          </a:p>
          <a:p>
            <a:pPr algn="ctr"/>
            <a:r>
              <a:rPr lang="es-ES" sz="2400" dirty="0" smtClean="0"/>
              <a:t>“Admito que he estado equivocado”</a:t>
            </a:r>
            <a:endParaRPr lang="es-ES" sz="2400" dirty="0"/>
          </a:p>
        </p:txBody>
      </p:sp>
      <p:sp>
        <p:nvSpPr>
          <p:cNvPr id="8" name="7 CuadroTexto"/>
          <p:cNvSpPr txBox="1"/>
          <p:nvPr/>
        </p:nvSpPr>
        <p:spPr>
          <a:xfrm>
            <a:off x="3419872" y="652534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Diciembre – Ojeda </a:t>
            </a:r>
            <a:r>
              <a:rPr lang="es-ES" dirty="0" err="1" smtClean="0"/>
              <a:t>pps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3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ergamino vertical"/>
          <p:cNvSpPr/>
          <p:nvPr/>
        </p:nvSpPr>
        <p:spPr>
          <a:xfrm>
            <a:off x="251520" y="260648"/>
            <a:ext cx="8712968" cy="6120680"/>
          </a:xfrm>
          <a:prstGeom prst="verticalScroll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800" dirty="0" smtClean="0"/>
          </a:p>
          <a:p>
            <a:pPr algn="ctr"/>
            <a:r>
              <a:rPr lang="es-ES" sz="2800" dirty="0" smtClean="0"/>
              <a:t>Os deseo . . .</a:t>
            </a:r>
          </a:p>
          <a:p>
            <a:pPr algn="ctr"/>
            <a:endParaRPr lang="es-ES" sz="2800" dirty="0" smtClean="0"/>
          </a:p>
          <a:p>
            <a:pPr algn="ctr"/>
            <a:r>
              <a:rPr lang="es-ES" sz="2800" dirty="0" smtClean="0"/>
              <a:t>12 meses de prosperidad</a:t>
            </a:r>
          </a:p>
          <a:p>
            <a:pPr algn="ctr"/>
            <a:r>
              <a:rPr lang="es-ES" sz="2800" dirty="0" smtClean="0"/>
              <a:t>52 semanas de alegría </a:t>
            </a:r>
          </a:p>
          <a:p>
            <a:pPr algn="ctr"/>
            <a:r>
              <a:rPr lang="es-ES" sz="2800" dirty="0" smtClean="0"/>
              <a:t>365 días de éxito</a:t>
            </a:r>
          </a:p>
          <a:p>
            <a:pPr algn="ctr"/>
            <a:r>
              <a:rPr lang="es-ES" sz="2800" dirty="0" smtClean="0"/>
              <a:t>8760 horas de salud</a:t>
            </a:r>
          </a:p>
          <a:p>
            <a:pPr algn="ctr"/>
            <a:r>
              <a:rPr lang="es-ES" sz="2800" dirty="0" smtClean="0"/>
              <a:t>525660 minutos de suerte y</a:t>
            </a:r>
          </a:p>
          <a:p>
            <a:pPr algn="ctr"/>
            <a:r>
              <a:rPr lang="es-ES" sz="2800" dirty="0" smtClean="0"/>
              <a:t>3153600 segundos de amor . . .</a:t>
            </a:r>
          </a:p>
          <a:p>
            <a:pPr algn="ctr"/>
            <a:r>
              <a:rPr lang="es-ES" sz="2800" dirty="0" smtClean="0"/>
              <a:t>Feliz Año 2015!!!</a:t>
            </a:r>
          </a:p>
          <a:p>
            <a:pPr algn="ctr"/>
            <a:endParaRPr lang="es-ES" sz="2800" dirty="0" smtClean="0"/>
          </a:p>
          <a:p>
            <a:pPr algn="ctr"/>
            <a:r>
              <a:rPr lang="es-ES" sz="2000" b="1" dirty="0" smtClean="0">
                <a:latin typeface="Bradley Hand ITC" pitchFamily="66" charset="0"/>
              </a:rPr>
              <a:t>José Miguel</a:t>
            </a:r>
            <a:endParaRPr lang="es-ES" sz="2000" b="1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3.3|7.7|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2.7|3|2.5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1121</TotalTime>
  <Words>460</Words>
  <Application>Microsoft Office PowerPoint</Application>
  <PresentationFormat>Presentación en pantalla (4:3)</PresentationFormat>
  <Paragraphs>78</Paragraphs>
  <Slides>16</Slides>
  <Notes>1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2015-01-02T11:39:48Z</dcterms:created>
  <dcterms:modified xsi:type="dcterms:W3CDTF">2015-01-07T15:08:17Z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