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7"/>
  </p:notesMasterIdLst>
  <p:sldIdLst>
    <p:sldId id="256" r:id="rId3"/>
    <p:sldId id="271" r:id="rId4"/>
    <p:sldId id="257" r:id="rId5"/>
    <p:sldId id="272" r:id="rId6"/>
    <p:sldId id="258" r:id="rId7"/>
    <p:sldId id="273" r:id="rId8"/>
    <p:sldId id="259" r:id="rId9"/>
    <p:sldId id="274" r:id="rId10"/>
    <p:sldId id="266" r:id="rId11"/>
    <p:sldId id="275" r:id="rId12"/>
    <p:sldId id="260" r:id="rId13"/>
    <p:sldId id="276" r:id="rId14"/>
    <p:sldId id="261" r:id="rId15"/>
    <p:sldId id="277" r:id="rId16"/>
    <p:sldId id="262" r:id="rId17"/>
    <p:sldId id="278" r:id="rId18"/>
    <p:sldId id="263" r:id="rId19"/>
    <p:sldId id="279" r:id="rId20"/>
    <p:sldId id="264" r:id="rId21"/>
    <p:sldId id="280" r:id="rId22"/>
    <p:sldId id="265" r:id="rId23"/>
    <p:sldId id="267" r:id="rId24"/>
    <p:sldId id="268" r:id="rId25"/>
    <p:sldId id="281" r:id="rId26"/>
  </p:sldIdLst>
  <p:sldSz cx="9144000" cy="5143500" type="screen16x9"/>
  <p:notesSz cx="6858000" cy="9144000"/>
  <p:defaultTextStyle>
    <a:defPPr>
      <a:defRPr lang="es-ES"/>
    </a:defPPr>
    <a:lvl1pPr marL="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WMTPsHHlra7bDI+JJrnqw==" hashData="G4oVxkyYTduB9e6vmLNlecbP/Mg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orient="horz" pos="1620">
          <p15:clr>
            <a:srgbClr val="A4A3A4"/>
          </p15:clr>
        </p15:guide>
        <p15:guide id="4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71807"/>
    <a:srgbClr val="3E0000"/>
    <a:srgbClr val="00A200"/>
    <a:srgbClr val="339966"/>
    <a:srgbClr val="33CC33"/>
    <a:srgbClr val="503016"/>
    <a:srgbClr val="D3BE67"/>
    <a:srgbClr val="002600"/>
    <a:srgbClr val="008000"/>
    <a:srgbClr val="D1A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66" y="1110"/>
      </p:cViewPr>
      <p:guideLst>
        <p:guide orient="horz" pos="2160"/>
        <p:guide pos="3840"/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6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11BEF7-5976-4B0E-88D0-7AEB1A35B09D}" type="datetimeFigureOut">
              <a:rPr lang="es-ES" smtClean="0"/>
              <a:pPr/>
              <a:t>05/07/2018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134720-52E3-4829-BF0D-474F21948020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238139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134720-52E3-4829-BF0D-474F21948020}" type="slidenum">
              <a:rPr lang="es-ES" smtClean="0"/>
              <a:pPr/>
              <a:t>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155220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FD8ED-E475-441D-8F1E-7B18166ADFAD}" type="datetimeFigureOut">
              <a:rPr lang="es-ES" smtClean="0"/>
              <a:pPr/>
              <a:t>05/07/2018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1BB71-1045-4B35-B5C9-FEC74DE3DB9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FD8ED-E475-441D-8F1E-7B18166ADFAD}" type="datetimeFigureOut">
              <a:rPr lang="es-ES" smtClean="0"/>
              <a:pPr/>
              <a:t>05/07/2018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1BB71-1045-4B35-B5C9-FEC74DE3DB9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FD8ED-E475-441D-8F1E-7B18166ADFAD}" type="datetimeFigureOut">
              <a:rPr lang="es-ES" smtClean="0"/>
              <a:pPr/>
              <a:t>05/07/2018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1BB71-1045-4B35-B5C9-FEC74DE3DB9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FD8ED-E475-441D-8F1E-7B18166ADFAD}" type="datetimeFigureOut">
              <a:rPr lang="es-ES" smtClean="0"/>
              <a:pPr/>
              <a:t>05/07/2018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1BB71-1045-4B35-B5C9-FEC74DE3DB9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FD8ED-E475-441D-8F1E-7B18166ADFAD}" type="datetimeFigureOut">
              <a:rPr lang="es-ES" smtClean="0"/>
              <a:pPr/>
              <a:t>05/07/2018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1BB71-1045-4B35-B5C9-FEC74DE3DB9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FD8ED-E475-441D-8F1E-7B18166ADFAD}" type="datetimeFigureOut">
              <a:rPr lang="es-ES" smtClean="0"/>
              <a:pPr/>
              <a:t>05/07/2018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1BB71-1045-4B35-B5C9-FEC74DE3DB9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FD8ED-E475-441D-8F1E-7B18166ADFAD}" type="datetimeFigureOut">
              <a:rPr lang="es-ES" smtClean="0"/>
              <a:pPr/>
              <a:t>05/07/2018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1BB71-1045-4B35-B5C9-FEC74DE3DB9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100"/>
            </a:lvl1pPr>
            <a:lvl2pPr marL="342900" indent="0">
              <a:buNone/>
              <a:defRPr sz="900"/>
            </a:lvl2pPr>
            <a:lvl3pPr marL="685800" indent="0">
              <a:buNone/>
              <a:defRPr sz="800"/>
            </a:lvl3pPr>
            <a:lvl4pPr marL="1028700" indent="0">
              <a:buNone/>
              <a:defRPr sz="700"/>
            </a:lvl4pPr>
            <a:lvl5pPr marL="1371600" indent="0">
              <a:buNone/>
              <a:defRPr sz="700"/>
            </a:lvl5pPr>
            <a:lvl6pPr marL="1714500" indent="0">
              <a:buNone/>
              <a:defRPr sz="700"/>
            </a:lvl6pPr>
            <a:lvl7pPr marL="2057400" indent="0">
              <a:buNone/>
              <a:defRPr sz="700"/>
            </a:lvl7pPr>
            <a:lvl8pPr marL="2400300" indent="0">
              <a:buNone/>
              <a:defRPr sz="700"/>
            </a:lvl8pPr>
            <a:lvl9pPr marL="2743200" indent="0">
              <a:buNone/>
              <a:defRPr sz="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FD8ED-E475-441D-8F1E-7B18166ADFAD}" type="datetimeFigureOut">
              <a:rPr lang="es-ES" smtClean="0"/>
              <a:pPr/>
              <a:t>05/07/2018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1BB71-1045-4B35-B5C9-FEC74DE3DB9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100"/>
            </a:lvl1pPr>
            <a:lvl2pPr marL="342900" indent="0">
              <a:buNone/>
              <a:defRPr sz="900"/>
            </a:lvl2pPr>
            <a:lvl3pPr marL="685800" indent="0">
              <a:buNone/>
              <a:defRPr sz="800"/>
            </a:lvl3pPr>
            <a:lvl4pPr marL="1028700" indent="0">
              <a:buNone/>
              <a:defRPr sz="700"/>
            </a:lvl4pPr>
            <a:lvl5pPr marL="1371600" indent="0">
              <a:buNone/>
              <a:defRPr sz="700"/>
            </a:lvl5pPr>
            <a:lvl6pPr marL="1714500" indent="0">
              <a:buNone/>
              <a:defRPr sz="700"/>
            </a:lvl6pPr>
            <a:lvl7pPr marL="2057400" indent="0">
              <a:buNone/>
              <a:defRPr sz="700"/>
            </a:lvl7pPr>
            <a:lvl8pPr marL="2400300" indent="0">
              <a:buNone/>
              <a:defRPr sz="700"/>
            </a:lvl8pPr>
            <a:lvl9pPr marL="2743200" indent="0">
              <a:buNone/>
              <a:defRPr sz="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FD8ED-E475-441D-8F1E-7B18166ADFAD}" type="datetimeFigureOut">
              <a:rPr lang="es-ES" smtClean="0"/>
              <a:pPr/>
              <a:t>05/07/2018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1BB71-1045-4B35-B5C9-FEC74DE3DB9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FD8ED-E475-441D-8F1E-7B18166ADFAD}" type="datetimeFigureOut">
              <a:rPr lang="es-ES" smtClean="0"/>
              <a:pPr/>
              <a:t>05/07/2018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1BB71-1045-4B35-B5C9-FEC74DE3DB9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FD8ED-E475-441D-8F1E-7B18166ADFAD}" type="datetimeFigureOut">
              <a:rPr lang="es-ES" smtClean="0"/>
              <a:pPr/>
              <a:t>05/07/2018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1BB71-1045-4B35-B5C9-FEC74DE3DB9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1"/>
            <a:ext cx="7772400" cy="1102519"/>
          </a:xfrm>
          <a:prstGeom prst="rect">
            <a:avLst/>
          </a:prstGeom>
        </p:spPr>
        <p:txBody>
          <a:bodyPr lIns="68580" tIns="34290" rIns="68580" bIns="34290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 lIns="68580" tIns="34290" rIns="68580" bIns="34290"/>
          <a:lstStyle>
            <a:lvl1pPr marL="0" indent="0" algn="ctr">
              <a:buNone/>
              <a:defRPr/>
            </a:lvl1pPr>
            <a:lvl2pPr marL="342900" indent="0" algn="ctr">
              <a:buNone/>
              <a:defRPr/>
            </a:lvl2pPr>
            <a:lvl3pPr marL="685800" indent="0" algn="ctr">
              <a:buNone/>
              <a:defRPr/>
            </a:lvl3pPr>
            <a:lvl4pPr marL="1028700" indent="0" algn="ctr">
              <a:buNone/>
              <a:defRPr/>
            </a:lvl4pPr>
            <a:lvl5pPr marL="1371600" indent="0" algn="ctr">
              <a:buNone/>
              <a:defRPr/>
            </a:lvl5pPr>
            <a:lvl6pPr marL="1714500" indent="0" algn="ctr">
              <a:buNone/>
              <a:defRPr/>
            </a:lvl6pPr>
            <a:lvl7pPr marL="2057400" indent="0" algn="ctr">
              <a:buNone/>
              <a:defRPr/>
            </a:lvl7pPr>
            <a:lvl8pPr marL="2400300" indent="0" algn="ctr">
              <a:buNone/>
              <a:defRPr/>
            </a:lvl8pPr>
            <a:lvl9pPr marL="27432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  <a:latin typeface="Harrington" panose="04040505050A02020702" pitchFamily="82" charset="0"/>
              </a:defRPr>
            </a:lvl1pPr>
          </a:lstStyle>
          <a:p>
            <a:fld id="{E0BFD8ED-E475-441D-8F1E-7B18166ADFAD}" type="datetimeFigureOut">
              <a:rPr lang="es-ES" smtClean="0"/>
              <a:pPr/>
              <a:t>05/07/2018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  <a:latin typeface="Harrington" panose="04040505050A02020702" pitchFamily="82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  <a:latin typeface="Harrington" panose="04040505050A02020702" pitchFamily="82" charset="0"/>
              </a:defRPr>
            </a:lvl1pPr>
          </a:lstStyle>
          <a:p>
            <a:fld id="{A521BB71-1045-4B35-B5C9-FEC74DE3DB94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0"/>
  <p:txStyles>
    <p:titleStyle>
      <a:lvl1pPr algn="ctr" defTabSz="6858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Harrington" panose="04040505050A02020702" pitchFamily="82" charset="0"/>
          <a:ea typeface="+mj-ea"/>
          <a:cs typeface="+mj-cs"/>
        </a:defRPr>
      </a:lvl1pPr>
    </p:titleStyle>
    <p:bodyStyle>
      <a:lvl1pPr marL="257175" indent="-257175" algn="l" defTabSz="6858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Harrington" panose="04040505050A02020702" pitchFamily="82" charset="0"/>
          <a:ea typeface="+mn-ea"/>
          <a:cs typeface="+mn-cs"/>
        </a:defRPr>
      </a:lvl1pPr>
      <a:lvl2pPr marL="557213" indent="-214313" algn="l" defTabSz="685800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Harrington" panose="04040505050A02020702" pitchFamily="82" charset="0"/>
          <a:ea typeface="+mn-ea"/>
          <a:cs typeface="+mn-cs"/>
        </a:defRPr>
      </a:lvl2pPr>
      <a:lvl3pPr marL="8572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Harrington" panose="04040505050A02020702" pitchFamily="82" charset="0"/>
          <a:ea typeface="+mn-ea"/>
          <a:cs typeface="+mn-cs"/>
        </a:defRPr>
      </a:lvl3pPr>
      <a:lvl4pPr marL="1200150" indent="-171450" algn="l" defTabSz="685800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Harrington" panose="04040505050A02020702" pitchFamily="82" charset="0"/>
          <a:ea typeface="+mn-ea"/>
          <a:cs typeface="+mn-cs"/>
        </a:defRPr>
      </a:lvl4pPr>
      <a:lvl5pPr marL="1543050" indent="-171450" algn="l" defTabSz="685800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Harrington" panose="04040505050A02020702" pitchFamily="82" charset="0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>
            <a:lvl1pPr>
              <a:defRPr sz="11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  <a:cs typeface="Arial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  <a:cs typeface="Arial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  <a:cs typeface="Arial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  <a:cs typeface="Arial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257175" indent="-257175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fontAlgn="base">
        <a:spcBef>
          <a:spcPct val="20000"/>
        </a:spcBef>
        <a:spcAft>
          <a:spcPct val="0"/>
        </a:spcAft>
        <a:buChar char="–"/>
        <a:defRPr sz="2100">
          <a:solidFill>
            <a:schemeClr val="tx1"/>
          </a:solidFill>
          <a:latin typeface="+mn-lt"/>
          <a:cs typeface="+mn-cs"/>
        </a:defRPr>
      </a:lvl2pPr>
      <a:lvl3pPr marL="857250" indent="-171450" algn="l" rtl="0" fontAlgn="base">
        <a:spcBef>
          <a:spcPct val="20000"/>
        </a:spcBef>
        <a:spcAft>
          <a:spcPct val="0"/>
        </a:spcAft>
        <a:buChar char="•"/>
        <a:defRPr sz="1800">
          <a:solidFill>
            <a:schemeClr val="tx1"/>
          </a:solidFill>
          <a:latin typeface="+mn-lt"/>
          <a:cs typeface="+mn-cs"/>
        </a:defRPr>
      </a:lvl3pPr>
      <a:lvl4pPr marL="1200150" indent="-171450" algn="l" rtl="0" fontAlgn="base">
        <a:spcBef>
          <a:spcPct val="20000"/>
        </a:spcBef>
        <a:spcAft>
          <a:spcPct val="0"/>
        </a:spcAft>
        <a:buChar char="–"/>
        <a:defRPr sz="1500">
          <a:solidFill>
            <a:schemeClr val="tx1"/>
          </a:solidFill>
          <a:latin typeface="+mn-lt"/>
          <a:cs typeface="+mn-cs"/>
        </a:defRPr>
      </a:lvl4pPr>
      <a:lvl5pPr marL="1543050" indent="-171450" algn="l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cs typeface="+mn-cs"/>
        </a:defRPr>
      </a:lvl5pPr>
      <a:lvl6pPr marL="1885950" indent="-171450" algn="l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cs typeface="+mn-cs"/>
        </a:defRPr>
      </a:lvl6pPr>
      <a:lvl7pPr marL="2228850" indent="-171450" algn="l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cs typeface="+mn-cs"/>
        </a:defRPr>
      </a:lvl7pPr>
      <a:lvl8pPr marL="2571750" indent="-171450" algn="l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cs typeface="+mn-cs"/>
        </a:defRPr>
      </a:lvl8pPr>
      <a:lvl9pPr marL="2914650" indent="-171450" algn="l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3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12" Type="http://schemas.openxmlformats.org/officeDocument/2006/relationships/image" Target="../media/image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18.jpeg"/><Relationship Id="rId11" Type="http://schemas.openxmlformats.org/officeDocument/2006/relationships/image" Target="../media/image23.jpeg"/><Relationship Id="rId5" Type="http://schemas.openxmlformats.org/officeDocument/2006/relationships/image" Target="../media/image17.jpeg"/><Relationship Id="rId10" Type="http://schemas.openxmlformats.org/officeDocument/2006/relationships/image" Target="../media/image22.jpeg"/><Relationship Id="rId4" Type="http://schemas.openxmlformats.org/officeDocument/2006/relationships/image" Target="../media/image16.jpeg"/><Relationship Id="rId9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45.gi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image" Target="../media/image51.png"/><Relationship Id="rId18" Type="http://schemas.openxmlformats.org/officeDocument/2006/relationships/image" Target="../media/image54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3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7.png"/><Relationship Id="rId11" Type="http://schemas.openxmlformats.org/officeDocument/2006/relationships/image" Target="../media/image50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2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6.png"/><Relationship Id="rId9" Type="http://schemas.openxmlformats.org/officeDocument/2006/relationships/image" Target="../media/image49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58D2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41"/>
            <a:ext cx="9144000" cy="5142359"/>
          </a:xfrm>
          <a:prstGeom prst="rect">
            <a:avLst/>
          </a:prstGeom>
        </p:spPr>
      </p:pic>
      <p:sp>
        <p:nvSpPr>
          <p:cNvPr id="4" name="1 CuadroTexto"/>
          <p:cNvSpPr txBox="1"/>
          <p:nvPr/>
        </p:nvSpPr>
        <p:spPr>
          <a:xfrm>
            <a:off x="2033718" y="951570"/>
            <a:ext cx="2322258" cy="2285241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s-ES" sz="3600" b="1" dirty="0">
                <a:ln>
                  <a:solidFill>
                    <a:srgbClr val="323E1A"/>
                  </a:solidFill>
                </a:ln>
                <a:solidFill>
                  <a:srgbClr val="9CBC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10 Reglas para </a:t>
            </a:r>
            <a:endParaRPr lang="es-ES" sz="3600" b="1" dirty="0" smtClean="0">
              <a:ln>
                <a:solidFill>
                  <a:srgbClr val="323E1A"/>
                </a:solidFill>
              </a:ln>
              <a:solidFill>
                <a:srgbClr val="9CBC5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</a:endParaRPr>
          </a:p>
          <a:p>
            <a:pPr algn="ctr"/>
            <a:r>
              <a:rPr lang="es-ES" sz="3600" b="1" dirty="0" smtClean="0">
                <a:ln>
                  <a:solidFill>
                    <a:srgbClr val="323E1A"/>
                  </a:solidFill>
                </a:ln>
                <a:solidFill>
                  <a:srgbClr val="9CBC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Lograr </a:t>
            </a:r>
            <a:r>
              <a:rPr lang="es-ES" sz="3600" b="1" dirty="0">
                <a:ln>
                  <a:solidFill>
                    <a:srgbClr val="323E1A"/>
                  </a:solidFill>
                </a:ln>
                <a:solidFill>
                  <a:srgbClr val="9CBC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la Felicidad</a:t>
            </a:r>
          </a:p>
        </p:txBody>
      </p:sp>
      <p:sp>
        <p:nvSpPr>
          <p:cNvPr id="5" name="4 Rectángulo"/>
          <p:cNvSpPr/>
          <p:nvPr/>
        </p:nvSpPr>
        <p:spPr>
          <a:xfrm>
            <a:off x="229333" y="357505"/>
            <a:ext cx="1156313" cy="83927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385646" y="863349"/>
            <a:ext cx="1020699" cy="80975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428532" y="1339675"/>
            <a:ext cx="1020699" cy="80975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3449231" y="1863634"/>
            <a:ext cx="1071734" cy="76212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787203" y="357504"/>
            <a:ext cx="1105277" cy="79164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6766503" y="815716"/>
            <a:ext cx="1020699" cy="85738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5643734" y="1339675"/>
            <a:ext cx="1122770" cy="80975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H="1">
            <a:off x="4520965" y="1863634"/>
            <a:ext cx="1173804" cy="76212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flipV="1">
            <a:off x="251520" y="4088754"/>
            <a:ext cx="1201673" cy="85925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flipV="1">
            <a:off x="1453193" y="3581027"/>
            <a:ext cx="1101533" cy="82903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flipV="1">
            <a:off x="2504657" y="3046961"/>
            <a:ext cx="1144961" cy="82903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flipV="1">
            <a:off x="3606190" y="2625751"/>
            <a:ext cx="1097063" cy="78027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flipV="1">
            <a:off x="7962253" y="4137523"/>
            <a:ext cx="984233" cy="81049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flipV="1">
            <a:off x="6910789" y="3601087"/>
            <a:ext cx="1051465" cy="87780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flipV="1">
            <a:off x="5809255" y="3113419"/>
            <a:ext cx="1101533" cy="82903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flipH="1" flipV="1">
            <a:off x="4657654" y="2625750"/>
            <a:ext cx="1151475" cy="78027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297">
    <p:sndAc>
      <p:stSnd>
        <p:snd r:embed="rId2" name="André Rieu  --   Edelweiss-editad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xit" presetSubtype="6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6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6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6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1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1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1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1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9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9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9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9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3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3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3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3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9" fill="remove" grpId="2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9" fill="remove" grpId="2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9" fill="remove" grpId="2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9" fill="remove" grpId="2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3" fill="remove" grpId="2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3" fill="remove" grpId="2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3" fill="remove" grpId="2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3" fill="remove" grpId="2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6" fill="remove" grpId="2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6" fill="remove" grpId="2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6" fill="remove" grpId="2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6" fill="remove" grpId="2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12" fill="remove" grpId="2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12" fill="remove" grpId="2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12" fill="remove" grpId="2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12" fill="remove" grpId="2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8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15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B33FF">
            <a:alpha val="97647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DE CREACION PROPIA - EXCLUSIVOS\- 10 Reglas para lograr la felicidad\Imágenes\2 - Lilac_Face_Smile_474614.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514808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21550" y="411510"/>
            <a:ext cx="8100900" cy="4320480"/>
          </a:xfrm>
          <a:prstGeom prst="rect">
            <a:avLst/>
          </a:prstGeom>
          <a:solidFill>
            <a:srgbClr val="CC66FF"/>
          </a:solidFill>
          <a:ln>
            <a:solidFill>
              <a:srgbClr val="BB3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1061610" y="951570"/>
            <a:ext cx="7020780" cy="3240360"/>
          </a:xfrm>
          <a:prstGeom prst="rect">
            <a:avLst/>
          </a:prstGeom>
          <a:solidFill>
            <a:srgbClr val="D685FF"/>
          </a:solidFill>
          <a:ln>
            <a:solidFill>
              <a:srgbClr val="BB3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1601670" y="1491630"/>
            <a:ext cx="5994666" cy="2160240"/>
          </a:xfrm>
          <a:prstGeom prst="rect">
            <a:avLst/>
          </a:prstGeom>
          <a:solidFill>
            <a:srgbClr val="DE9BFF"/>
          </a:solidFill>
          <a:ln>
            <a:solidFill>
              <a:srgbClr val="BB3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89090011"/>
      </p:ext>
    </p:extLst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1" presetClass="exit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1" presetClass="exit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4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DE CREACION PROPIA - EXCLUSIVOS\- 10 Reglas para lograr la felicidad\Imágenes\3 - 1280px-Pocket_watch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246186" y="1599642"/>
            <a:ext cx="2484276" cy="90024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s-ES" sz="1800" b="1" dirty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Nadie puede retroceder en el tiempo y cambiar el pasado. </a:t>
            </a:r>
          </a:p>
        </p:txBody>
      </p:sp>
      <p:pic>
        <p:nvPicPr>
          <p:cNvPr id="5123" name="Picture 3" descr="E:\PPS DE CREACION PROPIA - EXCLUSIVOS\- 10 Reglas para lograr la felicidad\Imágenes\4 - rene-e-tania-ensaio-casal-guararema-lins-fotografia-fotografo-sao-paulo-guarulho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52" y="0"/>
            <a:ext cx="9127849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05526" y="519522"/>
            <a:ext cx="2808312" cy="90024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s-ES" sz="1800" b="1" dirty="0">
                <a:ln>
                  <a:solidFill>
                    <a:schemeClr val="bg1"/>
                  </a:solidFill>
                </a:ln>
                <a:solidFill>
                  <a:srgbClr val="462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Pero </a:t>
            </a:r>
            <a:r>
              <a:rPr lang="es-ES" sz="1800" b="1" dirty="0" smtClean="0">
                <a:ln>
                  <a:solidFill>
                    <a:schemeClr val="bg1"/>
                  </a:solidFill>
                </a:ln>
                <a:solidFill>
                  <a:srgbClr val="462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cualquiera puede comenzar ahora y crear un nuevo final</a:t>
            </a:r>
            <a:endParaRPr lang="es-ES" sz="1800" b="1" dirty="0">
              <a:ln>
                <a:solidFill>
                  <a:schemeClr val="bg1"/>
                </a:solidFill>
              </a:ln>
              <a:solidFill>
                <a:srgbClr val="462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3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73D2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147" y="14288"/>
            <a:ext cx="9079706" cy="5114925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s-ES"/>
          </a:p>
        </p:txBody>
      </p:sp>
      <p:pic>
        <p:nvPicPr>
          <p:cNvPr id="6146" name="Picture 2" descr="E:\PPS DE CREACION PROPIA - EXCLUSIVOS\- 10 Reglas para lograr la felicidad\Imágenes\5 - Campo de amapolas a la luz del so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3999" cy="51435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83542108"/>
      </p:ext>
    </p:extLst>
  </p:cSld>
  <p:clrMapOvr>
    <a:masterClrMapping/>
  </p:clrMapOvr>
  <p:transition spd="slow" advClick="0" advTm="707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0923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DE CREACION PROPIA - EXCLUSIVOS\- 10 Reglas para lograr la felicidad\Imágenes\6 - mod_article2562533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2850" y="1"/>
            <a:ext cx="9196851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028175" y="357504"/>
            <a:ext cx="3726414" cy="6232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s-ES" sz="1800" b="1" dirty="0">
                <a:ln>
                  <a:solidFill>
                    <a:schemeClr val="bg1"/>
                  </a:solidFill>
                </a:ln>
                <a:solidFill>
                  <a:srgbClr val="323E1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Nadie nos prometió días sin dolor, risas sin </a:t>
            </a:r>
            <a:r>
              <a:rPr lang="es-ES" sz="1800" b="1" dirty="0" smtClean="0">
                <a:ln>
                  <a:solidFill>
                    <a:schemeClr val="bg1"/>
                  </a:solidFill>
                </a:ln>
                <a:solidFill>
                  <a:srgbClr val="323E1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lágrimas, </a:t>
            </a:r>
            <a:r>
              <a:rPr lang="es-ES" sz="1800" b="1" dirty="0">
                <a:ln>
                  <a:solidFill>
                    <a:schemeClr val="bg1"/>
                  </a:solidFill>
                </a:ln>
                <a:solidFill>
                  <a:srgbClr val="323E1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sol sin lluvia.</a:t>
            </a:r>
          </a:p>
        </p:txBody>
      </p:sp>
      <p:pic>
        <p:nvPicPr>
          <p:cNvPr id="7171" name="Picture 3" descr="E:\PPS DE CREACION PROPIA - EXCLUSIVOS\- 10 Reglas para lograr la felicidad\Imágenes\7 - Recovered_JPEG_175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754589" y="519522"/>
            <a:ext cx="3975873" cy="90024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s-ES" sz="1800" b="1" dirty="0">
                <a:ln>
                  <a:solidFill>
                    <a:srgbClr val="C00000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Pero si fortaleza para el día a día, consuelo para las lágrimas y luz para el camino.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506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PPS DE CREACION PROPIA - EXCLUSIVOS\- 10 Reglas para lograr la felicidad\Imágenes\8 - d6b4e7a56c1b70b484abffef92b2c8c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8022" cy="51435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31322307"/>
      </p:ext>
    </p:extLst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5000" fill="hold"/>
                                        <p:tgtEl>
                                          <p:spTgt spid="819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4CB2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PPS DE CREACION PROPIA - EXCLUSIVOS\- 10 Reglas para lograr la felicidad\Imágenes\9 - Recovered_JPEG_331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66677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533237" y="202086"/>
            <a:ext cx="3159350" cy="90024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s-ES" sz="1800" b="1" dirty="0">
                <a:ln>
                  <a:solidFill>
                    <a:srgbClr val="336600"/>
                  </a:solidFill>
                </a:ln>
                <a:solidFill>
                  <a:srgbClr val="CDED5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Las decepciones son caminos tortuosos pero disfrutarás de amplias carreteras después.</a:t>
            </a:r>
          </a:p>
        </p:txBody>
      </p:sp>
      <p:pic>
        <p:nvPicPr>
          <p:cNvPr id="9219" name="Picture 3" descr="E:\PPS DE CREACION PROPIA - EXCLUSIVOS\- 10 Reglas para lograr la felicidad\Imágenes\10 - 0204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1"/>
            <a:ext cx="9143999" cy="5143499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544108" y="1391316"/>
            <a:ext cx="3162573" cy="6232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s-ES" sz="18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No te atasques en los baches demasiado tiempo.</a:t>
            </a: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2075" cy="5158904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4950043" y="4515966"/>
            <a:ext cx="1714652" cy="346249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s-ES" sz="1800" b="1" dirty="0">
                <a:ln>
                  <a:solidFill>
                    <a:schemeClr val="accent2">
                      <a:lumMod val="20000"/>
                      <a:lumOff val="8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¡Sigue adelante!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Click="0" advTm="3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0" presetClass="entr" presetSubtype="0" decel="100000" fill="hold" nodeType="withEffect">
                                  <p:stCondLst>
                                    <p:cond delay="2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24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PPS DE CREACION PROPIA - EXCLUSIVOS\- 10 Reglas para lograr la felicidad\Imágenes\12 - esfera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31243" cy="5143500"/>
          </a:xfrm>
          <a:prstGeom prst="rect">
            <a:avLst/>
          </a:prstGeom>
          <a:noFill/>
        </p:spPr>
      </p:pic>
      <p:sp>
        <p:nvSpPr>
          <p:cNvPr id="4" name="3 Elipse"/>
          <p:cNvSpPr/>
          <p:nvPr/>
        </p:nvSpPr>
        <p:spPr>
          <a:xfrm>
            <a:off x="5328084" y="2193708"/>
            <a:ext cx="1620180" cy="1404156"/>
          </a:xfrm>
          <a:prstGeom prst="ellipse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7272300" y="2031690"/>
            <a:ext cx="1350150" cy="965820"/>
          </a:xfrm>
          <a:prstGeom prst="ellipse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6786246" y="1329612"/>
            <a:ext cx="756084" cy="708366"/>
          </a:xfrm>
          <a:prstGeom prst="ellipse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5760132" y="1221600"/>
            <a:ext cx="648072" cy="594066"/>
          </a:xfrm>
          <a:prstGeom prst="ellipse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4896036" y="1491630"/>
            <a:ext cx="540060" cy="486054"/>
          </a:xfrm>
          <a:prstGeom prst="ellipse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4247964" y="1653648"/>
            <a:ext cx="432048" cy="324036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3761910" y="1869672"/>
            <a:ext cx="270030" cy="216024"/>
          </a:xfrm>
          <a:prstGeom prst="ellipse">
            <a:avLst/>
          </a:prstGeom>
          <a:blipFill>
            <a:blip r:embed="rId7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3383868" y="1977684"/>
            <a:ext cx="216024" cy="216024"/>
          </a:xfrm>
          <a:prstGeom prst="ellipse">
            <a:avLst/>
          </a:prstGeom>
          <a:blipFill>
            <a:blip r:embed="rId8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3005826" y="2085696"/>
            <a:ext cx="216024" cy="162018"/>
          </a:xfrm>
          <a:prstGeom prst="ellipse">
            <a:avLst/>
          </a:prstGeom>
          <a:blipFill>
            <a:blip r:embed="rId9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2627784" y="2193708"/>
            <a:ext cx="216024" cy="162018"/>
          </a:xfrm>
          <a:prstGeom prst="ellipse">
            <a:avLst/>
          </a:prstGeom>
          <a:blipFill>
            <a:blip r:embed="rId9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 flipV="1">
            <a:off x="2303748" y="2301720"/>
            <a:ext cx="216024" cy="162018"/>
          </a:xfrm>
          <a:prstGeom prst="ellipse">
            <a:avLst/>
          </a:prstGeom>
          <a:blipFill>
            <a:blip r:embed="rId10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s-ES"/>
          </a:p>
        </p:txBody>
      </p:sp>
      <p:sp>
        <p:nvSpPr>
          <p:cNvPr id="3" name="2 Elipse"/>
          <p:cNvSpPr/>
          <p:nvPr/>
        </p:nvSpPr>
        <p:spPr>
          <a:xfrm>
            <a:off x="2573778" y="2301720"/>
            <a:ext cx="2268252" cy="1836204"/>
          </a:xfrm>
          <a:prstGeom prst="ellipse">
            <a:avLst/>
          </a:prstGeom>
          <a:blipFill>
            <a:blip r:embed="rId11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s-E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01243234"/>
      </p:ext>
    </p:extLst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5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5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5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5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5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5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5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5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5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5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5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5" presetClass="exit" presetSubtype="0" fill="hold" grpId="1" nodeType="with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5" presetClass="exit" presetSubtype="0" fill="hold" grpId="1" nodeType="withEffect">
                                  <p:stCondLst>
                                    <p:cond delay="8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5" presetClass="exit" presetSubtype="0" fill="hold" grpId="1" nodeType="withEffect">
                                  <p:stCondLst>
                                    <p:cond delay="9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5" presetClass="exit" presetSubtype="0" fill="hold" grpId="1" nodeType="withEffect">
                                  <p:stCondLst>
                                    <p:cond delay="9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5" presetClass="exit" presetSubtype="0" fill="hold" grpId="1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5" presetClass="exit" presetSubtype="0" fill="hold" grpId="1" nodeType="withEffect">
                                  <p:stCondLst>
                                    <p:cond delay="10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5" presetClass="exit" presetSubtype="0" fill="hold" grpId="1" nodeType="withEffect">
                                  <p:stCondLst>
                                    <p:cond delay="1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5" presetClass="exit" presetSubtype="0" fill="hold" grpId="1" nodeType="withEffect">
                                  <p:stCondLst>
                                    <p:cond delay="1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5" presetClass="exit" presetSubtype="0" fill="hold" grpId="1" nodeType="withEffect">
                                  <p:stCondLst>
                                    <p:cond delay="1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5" presetClass="exit" presetSubtype="0" fill="hold" grpId="1" nodeType="withEffect">
                                  <p:stCondLst>
                                    <p:cond delay="1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5" presetClass="exit" presetSubtype="0" fill="hold" grpId="1" nodeType="withEffect">
                                  <p:stCondLst>
                                    <p:cond delay="1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5" presetClass="exit" presetSubtype="0" fill="hold" grpId="1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3" grpId="0" animBg="1"/>
      <p:bldP spid="3" grpId="1" animBg="1"/>
      <p:bldP spid="1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60000"/>
                <a:lumOff val="40000"/>
              </a:schemeClr>
            </a:gs>
            <a:gs pos="50000">
              <a:srgbClr val="3F565B"/>
            </a:gs>
            <a:gs pos="100000">
              <a:srgbClr val="7C665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s-ES"/>
          </a:p>
        </p:txBody>
      </p:sp>
      <p:pic>
        <p:nvPicPr>
          <p:cNvPr id="11266" name="Picture 2" descr="E:\PPS DE CREACION PROPIA - EXCLUSIVOS\- 10 Reglas para lograr la felicidad\Imágenes\13 - Beautiful-sad-girl-miss-you-wallpaper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301970" y="958170"/>
            <a:ext cx="3294366" cy="90024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s-ES" sz="1800" b="1" dirty="0" smtClean="0">
                <a:ln>
                  <a:solidFill>
                    <a:srgbClr val="002060"/>
                  </a:solidFill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Cuando sientas </a:t>
            </a:r>
            <a:r>
              <a:rPr lang="es-ES" sz="1800" b="1" dirty="0">
                <a:ln>
                  <a:solidFill>
                    <a:srgbClr val="002060"/>
                  </a:solidFill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frustración al no conseguir tus deseos,  siéntate  </a:t>
            </a:r>
            <a:r>
              <a:rPr lang="es-ES" sz="1800" b="1" dirty="0" smtClean="0">
                <a:ln>
                  <a:solidFill>
                    <a:srgbClr val="002060"/>
                  </a:solidFill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calmado/a </a:t>
            </a:r>
            <a:r>
              <a:rPr lang="es-ES" sz="1800" b="1" dirty="0">
                <a:ln>
                  <a:solidFill>
                    <a:srgbClr val="002060"/>
                  </a:solidFill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y sé feliz. </a:t>
            </a:r>
          </a:p>
        </p:txBody>
      </p:sp>
      <p:pic>
        <p:nvPicPr>
          <p:cNvPr id="11267" name="Picture 3" descr="E:\PPS DE CREACION PROPIA - EXCLUSIVOS\- 10 Reglas para lograr la felicidad\Imágenes\14 - 3d6820e77592bd768285699e57c75bdf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79729" y="570037"/>
            <a:ext cx="3739245" cy="346249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s-ES" sz="1800" b="1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Tal vez la vida te reserve algo mejor</a:t>
            </a: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46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3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8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" grpId="0"/>
      <p:bldP spid="3" grpId="0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E:\PPS DE CREACION PROPIA - EXCLUSIVOS\- 10 Reglas para lograr la felicidad\Imágenes\15 - mejores-puestas-sol-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9286"/>
          </a:xfrm>
          <a:prstGeom prst="rect">
            <a:avLst/>
          </a:prstGeom>
          <a:noFill/>
        </p:spPr>
      </p:pic>
      <p:sp>
        <p:nvSpPr>
          <p:cNvPr id="9" name="8 Ordenar"/>
          <p:cNvSpPr/>
          <p:nvPr/>
        </p:nvSpPr>
        <p:spPr>
          <a:xfrm>
            <a:off x="1925706" y="0"/>
            <a:ext cx="5346594" cy="5143500"/>
          </a:xfrm>
          <a:prstGeom prst="flowChartSort">
            <a:avLst/>
          </a:prstGeom>
          <a:solidFill>
            <a:srgbClr val="00B0F0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3" name="2 Extracto"/>
          <p:cNvSpPr/>
          <p:nvPr/>
        </p:nvSpPr>
        <p:spPr>
          <a:xfrm rot="16200000">
            <a:off x="4286250" y="285749"/>
            <a:ext cx="5143501" cy="4572000"/>
          </a:xfrm>
          <a:prstGeom prst="flowChartExtract">
            <a:avLst/>
          </a:prstGeom>
          <a:solidFill>
            <a:srgbClr val="00B0F0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4" name="3 Combinar"/>
          <p:cNvSpPr/>
          <p:nvPr/>
        </p:nvSpPr>
        <p:spPr>
          <a:xfrm rot="16200000">
            <a:off x="-285750" y="285748"/>
            <a:ext cx="5143502" cy="4572002"/>
          </a:xfrm>
          <a:prstGeom prst="flowChartMerge">
            <a:avLst/>
          </a:prstGeom>
          <a:solidFill>
            <a:srgbClr val="00B0F0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5" name="4 Extracto"/>
          <p:cNvSpPr/>
          <p:nvPr/>
        </p:nvSpPr>
        <p:spPr>
          <a:xfrm>
            <a:off x="0" y="2571751"/>
            <a:ext cx="4572000" cy="2571750"/>
          </a:xfrm>
          <a:prstGeom prst="flowChartExtract">
            <a:avLst/>
          </a:prstGeom>
          <a:solidFill>
            <a:srgbClr val="00B0F0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6" name="5 Combinar"/>
          <p:cNvSpPr/>
          <p:nvPr/>
        </p:nvSpPr>
        <p:spPr>
          <a:xfrm>
            <a:off x="4572000" y="0"/>
            <a:ext cx="4572000" cy="2571750"/>
          </a:xfrm>
          <a:prstGeom prst="flowChartMerge">
            <a:avLst/>
          </a:prstGeom>
          <a:solidFill>
            <a:srgbClr val="00B0F0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7" name="6 Combinar"/>
          <p:cNvSpPr/>
          <p:nvPr/>
        </p:nvSpPr>
        <p:spPr>
          <a:xfrm>
            <a:off x="0" y="0"/>
            <a:ext cx="4572000" cy="2571750"/>
          </a:xfrm>
          <a:prstGeom prst="flowChartMerge">
            <a:avLst/>
          </a:prstGeom>
          <a:solidFill>
            <a:srgbClr val="00B0F0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8" name="7 Extracto"/>
          <p:cNvSpPr/>
          <p:nvPr/>
        </p:nvSpPr>
        <p:spPr>
          <a:xfrm>
            <a:off x="4572000" y="2571751"/>
            <a:ext cx="4572000" cy="2571750"/>
          </a:xfrm>
          <a:prstGeom prst="flowChartExtract">
            <a:avLst/>
          </a:prstGeom>
          <a:solidFill>
            <a:srgbClr val="00B0F0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3481609"/>
      </p:ext>
    </p:extLst>
  </p:cSld>
  <p:clrMapOvr>
    <a:masterClrMapping/>
  </p:clrMapOvr>
  <p:transition spd="slow" advClick="0" advTm="748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6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E:\PPS DE CREACION PROPIA - EXCLUSIVOS\- 10 Reglas para lograr la felicidad\Imágenes\16 - topprimaveraverdejante_glorinh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31049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462210" y="735546"/>
            <a:ext cx="2484276" cy="117724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s-ES" sz="1800" b="1" dirty="0">
                <a:ln>
                  <a:solidFill>
                    <a:srgbClr val="ABFFAB"/>
                  </a:solidFill>
                </a:ln>
                <a:solidFill>
                  <a:schemeClr val="bg1"/>
                </a:solidFill>
                <a:effectLst>
                  <a:glow rad="63500">
                    <a:srgbClr val="48650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Cuando algo te suceda, </a:t>
            </a:r>
            <a:endParaRPr lang="es-ES" sz="1800" b="1" dirty="0" smtClean="0">
              <a:ln>
                <a:solidFill>
                  <a:srgbClr val="ABFFAB"/>
                </a:solidFill>
              </a:ln>
              <a:solidFill>
                <a:schemeClr val="bg1"/>
              </a:solidFill>
              <a:effectLst>
                <a:glow rad="63500">
                  <a:srgbClr val="48650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</a:endParaRPr>
          </a:p>
          <a:p>
            <a:pPr algn="ctr"/>
            <a:r>
              <a:rPr lang="es-ES" sz="1800" b="1" dirty="0" smtClean="0">
                <a:ln>
                  <a:solidFill>
                    <a:srgbClr val="ABFFAB"/>
                  </a:solidFill>
                </a:ln>
                <a:solidFill>
                  <a:schemeClr val="bg1"/>
                </a:solidFill>
                <a:effectLst>
                  <a:glow rad="63500">
                    <a:srgbClr val="48650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sea </a:t>
            </a:r>
            <a:r>
              <a:rPr lang="es-ES" sz="1800" b="1" dirty="0">
                <a:ln>
                  <a:solidFill>
                    <a:srgbClr val="ABFFAB"/>
                  </a:solidFill>
                </a:ln>
                <a:solidFill>
                  <a:schemeClr val="bg1"/>
                </a:solidFill>
                <a:effectLst>
                  <a:glow rad="63500">
                    <a:srgbClr val="48650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bueno o malo, </a:t>
            </a:r>
            <a:endParaRPr lang="es-ES" sz="1800" b="1" dirty="0" smtClean="0">
              <a:ln>
                <a:solidFill>
                  <a:srgbClr val="ABFFAB"/>
                </a:solidFill>
              </a:ln>
              <a:solidFill>
                <a:schemeClr val="bg1"/>
              </a:solidFill>
              <a:effectLst>
                <a:glow rad="63500">
                  <a:srgbClr val="48650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</a:endParaRPr>
          </a:p>
          <a:p>
            <a:pPr algn="ctr"/>
            <a:r>
              <a:rPr lang="es-ES" sz="1800" b="1" dirty="0" smtClean="0">
                <a:ln>
                  <a:solidFill>
                    <a:srgbClr val="ABFFAB"/>
                  </a:solidFill>
                </a:ln>
                <a:solidFill>
                  <a:schemeClr val="bg1"/>
                </a:solidFill>
                <a:effectLst>
                  <a:glow rad="63500">
                    <a:srgbClr val="48650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considera </a:t>
            </a:r>
            <a:r>
              <a:rPr lang="es-ES" sz="1800" b="1" dirty="0">
                <a:ln>
                  <a:solidFill>
                    <a:srgbClr val="ABFFAB"/>
                  </a:solidFill>
                </a:ln>
                <a:solidFill>
                  <a:schemeClr val="bg1"/>
                </a:solidFill>
                <a:effectLst>
                  <a:glow rad="63500">
                    <a:srgbClr val="48650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lo que significa.</a:t>
            </a:r>
          </a:p>
        </p:txBody>
      </p:sp>
      <p:sp>
        <p:nvSpPr>
          <p:cNvPr id="4" name="3 Elipse"/>
          <p:cNvSpPr/>
          <p:nvPr/>
        </p:nvSpPr>
        <p:spPr>
          <a:xfrm>
            <a:off x="2249742" y="0"/>
            <a:ext cx="4644516" cy="5143500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288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xit" presetSubtype="32" repeatCount="200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4" grpId="1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75000"/>
              </a:schemeClr>
            </a:gs>
            <a:gs pos="50000">
              <a:schemeClr val="accent1">
                <a:lumMod val="75000"/>
              </a:schemeClr>
            </a:gs>
            <a:gs pos="100000">
              <a:srgbClr val="33CC33"/>
            </a:gs>
            <a:gs pos="100000">
              <a:srgbClr val="92D050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 descr="E:\PPS DE CREACION PROPIA - EXCLUSIVOS\- 10 Reglas para lograr la felicidad\Imágenes\17 - paisaje-bell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51481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45766893"/>
      </p:ext>
    </p:extLst>
  </p:cSld>
  <p:clrMapOvr>
    <a:masterClrMapping/>
  </p:clrMapOvr>
  <p:transition spd="slow" advClick="0" advTm="82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E:\PPS DE CREACION PROPIA - EXCLUSIVOS\- 10 Reglas para lograr la felicidad\Imágenes\18 - top (3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0937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899592" y="411510"/>
            <a:ext cx="4644516" cy="90024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s-ES" sz="1800" b="1" dirty="0">
                <a:ln>
                  <a:solidFill>
                    <a:schemeClr val="bg1"/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Cada acontecimiento esconde un propósito:</a:t>
            </a:r>
          </a:p>
          <a:p>
            <a:pPr algn="ctr"/>
            <a:r>
              <a:rPr lang="es-ES" sz="1800" b="1" dirty="0">
                <a:ln>
                  <a:solidFill>
                    <a:schemeClr val="bg1"/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Enseñarte a </a:t>
            </a:r>
            <a:r>
              <a:rPr lang="es-ES" sz="1800" b="1" dirty="0" err="1">
                <a:ln>
                  <a:solidFill>
                    <a:schemeClr val="bg1"/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reir</a:t>
            </a:r>
            <a:r>
              <a:rPr lang="es-ES" sz="1800" b="1" dirty="0">
                <a:ln>
                  <a:solidFill>
                    <a:schemeClr val="bg1"/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 más, o a no llorar demasiado.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31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E:\PPS DE CREACION PROPIA - EXCLUSIVOS\- 10 Reglas para lograr la felicidad\Imágenes\19 - 7d0eb1124f861b2e6d71d93aca47ce0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8005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</a:schemeClr>
              </a:gs>
              <a:gs pos="50000">
                <a:schemeClr val="accent5">
                  <a:lumMod val="75000"/>
                </a:schemeClr>
              </a:gs>
              <a:gs pos="100000">
                <a:schemeClr val="accent5">
                  <a:lumMod val="75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8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 flipH="1">
            <a:off x="0" y="0"/>
            <a:ext cx="4572000" cy="5143500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</a:schemeClr>
              </a:gs>
              <a:gs pos="50000">
                <a:schemeClr val="accent5">
                  <a:lumMod val="75000"/>
                </a:schemeClr>
              </a:gs>
              <a:gs pos="100000">
                <a:schemeClr val="accent5">
                  <a:lumMod val="75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8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5794914"/>
      </p:ext>
    </p:extLst>
  </p:cSld>
  <p:clrMapOvr>
    <a:masterClrMapping/>
  </p:clrMapOvr>
  <p:transition spd="slow" advClick="0" advTm="760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E:\PPS DE CREACION PROPIA - EXCLUSIVOS\- 10 Reglas para lograr la felicidad\Imágenes\20 - BYHW-2bp-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7906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653898" y="3881088"/>
            <a:ext cx="2430270" cy="6232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s-ES" sz="1800" b="1" dirty="0">
                <a:ln>
                  <a:solidFill>
                    <a:schemeClr val="bg1"/>
                  </a:solidFill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No puedes obligar a nadie a que te ame.</a:t>
            </a:r>
          </a:p>
        </p:txBody>
      </p:sp>
      <p:pic>
        <p:nvPicPr>
          <p:cNvPr id="17411" name="Picture 3" descr="E:\PPS DE CREACION PROPIA - EXCLUSIVOS\- 10 Reglas para lograr la felicidad\Imágenes\21 - w3bvp8gmvp0cey3s4bi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251521" y="303498"/>
            <a:ext cx="2106233" cy="200824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s-ES" sz="1800" b="1" dirty="0">
                <a:ln>
                  <a:solidFill>
                    <a:schemeClr val="bg1"/>
                  </a:solidFill>
                </a:ln>
                <a:solidFill>
                  <a:srgbClr val="48650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Todo lo que </a:t>
            </a:r>
            <a:r>
              <a:rPr lang="es-ES" sz="1800" b="1" dirty="0" smtClean="0">
                <a:ln>
                  <a:solidFill>
                    <a:schemeClr val="bg1"/>
                  </a:solidFill>
                </a:ln>
                <a:solidFill>
                  <a:srgbClr val="48650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puedes hacer </a:t>
            </a:r>
            <a:r>
              <a:rPr lang="es-ES" sz="1800" b="1" dirty="0">
                <a:ln>
                  <a:solidFill>
                    <a:schemeClr val="bg1"/>
                  </a:solidFill>
                </a:ln>
                <a:solidFill>
                  <a:srgbClr val="48650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es </a:t>
            </a:r>
            <a:r>
              <a:rPr lang="es-ES" sz="1800" b="1" dirty="0" smtClean="0">
                <a:ln>
                  <a:solidFill>
                    <a:schemeClr val="bg1"/>
                  </a:solidFill>
                </a:ln>
                <a:solidFill>
                  <a:srgbClr val="48650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hacerte querer; </a:t>
            </a:r>
          </a:p>
          <a:p>
            <a:pPr algn="ctr"/>
            <a:r>
              <a:rPr lang="es-ES" sz="1800" b="1" dirty="0" smtClean="0">
                <a:ln>
                  <a:solidFill>
                    <a:schemeClr val="bg1"/>
                  </a:solidFill>
                </a:ln>
                <a:solidFill>
                  <a:srgbClr val="48650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el resto ya depende de </a:t>
            </a:r>
            <a:r>
              <a:rPr lang="es-ES" sz="1800" b="1" dirty="0">
                <a:ln>
                  <a:solidFill>
                    <a:schemeClr val="bg1"/>
                  </a:solidFill>
                </a:ln>
                <a:solidFill>
                  <a:srgbClr val="48650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que la otra persona aprecie </a:t>
            </a:r>
            <a:endParaRPr lang="es-ES" sz="1800" b="1" dirty="0" smtClean="0">
              <a:ln>
                <a:solidFill>
                  <a:schemeClr val="bg1"/>
                </a:solidFill>
              </a:ln>
              <a:solidFill>
                <a:srgbClr val="48650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</a:endParaRPr>
          </a:p>
          <a:p>
            <a:pPr algn="ctr"/>
            <a:r>
              <a:rPr lang="es-ES" sz="1800" b="1" dirty="0" smtClean="0">
                <a:ln>
                  <a:solidFill>
                    <a:schemeClr val="bg1"/>
                  </a:solidFill>
                </a:ln>
                <a:solidFill>
                  <a:srgbClr val="48650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tu </a:t>
            </a:r>
            <a:r>
              <a:rPr lang="es-ES" sz="1800" b="1" dirty="0">
                <a:ln>
                  <a:solidFill>
                    <a:schemeClr val="bg1"/>
                  </a:solidFill>
                </a:ln>
                <a:solidFill>
                  <a:srgbClr val="48650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valor</a:t>
            </a:r>
            <a:r>
              <a:rPr lang="es-ES" sz="1800" b="1" dirty="0" smtClean="0">
                <a:ln>
                  <a:solidFill>
                    <a:schemeClr val="bg1"/>
                  </a:solidFill>
                </a:ln>
                <a:solidFill>
                  <a:srgbClr val="48650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.</a:t>
            </a:r>
            <a:endParaRPr lang="es-ES" sz="1800" b="1" dirty="0">
              <a:ln>
                <a:solidFill>
                  <a:schemeClr val="bg1"/>
                </a:solidFill>
              </a:ln>
              <a:solidFill>
                <a:srgbClr val="48650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579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3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8A6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E:\PPS DE CREACION PROPIA - EXCLUSIVOS\- 10 Reglas para lograr la felicidad\Imágenes\22 - 11247_mountain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5998" cy="5143500"/>
          </a:xfrm>
          <a:prstGeom prst="rect">
            <a:avLst/>
          </a:prstGeom>
          <a:noFill/>
        </p:spPr>
      </p:pic>
      <p:sp>
        <p:nvSpPr>
          <p:cNvPr id="3" name="2 Estrella de 6 puntas"/>
          <p:cNvSpPr/>
          <p:nvPr/>
        </p:nvSpPr>
        <p:spPr>
          <a:xfrm>
            <a:off x="683568" y="0"/>
            <a:ext cx="7830870" cy="5143500"/>
          </a:xfrm>
          <a:prstGeom prst="star6">
            <a:avLst>
              <a:gd name="adj" fmla="val 48746"/>
              <a:gd name="hf" fmla="val 115470"/>
            </a:avLst>
          </a:prstGeom>
          <a:solidFill>
            <a:srgbClr val="D1A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Estrella de 6 puntas"/>
          <p:cNvSpPr/>
          <p:nvPr/>
        </p:nvSpPr>
        <p:spPr>
          <a:xfrm>
            <a:off x="1115616" y="411510"/>
            <a:ext cx="6993254" cy="4276577"/>
          </a:xfrm>
          <a:prstGeom prst="star6">
            <a:avLst>
              <a:gd name="adj" fmla="val 48746"/>
              <a:gd name="hf" fmla="val 115470"/>
            </a:avLst>
          </a:prstGeom>
          <a:solidFill>
            <a:srgbClr val="C285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Estrella de 6 puntas"/>
          <p:cNvSpPr/>
          <p:nvPr/>
        </p:nvSpPr>
        <p:spPr>
          <a:xfrm>
            <a:off x="1709682" y="897564"/>
            <a:ext cx="5810630" cy="3348372"/>
          </a:xfrm>
          <a:prstGeom prst="star6">
            <a:avLst>
              <a:gd name="adj" fmla="val 48746"/>
              <a:gd name="hf" fmla="val 115470"/>
            </a:avLst>
          </a:prstGeom>
          <a:solidFill>
            <a:srgbClr val="AD5B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Estrella de 6 puntas"/>
          <p:cNvSpPr/>
          <p:nvPr/>
        </p:nvSpPr>
        <p:spPr>
          <a:xfrm>
            <a:off x="2249742" y="1329612"/>
            <a:ext cx="4698522" cy="2484276"/>
          </a:xfrm>
          <a:prstGeom prst="star6">
            <a:avLst>
              <a:gd name="adj" fmla="val 48746"/>
              <a:gd name="hf" fmla="val 115470"/>
            </a:avLst>
          </a:prstGeom>
          <a:solidFill>
            <a:srgbClr val="993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9812286"/>
      </p:ext>
    </p:extLst>
  </p:cSld>
  <p:clrMapOvr>
    <a:masterClrMapping/>
  </p:clrMapOvr>
  <p:transition spd="slow" advClick="0" advTm="826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60000"/>
                <a:lumOff val="40000"/>
              </a:schemeClr>
            </a:gs>
            <a:gs pos="50000">
              <a:schemeClr val="accent3">
                <a:lumMod val="60000"/>
                <a:lumOff val="40000"/>
              </a:schemeClr>
            </a:gs>
            <a:gs pos="100000">
              <a:schemeClr val="bg2">
                <a:lumMod val="7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s-ES"/>
          </a:p>
        </p:txBody>
      </p:sp>
      <p:pic>
        <p:nvPicPr>
          <p:cNvPr id="19458" name="Picture 2" descr="E:\PPS DE CREACION PROPIA - EXCLUSIVOS\- 10 Reglas para lograr la felicidad\Imágenes\23 - 147403277423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13539" y="951570"/>
            <a:ext cx="2754306" cy="1454244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s-ES" sz="1800" b="1" dirty="0">
                <a:ln>
                  <a:solidFill>
                    <a:srgbClr val="00206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Es mejor renunciar a tu orgullo por aquella persona a quien amas, </a:t>
            </a:r>
            <a:endParaRPr lang="es-ES" sz="1800" b="1" dirty="0" smtClean="0">
              <a:ln>
                <a:solidFill>
                  <a:srgbClr val="002060"/>
                </a:solidFill>
              </a:ln>
              <a:solidFill>
                <a:schemeClr val="tx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</a:endParaRPr>
          </a:p>
          <a:p>
            <a:pPr algn="ctr"/>
            <a:r>
              <a:rPr lang="es-ES" sz="1800" b="1" dirty="0" smtClean="0">
                <a:ln>
                  <a:solidFill>
                    <a:srgbClr val="00206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que </a:t>
            </a:r>
            <a:r>
              <a:rPr lang="es-ES" sz="1800" b="1" dirty="0">
                <a:ln>
                  <a:solidFill>
                    <a:srgbClr val="00206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renunciar al amor por orgullo.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mph" presetSubtype="0" autoRev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8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6" presetClass="emph" presetSubtype="0" autoRev="1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Scale>
                                      <p:cBhvr>
                                        <p:cTn id="33" dur="3000" fill="hold"/>
                                        <p:tgtEl>
                                          <p:spTgt spid="1945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E:\PPS DE CREACION PROPIA - EXCLUSIVOS\- 10 Reglas para lograr la felicidad\Imágenes\24 - 10330493_671927689539947_349829037893036760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5146550"/>
          </a:xfrm>
          <a:prstGeom prst="rect">
            <a:avLst/>
          </a:prstGeom>
          <a:noFill/>
        </p:spPr>
      </p:pic>
      <p:sp>
        <p:nvSpPr>
          <p:cNvPr id="3" name="2 Triángulo rectángulo"/>
          <p:cNvSpPr/>
          <p:nvPr/>
        </p:nvSpPr>
        <p:spPr>
          <a:xfrm flipV="1">
            <a:off x="0" y="0"/>
            <a:ext cx="2465766" cy="5143500"/>
          </a:xfrm>
          <a:prstGeom prst="rtTriangle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4" name="3 Triángulo rectángulo"/>
          <p:cNvSpPr/>
          <p:nvPr/>
        </p:nvSpPr>
        <p:spPr>
          <a:xfrm rot="10800000" flipV="1">
            <a:off x="0" y="0"/>
            <a:ext cx="2465766" cy="5143500"/>
          </a:xfrm>
          <a:prstGeom prst="rtTriangle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5" name="4 Triángulo rectángulo"/>
          <p:cNvSpPr/>
          <p:nvPr/>
        </p:nvSpPr>
        <p:spPr>
          <a:xfrm rot="10800000" flipV="1">
            <a:off x="6732240" y="0"/>
            <a:ext cx="2411760" cy="5143500"/>
          </a:xfrm>
          <a:prstGeom prst="rtTriangle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6" name="5 Triángulo rectángulo"/>
          <p:cNvSpPr/>
          <p:nvPr/>
        </p:nvSpPr>
        <p:spPr>
          <a:xfrm flipV="1">
            <a:off x="6732240" y="0"/>
            <a:ext cx="2411760" cy="5143500"/>
          </a:xfrm>
          <a:prstGeom prst="rtTriangle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7" name="6 Triángulo rectángulo"/>
          <p:cNvSpPr/>
          <p:nvPr/>
        </p:nvSpPr>
        <p:spPr>
          <a:xfrm rot="10800000">
            <a:off x="4572000" y="0"/>
            <a:ext cx="2200127" cy="5143500"/>
          </a:xfrm>
          <a:prstGeom prst="rtTriangle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8" name="7 Triángulo rectángulo"/>
          <p:cNvSpPr/>
          <p:nvPr/>
        </p:nvSpPr>
        <p:spPr>
          <a:xfrm>
            <a:off x="4572000" y="0"/>
            <a:ext cx="2200127" cy="5143500"/>
          </a:xfrm>
          <a:prstGeom prst="rtTriangle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9" name="8 Triángulo rectángulo"/>
          <p:cNvSpPr/>
          <p:nvPr/>
        </p:nvSpPr>
        <p:spPr>
          <a:xfrm rot="10800000">
            <a:off x="2411760" y="0"/>
            <a:ext cx="2160240" cy="5143500"/>
          </a:xfrm>
          <a:prstGeom prst="rtTriangle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0" name="9 Triángulo rectángulo"/>
          <p:cNvSpPr/>
          <p:nvPr/>
        </p:nvSpPr>
        <p:spPr>
          <a:xfrm>
            <a:off x="2411760" y="0"/>
            <a:ext cx="2160240" cy="5143500"/>
          </a:xfrm>
          <a:prstGeom prst="rtTriangle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65619463"/>
      </p:ext>
    </p:extLst>
  </p:cSld>
  <p:clrMapOvr>
    <a:masterClrMapping/>
  </p:clrMapOvr>
  <p:transition spd="slow" advClick="0" advTm="743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3" dur="5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3BE6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E:\PPS DE CREACION PROPIA - EXCLUSIVOS\- 10 Reglas para lograr la felicidad\Imágenes\25 - TOP CIRCLE-+7mAS0JuEEX7sjGm-2gESMxsUVmA@600x73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815916" y="3975906"/>
            <a:ext cx="4482498" cy="90024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s-ES" sz="1800" b="1" dirty="0">
                <a:ln>
                  <a:solidFill>
                    <a:srgbClr val="642F04"/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Pasamos demasiado tiempo buscando a la persona adecuada a quien amar, </a:t>
            </a:r>
            <a:endParaRPr lang="es-ES" sz="1800" b="1" dirty="0" smtClean="0">
              <a:ln>
                <a:solidFill>
                  <a:srgbClr val="642F04"/>
                </a:solidFill>
              </a:ln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</a:endParaRPr>
          </a:p>
          <a:p>
            <a:pPr algn="ctr"/>
            <a:r>
              <a:rPr lang="es-ES" sz="1800" b="1" dirty="0" smtClean="0">
                <a:ln>
                  <a:solidFill>
                    <a:srgbClr val="642F04"/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o </a:t>
            </a:r>
            <a:r>
              <a:rPr lang="es-ES" sz="1800" b="1" dirty="0">
                <a:ln>
                  <a:solidFill>
                    <a:srgbClr val="642F04"/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en achacar culpas a quienes ya amamos.</a:t>
            </a:r>
          </a:p>
        </p:txBody>
      </p:sp>
      <p:pic>
        <p:nvPicPr>
          <p:cNvPr id="21507" name="Picture 3" descr="E:\PPS DE CREACION PROPIA - EXCLUSIVOS\- 10 Reglas para lograr la felicidad\Imágenes\26 - maxresdefault (4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59532" y="681540"/>
            <a:ext cx="1566174" cy="1454244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s-ES" sz="1800" b="1" dirty="0">
                <a:ln>
                  <a:solidFill>
                    <a:srgbClr val="5B4D59"/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En su lugar, deberíamos perfeccionar el amor que damos.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2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0301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E:\PPS DE CREACION PROPIA - EXCLUSIVOS\- 10 Reglas para lograr la felicidad\Imágenes\27 - 16265587_1886583744888155_9104643410741595222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996633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996633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69877140"/>
      </p:ext>
    </p:extLst>
  </p:cSld>
  <p:clrMapOvr>
    <a:masterClrMapping/>
  </p:clrMapOvr>
  <p:transition spd="slow" advClick="0" advTm="1031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5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37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" grpId="0" animBg="1"/>
      <p:bldP spid="3" grpId="1" animBg="1"/>
      <p:bldP spid="4" grpId="0" animBg="1"/>
      <p:bldP spid="4" grpId="1" animBg="1"/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7180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E:\PPS DE CREACION PROPIA - EXCLUSIVOS\- 10 Reglas para lograr la felicidad\Imágenes\28 - amig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850483" y="510431"/>
            <a:ext cx="4899418" cy="623248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algn="ctr"/>
            <a:r>
              <a:rPr lang="es-ES" sz="1800" b="1" dirty="0">
                <a:ln>
                  <a:solidFill>
                    <a:schemeClr val="bg1"/>
                  </a:solidFill>
                </a:ln>
                <a:solidFill>
                  <a:srgbClr val="642F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Nunca abandones a un viejo amigo.</a:t>
            </a:r>
          </a:p>
          <a:p>
            <a:pPr algn="ctr"/>
            <a:r>
              <a:rPr lang="es-ES" sz="1800" b="1" dirty="0">
                <a:ln>
                  <a:solidFill>
                    <a:schemeClr val="bg1"/>
                  </a:solidFill>
                </a:ln>
                <a:solidFill>
                  <a:srgbClr val="642F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Nunca encontrarás a nadie que ocupe su lugar.</a:t>
            </a:r>
          </a:p>
        </p:txBody>
      </p:sp>
      <p:pic>
        <p:nvPicPr>
          <p:cNvPr id="2052" name="Picture 4" descr="E:\PPS DE CREACION PROPIA - EXCLUSIVOS\- 10 Reglas para lograr la felicidad\Imágenes\29 - amigos+two old friend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" y="1"/>
            <a:ext cx="9140427" cy="5143499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54353" y="627534"/>
            <a:ext cx="3240359" cy="6232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s-ES" sz="1800" b="1" dirty="0">
                <a:ln>
                  <a:solidFill>
                    <a:schemeClr val="bg1"/>
                  </a:solidFill>
                </a:ln>
                <a:solidFill>
                  <a:srgbClr val="642F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La amistad es como el vino, mejora a medida que envejece.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2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50000"/>
            <a:lumOff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E:\PPS DE CREACION PROPIA - EXCLUSIVOS\- 10 Reglas para lograr la felicidad\Imágenes\30 - arx1228783121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4" name="3 Triángulo rectángulo"/>
          <p:cNvSpPr/>
          <p:nvPr/>
        </p:nvSpPr>
        <p:spPr>
          <a:xfrm flipH="1" flipV="1">
            <a:off x="0" y="0"/>
            <a:ext cx="9144000" cy="5143500"/>
          </a:xfrm>
          <a:prstGeom prst="rtTriangle">
            <a:avLst/>
          </a:prstGeom>
          <a:solidFill>
            <a:srgbClr val="3399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" name="2 Triángulo rectángulo"/>
          <p:cNvSpPr/>
          <p:nvPr/>
        </p:nvSpPr>
        <p:spPr>
          <a:xfrm>
            <a:off x="0" y="0"/>
            <a:ext cx="9144000" cy="5143500"/>
          </a:xfrm>
          <a:prstGeom prst="rtTriangl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3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E:\PPS DE CREACION PROPIA - EXCLUSIVOS\- 10 Reglas para lograr la felicidad\Imágenes\Amaryllis_50028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4" name="CuadroTexto 3"/>
          <p:cNvSpPr txBox="1"/>
          <p:nvPr/>
        </p:nvSpPr>
        <p:spPr>
          <a:xfrm>
            <a:off x="305526" y="3003798"/>
            <a:ext cx="1081065" cy="346249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s-ES" sz="1800" b="1" dirty="0" smtClean="0">
                <a:ln>
                  <a:solidFill>
                    <a:srgbClr val="5C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Julio 2018</a:t>
            </a:r>
            <a:endParaRPr lang="es-ES" sz="1800" b="1" dirty="0">
              <a:ln>
                <a:solidFill>
                  <a:srgbClr val="5C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359532" y="3651870"/>
            <a:ext cx="1977144" cy="623248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s-ES" sz="1800" b="1" dirty="0" smtClean="0">
                <a:ln>
                  <a:solidFill>
                    <a:srgbClr val="5C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Música: Edelweiss</a:t>
            </a:r>
          </a:p>
          <a:p>
            <a:r>
              <a:rPr lang="es-ES" sz="1800" b="1" dirty="0" smtClean="0">
                <a:ln>
                  <a:solidFill>
                    <a:srgbClr val="5C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        </a:t>
            </a:r>
            <a:r>
              <a:rPr lang="es-ES" sz="1800" b="1" dirty="0" err="1" smtClean="0">
                <a:ln>
                  <a:solidFill>
                    <a:srgbClr val="5C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Andre</a:t>
            </a:r>
            <a:r>
              <a:rPr lang="es-ES" sz="1800" b="1" dirty="0" smtClean="0">
                <a:ln>
                  <a:solidFill>
                    <a:srgbClr val="5C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 </a:t>
            </a:r>
            <a:r>
              <a:rPr lang="es-ES" sz="1800" b="1" dirty="0" err="1" smtClean="0">
                <a:ln>
                  <a:solidFill>
                    <a:srgbClr val="5C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Rieu</a:t>
            </a:r>
            <a:endParaRPr lang="es-ES" sz="1800" b="1" dirty="0">
              <a:ln>
                <a:solidFill>
                  <a:srgbClr val="5C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</a:endParaRPr>
          </a:p>
        </p:txBody>
      </p:sp>
      <p:grpSp>
        <p:nvGrpSpPr>
          <p:cNvPr id="6" name="13 Grupo"/>
          <p:cNvGrpSpPr>
            <a:grpSpLocks/>
          </p:cNvGrpSpPr>
          <p:nvPr/>
        </p:nvGrpSpPr>
        <p:grpSpPr bwMode="auto">
          <a:xfrm flipH="1">
            <a:off x="7758353" y="3813888"/>
            <a:ext cx="1206134" cy="1132594"/>
            <a:chOff x="6557218" y="2205038"/>
            <a:chExt cx="2155006" cy="1712630"/>
          </a:xfrm>
        </p:grpSpPr>
        <p:pic>
          <p:nvPicPr>
            <p:cNvPr id="7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158061" y="2205038"/>
              <a:ext cx="1554162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15 Rectángulo"/>
            <p:cNvSpPr>
              <a:spLocks noChangeArrowheads="1"/>
            </p:cNvSpPr>
            <p:nvPr/>
          </p:nvSpPr>
          <p:spPr bwMode="auto">
            <a:xfrm>
              <a:off x="6557218" y="3429000"/>
              <a:ext cx="2155006" cy="4886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s-ES" sz="1500" dirty="0">
                  <a:ln>
                    <a:solidFill>
                      <a:srgbClr val="5C0000"/>
                    </a:solidFill>
                  </a:ln>
                  <a:solidFill>
                    <a:srgbClr val="FF0000"/>
                  </a:solidFill>
                  <a:latin typeface="Script MT Bold" pitchFamily="66" charset="0"/>
                  <a:cs typeface="Arial" charset="0"/>
                </a:rPr>
                <a:t>Margarita</a:t>
              </a:r>
            </a:p>
          </p:txBody>
        </p:sp>
      </p:grpSp>
      <p:sp>
        <p:nvSpPr>
          <p:cNvPr id="20" name="19 Rectángulo"/>
          <p:cNvSpPr/>
          <p:nvPr/>
        </p:nvSpPr>
        <p:spPr>
          <a:xfrm flipH="1">
            <a:off x="0" y="0"/>
            <a:ext cx="4572000" cy="514350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75000"/>
                </a:schemeClr>
              </a:gs>
              <a:gs pos="50000">
                <a:srgbClr val="FF0000"/>
              </a:gs>
              <a:gs pos="100000">
                <a:srgbClr val="3E0000"/>
              </a:gs>
              <a:gs pos="100000">
                <a:schemeClr val="accent2">
                  <a:lumMod val="20000"/>
                  <a:lumOff val="80000"/>
                </a:scheme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s-ES_tradnl"/>
          </a:p>
        </p:txBody>
      </p:sp>
      <p:grpSp>
        <p:nvGrpSpPr>
          <p:cNvPr id="17" name="13 Grupo"/>
          <p:cNvGrpSpPr/>
          <p:nvPr/>
        </p:nvGrpSpPr>
        <p:grpSpPr>
          <a:xfrm flipH="1" flipV="1">
            <a:off x="0" y="0"/>
            <a:ext cx="4572000" cy="5143500"/>
            <a:chOff x="4932040" y="836712"/>
            <a:chExt cx="3816424" cy="5018546"/>
          </a:xfrm>
          <a:gradFill flip="none" rotWithShape="1">
            <a:gsLst>
              <a:gs pos="0">
                <a:schemeClr val="bg2">
                  <a:lumMod val="75000"/>
                </a:schemeClr>
              </a:gs>
              <a:gs pos="50000">
                <a:srgbClr val="FF0000"/>
              </a:gs>
              <a:gs pos="100000">
                <a:srgbClr val="3E0000"/>
              </a:gs>
              <a:gs pos="100000">
                <a:schemeClr val="accent2">
                  <a:lumMod val="20000"/>
                  <a:lumOff val="80000"/>
                </a:schemeClr>
              </a:gs>
            </a:gsLst>
            <a:lin ang="18900000" scaled="1"/>
            <a:tileRect/>
          </a:gradFill>
        </p:grpSpPr>
        <p:sp>
          <p:nvSpPr>
            <p:cNvPr id="18" name="17 Triángulo isósceles"/>
            <p:cNvSpPr/>
            <p:nvPr/>
          </p:nvSpPr>
          <p:spPr>
            <a:xfrm>
              <a:off x="4932040" y="3429000"/>
              <a:ext cx="3816424" cy="242625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9" name="18 Triángulo isósceles"/>
            <p:cNvSpPr/>
            <p:nvPr/>
          </p:nvSpPr>
          <p:spPr>
            <a:xfrm flipV="1">
              <a:off x="4932040" y="836712"/>
              <a:ext cx="3816424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9" name="8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75000"/>
                </a:schemeClr>
              </a:gs>
              <a:gs pos="50000">
                <a:srgbClr val="FF0000"/>
              </a:gs>
              <a:gs pos="100000">
                <a:srgbClr val="3E0000"/>
              </a:gs>
              <a:gs pos="100000">
                <a:schemeClr val="accent2">
                  <a:lumMod val="20000"/>
                  <a:lumOff val="80000"/>
                </a:scheme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s-ES_tradnl"/>
          </a:p>
        </p:txBody>
      </p:sp>
      <p:grpSp>
        <p:nvGrpSpPr>
          <p:cNvPr id="11" name="13 Grupo"/>
          <p:cNvGrpSpPr/>
          <p:nvPr/>
        </p:nvGrpSpPr>
        <p:grpSpPr>
          <a:xfrm flipV="1">
            <a:off x="4572000" y="0"/>
            <a:ext cx="4572000" cy="5143500"/>
            <a:chOff x="4932040" y="836712"/>
            <a:chExt cx="3816424" cy="5018546"/>
          </a:xfrm>
          <a:gradFill flip="none" rotWithShape="1">
            <a:gsLst>
              <a:gs pos="0">
                <a:schemeClr val="bg2">
                  <a:lumMod val="75000"/>
                </a:schemeClr>
              </a:gs>
              <a:gs pos="50000">
                <a:srgbClr val="FF0000"/>
              </a:gs>
              <a:gs pos="100000">
                <a:srgbClr val="3E0000"/>
              </a:gs>
              <a:gs pos="100000">
                <a:schemeClr val="accent2">
                  <a:lumMod val="20000"/>
                  <a:lumOff val="80000"/>
                </a:schemeClr>
              </a:gs>
            </a:gsLst>
            <a:lin ang="18900000" scaled="1"/>
            <a:tileRect/>
          </a:gradFill>
        </p:grpSpPr>
        <p:sp>
          <p:nvSpPr>
            <p:cNvPr id="12" name="11 Triángulo isósceles"/>
            <p:cNvSpPr/>
            <p:nvPr/>
          </p:nvSpPr>
          <p:spPr>
            <a:xfrm>
              <a:off x="4932040" y="3429000"/>
              <a:ext cx="3816424" cy="242625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3" name="12 Triángulo isósceles"/>
            <p:cNvSpPr/>
            <p:nvPr/>
          </p:nvSpPr>
          <p:spPr>
            <a:xfrm flipV="1">
              <a:off x="4932040" y="836712"/>
              <a:ext cx="3816424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21" name="2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0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4" dur="5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5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5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0" presetClass="entr" presetSubtype="0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4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20" grpId="0" animBg="1"/>
      <p:bldP spid="20" grpId="1" animBg="1"/>
      <p:bldP spid="9" grpId="0" animBg="1"/>
      <p:bldP spid="9" grpId="1" animBg="1"/>
      <p:bldP spid="2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68580" tIns="34290" rIns="68580" bIns="3429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68580" tIns="34290" rIns="68580" bIns="3429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1"/>
            <a:ext cx="9144000" cy="17774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68580" tIns="34290" rIns="68580" bIns="34290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4500" b="1" dirty="0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3600" dirty="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3600" dirty="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3300" dirty="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3300" dirty="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3300" b="1" dirty="0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3300" b="1" dirty="0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2"/>
            <a:ext cx="2667000" cy="1254189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68580" tIns="34290" rIns="68580" bIns="34290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0"/>
            <a:ext cx="9144000" cy="23852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 lIns="68580" tIns="34290" rIns="68580" bIns="34290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100" dirty="0" smtClean="0">
                <a:solidFill>
                  <a:srgbClr val="40F903"/>
                </a:solidFill>
                <a:latin typeface="Kristen ITC" pitchFamily="66" charset="0"/>
              </a:rPr>
              <a:t>Esta presentación </a:t>
            </a:r>
            <a:r>
              <a:rPr lang="es-ES" sz="1100" dirty="0" err="1" smtClean="0">
                <a:solidFill>
                  <a:srgbClr val="40F903"/>
                </a:solidFill>
                <a:latin typeface="Kristen ITC" pitchFamily="66" charset="0"/>
              </a:rPr>
              <a:t>powerpoint</a:t>
            </a:r>
            <a:r>
              <a:rPr lang="es-ES" sz="1100" dirty="0" smtClean="0">
                <a:solidFill>
                  <a:srgbClr val="40F903"/>
                </a:solidFill>
                <a:latin typeface="Kristen ITC" pitchFamily="66" charset="0"/>
              </a:rPr>
              <a:t>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1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1426</TotalTime>
  <Words>293</Words>
  <Application>Microsoft Office PowerPoint</Application>
  <PresentationFormat>Presentación en pantalla (16:9)</PresentationFormat>
  <Paragraphs>36</Paragraphs>
  <Slides>24</Slides>
  <Notes>1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31" baseType="lpstr">
      <vt:lpstr>Arial</vt:lpstr>
      <vt:lpstr>Calibri</vt:lpstr>
      <vt:lpstr>Harrington</vt:lpstr>
      <vt:lpstr>Kristen ITC</vt:lpstr>
      <vt:lpstr>Script MT Bold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Grizli777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 de Windows</dc:creator>
  <cp:lastModifiedBy>Usuario de Windows</cp:lastModifiedBy>
  <cp:revision>111</cp:revision>
  <dcterms:created xsi:type="dcterms:W3CDTF">2018-05-27T18:20:08Z</dcterms:created>
  <dcterms:modified xsi:type="dcterms:W3CDTF">2018-07-04T22:19:44Z</dcterms:modified>
</cp:coreProperties>
</file>