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62" r:id="rId2"/>
  </p:sldMasterIdLst>
  <p:sldIdLst>
    <p:sldId id="256" r:id="rId3"/>
    <p:sldId id="297" r:id="rId4"/>
    <p:sldId id="273" r:id="rId5"/>
    <p:sldId id="298" r:id="rId6"/>
    <p:sldId id="277" r:id="rId7"/>
    <p:sldId id="299" r:id="rId8"/>
    <p:sldId id="275" r:id="rId9"/>
    <p:sldId id="300" r:id="rId10"/>
    <p:sldId id="276" r:id="rId11"/>
    <p:sldId id="301" r:id="rId12"/>
    <p:sldId id="274" r:id="rId13"/>
    <p:sldId id="302" r:id="rId14"/>
    <p:sldId id="257" r:id="rId15"/>
    <p:sldId id="303" r:id="rId16"/>
    <p:sldId id="279" r:id="rId17"/>
    <p:sldId id="304" r:id="rId18"/>
    <p:sldId id="278" r:id="rId19"/>
    <p:sldId id="305" r:id="rId20"/>
    <p:sldId id="285" r:id="rId21"/>
    <p:sldId id="306" r:id="rId22"/>
    <p:sldId id="284" r:id="rId23"/>
    <p:sldId id="296"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MNBVJyT6xhTkzLnnr2vKQ" hashData="SRl/aw9lrDTrV1Gi9yuISS5UOo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BF67C1"/>
    <a:srgbClr val="0066FF"/>
    <a:srgbClr val="3645D6"/>
    <a:srgbClr val="BE64C0"/>
    <a:srgbClr val="853787"/>
    <a:srgbClr val="AFCAEB"/>
    <a:srgbClr val="4D8AD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93" autoAdjust="0"/>
    <p:restoredTop sz="94660"/>
  </p:normalViewPr>
  <p:slideViewPr>
    <p:cSldViewPr>
      <p:cViewPr>
        <p:scale>
          <a:sx n="40" d="100"/>
          <a:sy n="40" d="100"/>
        </p:scale>
        <p:origin x="-852" y="-5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FC1EA91-A34E-4AA2-A516-D07246946421}"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s-ES" smtClean="0"/>
              <a:t>Haga clic para modificar el estilo de título del patrón</a:t>
            </a:r>
            <a:endParaRPr kumimoji="0" lang="en-US"/>
          </a:p>
        </p:txBody>
      </p:sp>
      <p:sp>
        <p:nvSpPr>
          <p:cNvPr id="28" name="27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17" name="16 Marcador de pie de página"/>
          <p:cNvSpPr>
            <a:spLocks noGrp="1"/>
          </p:cNvSpPr>
          <p:nvPr>
            <p:ph type="ftr" sz="quarter" idx="11"/>
          </p:nvPr>
        </p:nvSpPr>
        <p:spPr/>
        <p:txBody>
          <a:bodyPr/>
          <a:lstStyle/>
          <a:p>
            <a:endParaRPr lang="es-ES"/>
          </a:p>
        </p:txBody>
      </p:sp>
      <p:sp>
        <p:nvSpPr>
          <p:cNvPr id="29" name="28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
        <p:nvSpPr>
          <p:cNvPr id="9" name="8 Subtítulo"/>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7924800" y="6416675"/>
            <a:ext cx="762000" cy="365125"/>
          </a:xfrm>
        </p:spPr>
        <p:txBody>
          <a:bodyPr/>
          <a:lstStyle/>
          <a:p>
            <a:fld id="{6D5F0951-C408-4626-AE83-31E6C081AD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4" name="3 Marcador de texto"/>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E10004B-2623-4E06-9E6B-7F162B42872B}" type="datetimeFigureOut">
              <a:rPr lang="es-ES" smtClean="0"/>
              <a:pPr/>
              <a:t>07/08/2013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5F0951-C408-4626-AE83-31E6C081AD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7D3E418-7994-497A-A194-6564DA904C9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EE10004B-2623-4E06-9E6B-7F162B42872B}" type="datetimeFigureOut">
              <a:rPr lang="es-ES" smtClean="0"/>
              <a:pPr/>
              <a:t>07/08/2013</a:t>
            </a:fld>
            <a:endParaRPr lang="es-ES"/>
          </a:p>
        </p:txBody>
      </p:sp>
      <p:sp>
        <p:nvSpPr>
          <p:cNvPr id="3" name="2 Marcador de pie de página"/>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s-ES"/>
          </a:p>
        </p:txBody>
      </p:sp>
      <p:sp>
        <p:nvSpPr>
          <p:cNvPr id="23" name="22 Marcador de número de diapositiva"/>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D5F0951-C408-4626-AE83-31E6C081ADB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7.png"/><Relationship Id="rId7" Type="http://schemas.openxmlformats.org/officeDocument/2006/relationships/image" Target="../media/image1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xml"/><Relationship Id="rId16" Type="http://schemas.openxmlformats.org/officeDocument/2006/relationships/hyperlink" Target="http://www.mispps.com/index.php?board=73.0" TargetMode="External"/><Relationship Id="rId20" Type="http://schemas.openxmlformats.org/officeDocument/2006/relationships/image" Target="../media/image2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365753_makro_cvetok_goluboj_lepestki_1680x1050_(www.GdeFon.ru).jpg"/>
          <p:cNvPicPr>
            <a:picLocks noChangeAspect="1"/>
          </p:cNvPicPr>
          <p:nvPr/>
        </p:nvPicPr>
        <p:blipFill>
          <a:blip r:embed="rId3"/>
          <a:srcRect l="4875" r="5596" b="9434"/>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33" name="32 Redondear rectángulo de esquina diagonal"/>
          <p:cNvSpPr/>
          <p:nvPr/>
        </p:nvSpPr>
        <p:spPr>
          <a:xfrm>
            <a:off x="0" y="0"/>
            <a:ext cx="857256" cy="6429396"/>
          </a:xfrm>
          <a:prstGeom prst="round2DiagRect">
            <a:avLst>
              <a:gd name="adj1" fmla="val 50000"/>
              <a:gd name="adj2" fmla="val 0"/>
            </a:avLst>
          </a:prstGeom>
          <a:solidFill>
            <a:schemeClr val="bg2">
              <a:lumMod val="60000"/>
              <a:lumOff val="4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dondear rectángulo de esquina diagonal"/>
          <p:cNvSpPr/>
          <p:nvPr/>
        </p:nvSpPr>
        <p:spPr>
          <a:xfrm>
            <a:off x="1714480" y="0"/>
            <a:ext cx="857256" cy="4643446"/>
          </a:xfrm>
          <a:prstGeom prst="round2DiagRect">
            <a:avLst>
              <a:gd name="adj1" fmla="val 50000"/>
              <a:gd name="adj2" fmla="val 0"/>
            </a:avLst>
          </a:prstGeom>
          <a:solidFill>
            <a:srgbClr val="0066FF">
              <a:alpha val="69804"/>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dondear rectángulo de esquina diagonal"/>
          <p:cNvSpPr/>
          <p:nvPr/>
        </p:nvSpPr>
        <p:spPr>
          <a:xfrm>
            <a:off x="857224" y="0"/>
            <a:ext cx="857256" cy="5643578"/>
          </a:xfrm>
          <a:prstGeom prst="round2DiagRect">
            <a:avLst>
              <a:gd name="adj1" fmla="val 50000"/>
              <a:gd name="adj2" fmla="val 0"/>
            </a:avLst>
          </a:prstGeom>
          <a:solidFill>
            <a:schemeClr val="bg2">
              <a:lumMod val="40000"/>
              <a:lumOff val="6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dondear rectángulo de esquina diagonal"/>
          <p:cNvSpPr/>
          <p:nvPr/>
        </p:nvSpPr>
        <p:spPr>
          <a:xfrm>
            <a:off x="2571736" y="0"/>
            <a:ext cx="857256" cy="3786190"/>
          </a:xfrm>
          <a:prstGeom prst="round2DiagRect">
            <a:avLst>
              <a:gd name="adj1" fmla="val 50000"/>
              <a:gd name="adj2" fmla="val 0"/>
            </a:avLst>
          </a:prstGeom>
          <a:solidFill>
            <a:srgbClr val="4D8AD3">
              <a:alpha val="69804"/>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dondear rectángulo de esquina diagonal"/>
          <p:cNvSpPr/>
          <p:nvPr/>
        </p:nvSpPr>
        <p:spPr>
          <a:xfrm>
            <a:off x="3428992" y="0"/>
            <a:ext cx="1000132" cy="3071810"/>
          </a:xfrm>
          <a:prstGeom prst="round2DiagRect">
            <a:avLst>
              <a:gd name="adj1" fmla="val 50000"/>
              <a:gd name="adj2" fmla="val 0"/>
            </a:avLst>
          </a:prstGeom>
          <a:solidFill>
            <a:srgbClr val="AFCAEB">
              <a:alpha val="69804"/>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dondear rectángulo de esquina diagonal"/>
          <p:cNvSpPr/>
          <p:nvPr/>
        </p:nvSpPr>
        <p:spPr>
          <a:xfrm flipH="1">
            <a:off x="8215338" y="0"/>
            <a:ext cx="928662" cy="6429396"/>
          </a:xfrm>
          <a:prstGeom prst="round2DiagRect">
            <a:avLst>
              <a:gd name="adj1" fmla="val 50000"/>
              <a:gd name="adj2" fmla="val 0"/>
            </a:avLst>
          </a:prstGeom>
          <a:solidFill>
            <a:schemeClr val="bg2">
              <a:lumMod val="60000"/>
              <a:lumOff val="4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dondear rectángulo de esquina diagonal"/>
          <p:cNvSpPr/>
          <p:nvPr/>
        </p:nvSpPr>
        <p:spPr>
          <a:xfrm flipH="1">
            <a:off x="7358082" y="0"/>
            <a:ext cx="928694" cy="5572140"/>
          </a:xfrm>
          <a:prstGeom prst="round2DiagRect">
            <a:avLst>
              <a:gd name="adj1" fmla="val 50000"/>
              <a:gd name="adj2" fmla="val 0"/>
            </a:avLst>
          </a:prstGeom>
          <a:solidFill>
            <a:schemeClr val="bg2">
              <a:lumMod val="40000"/>
              <a:lumOff val="6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dondear rectángulo de esquina diagonal"/>
          <p:cNvSpPr/>
          <p:nvPr/>
        </p:nvSpPr>
        <p:spPr>
          <a:xfrm flipH="1">
            <a:off x="6429388" y="0"/>
            <a:ext cx="928662" cy="4714884"/>
          </a:xfrm>
          <a:prstGeom prst="round2DiagRect">
            <a:avLst>
              <a:gd name="adj1" fmla="val 50000"/>
              <a:gd name="adj2" fmla="val 0"/>
            </a:avLst>
          </a:prstGeom>
          <a:solidFill>
            <a:srgbClr val="0066FF">
              <a:alpha val="7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dondear rectángulo de esquina diagonal"/>
          <p:cNvSpPr/>
          <p:nvPr/>
        </p:nvSpPr>
        <p:spPr>
          <a:xfrm flipH="1">
            <a:off x="5500694" y="0"/>
            <a:ext cx="928662" cy="3929066"/>
          </a:xfrm>
          <a:prstGeom prst="round2DiagRect">
            <a:avLst>
              <a:gd name="adj1" fmla="val 50000"/>
              <a:gd name="adj2" fmla="val 0"/>
            </a:avLst>
          </a:prstGeom>
          <a:solidFill>
            <a:srgbClr val="4D8AD3">
              <a:alpha val="7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dondear rectángulo de esquina diagonal"/>
          <p:cNvSpPr/>
          <p:nvPr/>
        </p:nvSpPr>
        <p:spPr>
          <a:xfrm flipH="1">
            <a:off x="4429124" y="0"/>
            <a:ext cx="1071570" cy="3071810"/>
          </a:xfrm>
          <a:prstGeom prst="round2DiagRect">
            <a:avLst>
              <a:gd name="adj1" fmla="val 50000"/>
              <a:gd name="adj2" fmla="val 0"/>
            </a:avLst>
          </a:prstGeom>
          <a:solidFill>
            <a:srgbClr val="AFCAEB">
              <a:alpha val="7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cooltext1143162408.png"/>
          <p:cNvPicPr>
            <a:picLocks noChangeAspect="1"/>
          </p:cNvPicPr>
          <p:nvPr/>
        </p:nvPicPr>
        <p:blipFill>
          <a:blip r:embed="rId4"/>
          <a:stretch>
            <a:fillRect/>
          </a:stretch>
        </p:blipFill>
        <p:spPr>
          <a:xfrm>
            <a:off x="5643570" y="714356"/>
            <a:ext cx="1396825" cy="1079365"/>
          </a:xfrm>
          <a:prstGeom prst="rect">
            <a:avLst/>
          </a:prstGeom>
        </p:spPr>
      </p:pic>
      <p:pic>
        <p:nvPicPr>
          <p:cNvPr id="16" name="15 Imagen" descr="cooltext1143162098.png"/>
          <p:cNvPicPr>
            <a:picLocks noChangeAspect="1"/>
          </p:cNvPicPr>
          <p:nvPr/>
        </p:nvPicPr>
        <p:blipFill>
          <a:blip r:embed="rId5"/>
          <a:stretch>
            <a:fillRect/>
          </a:stretch>
        </p:blipFill>
        <p:spPr>
          <a:xfrm>
            <a:off x="3340825" y="1500174"/>
            <a:ext cx="5803175" cy="1231746"/>
          </a:xfrm>
          <a:prstGeom prst="rect">
            <a:avLst/>
          </a:prstGeom>
        </p:spPr>
      </p:pic>
      <p:pic>
        <p:nvPicPr>
          <p:cNvPr id="17" name="16 Imagen" descr="cooltext1143162293.png"/>
          <p:cNvPicPr>
            <a:picLocks noChangeAspect="1"/>
          </p:cNvPicPr>
          <p:nvPr/>
        </p:nvPicPr>
        <p:blipFill>
          <a:blip r:embed="rId6"/>
          <a:stretch>
            <a:fillRect/>
          </a:stretch>
        </p:blipFill>
        <p:spPr>
          <a:xfrm>
            <a:off x="3929058" y="2857496"/>
            <a:ext cx="4609524" cy="1536508"/>
          </a:xfrm>
          <a:prstGeom prst="rect">
            <a:avLst/>
          </a:prstGeom>
        </p:spPr>
      </p:pic>
      <p:sp>
        <p:nvSpPr>
          <p:cNvPr id="19" name="18 CuadroTexto"/>
          <p:cNvSpPr txBox="1"/>
          <p:nvPr/>
        </p:nvSpPr>
        <p:spPr>
          <a:xfrm>
            <a:off x="0" y="6334780"/>
            <a:ext cx="3643306" cy="52322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es-ES" sz="1400" b="1" spc="150" dirty="0" smtClean="0">
                <a:ln w="11430"/>
                <a:solidFill>
                  <a:srgbClr val="F8F8F8"/>
                </a:solidFill>
                <a:effectLst>
                  <a:outerShdw blurRad="25400" algn="tl" rotWithShape="0">
                    <a:srgbClr val="000000">
                      <a:alpha val="43000"/>
                    </a:srgbClr>
                  </a:outerShdw>
                </a:effectLst>
                <a:latin typeface="Script MT Bold" pitchFamily="66" charset="0"/>
              </a:rPr>
              <a:t>Esta Es Una Creación De </a:t>
            </a:r>
            <a:r>
              <a:rPr lang="es-ES" sz="1400" b="1" spc="150" dirty="0" err="1" smtClean="0">
                <a:ln w="11430"/>
                <a:solidFill>
                  <a:srgbClr val="F8F8F8"/>
                </a:solidFill>
                <a:effectLst>
                  <a:outerShdw blurRad="25400" algn="tl" rotWithShape="0">
                    <a:srgbClr val="000000">
                      <a:alpha val="43000"/>
                    </a:srgbClr>
                  </a:outerShdw>
                </a:effectLst>
                <a:latin typeface="Script MT Bold" pitchFamily="66" charset="0"/>
              </a:rPr>
              <a:t>Jaz-pac</a:t>
            </a:r>
            <a:endParaRPr lang="es-ES" sz="1400" b="1" spc="150" dirty="0" smtClean="0">
              <a:ln w="11430"/>
              <a:solidFill>
                <a:srgbClr val="F8F8F8"/>
              </a:solidFill>
              <a:effectLst>
                <a:outerShdw blurRad="25400" algn="tl" rotWithShape="0">
                  <a:srgbClr val="000000">
                    <a:alpha val="43000"/>
                  </a:srgbClr>
                </a:outerShdw>
              </a:effectLst>
              <a:latin typeface="Script MT Bold" pitchFamily="66" charset="0"/>
            </a:endParaRPr>
          </a:p>
          <a:p>
            <a:endParaRPr lang="es-ES" sz="1400" b="1" spc="150" dirty="0">
              <a:ln w="11430"/>
              <a:solidFill>
                <a:srgbClr val="F8F8F8"/>
              </a:solidFill>
              <a:effectLst>
                <a:outerShdw blurRad="25400" algn="tl" rotWithShape="0">
                  <a:srgbClr val="000000">
                    <a:alpha val="43000"/>
                  </a:srgbClr>
                </a:outerShdw>
              </a:effectLst>
            </a:endParaRPr>
          </a:p>
        </p:txBody>
      </p:sp>
      <p:sp>
        <p:nvSpPr>
          <p:cNvPr id="20" name="19 Rectángulo"/>
          <p:cNvSpPr/>
          <p:nvPr/>
        </p:nvSpPr>
        <p:spPr>
          <a:xfrm>
            <a:off x="0" y="0"/>
            <a:ext cx="964409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sndAc>
      <p:stSnd loop="1">
        <p:snd r:embed="rId2" name="La Musica De Los Dioses musica cel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20"/>
                                        </p:tgtEl>
                                      </p:cBhvr>
                                    </p:animEffect>
                                    <p:set>
                                      <p:cBhvr>
                                        <p:cTn id="7" dur="1" fill="hold">
                                          <p:stCondLst>
                                            <p:cond delay="499"/>
                                          </p:stCondLst>
                                        </p:cTn>
                                        <p:tgtEl>
                                          <p:spTgt spid="20"/>
                                        </p:tgtEl>
                                        <p:attrNameLst>
                                          <p:attrName>style.visibility</p:attrName>
                                        </p:attrNameLst>
                                      </p:cBhvr>
                                      <p:to>
                                        <p:strVal val="hidden"/>
                                      </p:to>
                                    </p:se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33"/>
                                        </p:tgtEl>
                                        <p:attrNameLst>
                                          <p:attrName>style.visibility</p:attrName>
                                        </p:attrNameLst>
                                      </p:cBhvr>
                                      <p:to>
                                        <p:strVal val="visible"/>
                                      </p:to>
                                    </p:set>
                                    <p:anim calcmode="lin" valueType="num">
                                      <p:cBhvr additive="base">
                                        <p:cTn id="10" dur="3000" fill="hold"/>
                                        <p:tgtEl>
                                          <p:spTgt spid="33"/>
                                        </p:tgtEl>
                                        <p:attrNameLst>
                                          <p:attrName>ppt_x</p:attrName>
                                        </p:attrNameLst>
                                      </p:cBhvr>
                                      <p:tavLst>
                                        <p:tav tm="0">
                                          <p:val>
                                            <p:strVal val="1+#ppt_w/2"/>
                                          </p:val>
                                        </p:tav>
                                        <p:tav tm="100000">
                                          <p:val>
                                            <p:strVal val="#ppt_x"/>
                                          </p:val>
                                        </p:tav>
                                      </p:tavLst>
                                    </p:anim>
                                    <p:anim calcmode="lin" valueType="num">
                                      <p:cBhvr additive="base">
                                        <p:cTn id="11" dur="3000" fill="hold"/>
                                        <p:tgtEl>
                                          <p:spTgt spid="3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3000" fill="hold"/>
                                        <p:tgtEl>
                                          <p:spTgt spid="34"/>
                                        </p:tgtEl>
                                        <p:attrNameLst>
                                          <p:attrName>ppt_x</p:attrName>
                                        </p:attrNameLst>
                                      </p:cBhvr>
                                      <p:tavLst>
                                        <p:tav tm="0">
                                          <p:val>
                                            <p:strVal val="1+#ppt_w/2"/>
                                          </p:val>
                                        </p:tav>
                                        <p:tav tm="100000">
                                          <p:val>
                                            <p:strVal val="#ppt_x"/>
                                          </p:val>
                                        </p:tav>
                                      </p:tavLst>
                                    </p:anim>
                                    <p:anim calcmode="lin" valueType="num">
                                      <p:cBhvr additive="base">
                                        <p:cTn id="15" dur="3000" fill="hold"/>
                                        <p:tgtEl>
                                          <p:spTgt spid="3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3000" fill="hold"/>
                                        <p:tgtEl>
                                          <p:spTgt spid="35"/>
                                        </p:tgtEl>
                                        <p:attrNameLst>
                                          <p:attrName>ppt_x</p:attrName>
                                        </p:attrNameLst>
                                      </p:cBhvr>
                                      <p:tavLst>
                                        <p:tav tm="0">
                                          <p:val>
                                            <p:strVal val="1+#ppt_w/2"/>
                                          </p:val>
                                        </p:tav>
                                        <p:tav tm="100000">
                                          <p:val>
                                            <p:strVal val="#ppt_x"/>
                                          </p:val>
                                        </p:tav>
                                      </p:tavLst>
                                    </p:anim>
                                    <p:anim calcmode="lin" valueType="num">
                                      <p:cBhvr additive="base">
                                        <p:cTn id="19" dur="3000" fill="hold"/>
                                        <p:tgtEl>
                                          <p:spTgt spid="3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3000" fill="hold"/>
                                        <p:tgtEl>
                                          <p:spTgt spid="36"/>
                                        </p:tgtEl>
                                        <p:attrNameLst>
                                          <p:attrName>ppt_x</p:attrName>
                                        </p:attrNameLst>
                                      </p:cBhvr>
                                      <p:tavLst>
                                        <p:tav tm="0">
                                          <p:val>
                                            <p:strVal val="1+#ppt_w/2"/>
                                          </p:val>
                                        </p:tav>
                                        <p:tav tm="100000">
                                          <p:val>
                                            <p:strVal val="#ppt_x"/>
                                          </p:val>
                                        </p:tav>
                                      </p:tavLst>
                                    </p:anim>
                                    <p:anim calcmode="lin" valueType="num">
                                      <p:cBhvr additive="base">
                                        <p:cTn id="23" dur="30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iterate type="lt">
                                    <p:tmPct val="0"/>
                                  </p:iterate>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3000" fill="hold"/>
                                        <p:tgtEl>
                                          <p:spTgt spid="37"/>
                                        </p:tgtEl>
                                        <p:attrNameLst>
                                          <p:attrName>ppt_x</p:attrName>
                                        </p:attrNameLst>
                                      </p:cBhvr>
                                      <p:tavLst>
                                        <p:tav tm="0">
                                          <p:val>
                                            <p:strVal val="1+#ppt_w/2"/>
                                          </p:val>
                                        </p:tav>
                                        <p:tav tm="100000">
                                          <p:val>
                                            <p:strVal val="#ppt_x"/>
                                          </p:val>
                                        </p:tav>
                                      </p:tavLst>
                                    </p:anim>
                                    <p:anim calcmode="lin" valueType="num">
                                      <p:cBhvr additive="base">
                                        <p:cTn id="27" dur="3000" fill="hold"/>
                                        <p:tgtEl>
                                          <p:spTgt spid="3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3000" fill="hold"/>
                                        <p:tgtEl>
                                          <p:spTgt spid="38"/>
                                        </p:tgtEl>
                                        <p:attrNameLst>
                                          <p:attrName>ppt_x</p:attrName>
                                        </p:attrNameLst>
                                      </p:cBhvr>
                                      <p:tavLst>
                                        <p:tav tm="0">
                                          <p:val>
                                            <p:strVal val="0-#ppt_w/2"/>
                                          </p:val>
                                        </p:tav>
                                        <p:tav tm="100000">
                                          <p:val>
                                            <p:strVal val="#ppt_x"/>
                                          </p:val>
                                        </p:tav>
                                      </p:tavLst>
                                    </p:anim>
                                    <p:anim calcmode="lin" valueType="num">
                                      <p:cBhvr additive="base">
                                        <p:cTn id="31" dur="3000" fill="hold"/>
                                        <p:tgtEl>
                                          <p:spTgt spid="3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additive="base">
                                        <p:cTn id="34" dur="3000" fill="hold"/>
                                        <p:tgtEl>
                                          <p:spTgt spid="39"/>
                                        </p:tgtEl>
                                        <p:attrNameLst>
                                          <p:attrName>ppt_x</p:attrName>
                                        </p:attrNameLst>
                                      </p:cBhvr>
                                      <p:tavLst>
                                        <p:tav tm="0">
                                          <p:val>
                                            <p:strVal val="0-#ppt_w/2"/>
                                          </p:val>
                                        </p:tav>
                                        <p:tav tm="100000">
                                          <p:val>
                                            <p:strVal val="#ppt_x"/>
                                          </p:val>
                                        </p:tav>
                                      </p:tavLst>
                                    </p:anim>
                                    <p:anim calcmode="lin" valueType="num">
                                      <p:cBhvr additive="base">
                                        <p:cTn id="35" dur="3000" fill="hold"/>
                                        <p:tgtEl>
                                          <p:spTgt spid="3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3000" fill="hold"/>
                                        <p:tgtEl>
                                          <p:spTgt spid="40"/>
                                        </p:tgtEl>
                                        <p:attrNameLst>
                                          <p:attrName>ppt_x</p:attrName>
                                        </p:attrNameLst>
                                      </p:cBhvr>
                                      <p:tavLst>
                                        <p:tav tm="0">
                                          <p:val>
                                            <p:strVal val="0-#ppt_w/2"/>
                                          </p:val>
                                        </p:tav>
                                        <p:tav tm="100000">
                                          <p:val>
                                            <p:strVal val="#ppt_x"/>
                                          </p:val>
                                        </p:tav>
                                      </p:tavLst>
                                    </p:anim>
                                    <p:anim calcmode="lin" valueType="num">
                                      <p:cBhvr additive="base">
                                        <p:cTn id="39" dur="30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3000" fill="hold"/>
                                        <p:tgtEl>
                                          <p:spTgt spid="41"/>
                                        </p:tgtEl>
                                        <p:attrNameLst>
                                          <p:attrName>ppt_x</p:attrName>
                                        </p:attrNameLst>
                                      </p:cBhvr>
                                      <p:tavLst>
                                        <p:tav tm="0">
                                          <p:val>
                                            <p:strVal val="0-#ppt_w/2"/>
                                          </p:val>
                                        </p:tav>
                                        <p:tav tm="100000">
                                          <p:val>
                                            <p:strVal val="#ppt_x"/>
                                          </p:val>
                                        </p:tav>
                                      </p:tavLst>
                                    </p:anim>
                                    <p:anim calcmode="lin" valueType="num">
                                      <p:cBhvr additive="base">
                                        <p:cTn id="43" dur="3000" fill="hold"/>
                                        <p:tgtEl>
                                          <p:spTgt spid="4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3000" fill="hold"/>
                                        <p:tgtEl>
                                          <p:spTgt spid="42"/>
                                        </p:tgtEl>
                                        <p:attrNameLst>
                                          <p:attrName>ppt_x</p:attrName>
                                        </p:attrNameLst>
                                      </p:cBhvr>
                                      <p:tavLst>
                                        <p:tav tm="0">
                                          <p:val>
                                            <p:strVal val="0-#ppt_w/2"/>
                                          </p:val>
                                        </p:tav>
                                        <p:tav tm="100000">
                                          <p:val>
                                            <p:strVal val="#ppt_x"/>
                                          </p:val>
                                        </p:tav>
                                      </p:tavLst>
                                    </p:anim>
                                    <p:anim calcmode="lin" valueType="num">
                                      <p:cBhvr additive="base">
                                        <p:cTn id="47" dur="3000" fill="hold"/>
                                        <p:tgtEl>
                                          <p:spTgt spid="42"/>
                                        </p:tgtEl>
                                        <p:attrNameLst>
                                          <p:attrName>ppt_y</p:attrName>
                                        </p:attrNameLst>
                                      </p:cBhvr>
                                      <p:tavLst>
                                        <p:tav tm="0">
                                          <p:val>
                                            <p:strVal val="#ppt_y"/>
                                          </p:val>
                                        </p:tav>
                                        <p:tav tm="100000">
                                          <p:val>
                                            <p:strVal val="#ppt_y"/>
                                          </p:val>
                                        </p:tav>
                                      </p:tavLst>
                                    </p:anim>
                                  </p:childTnLst>
                                </p:cTn>
                              </p:par>
                              <p:par>
                                <p:cTn id="48" presetID="15" presetClass="entr" presetSubtype="0" fill="hold" grpId="1" nodeType="withEffect">
                                  <p:stCondLst>
                                    <p:cond delay="0"/>
                                  </p:stCondLst>
                                  <p:iterate type="lt">
                                    <p:tmPct val="0"/>
                                  </p:iterate>
                                  <p:childTnLst>
                                    <p:set>
                                      <p:cBhvr>
                                        <p:cTn id="49" dur="1" fill="hold">
                                          <p:stCondLst>
                                            <p:cond delay="0"/>
                                          </p:stCondLst>
                                        </p:cTn>
                                        <p:tgtEl>
                                          <p:spTgt spid="33"/>
                                        </p:tgtEl>
                                        <p:attrNameLst>
                                          <p:attrName>style.visibility</p:attrName>
                                        </p:attrNameLst>
                                      </p:cBhvr>
                                      <p:to>
                                        <p:strVal val="visible"/>
                                      </p:to>
                                    </p:set>
                                    <p:anim calcmode="lin" valueType="num">
                                      <p:cBhvr>
                                        <p:cTn id="50" dur="3000" fill="hold"/>
                                        <p:tgtEl>
                                          <p:spTgt spid="33"/>
                                        </p:tgtEl>
                                        <p:attrNameLst>
                                          <p:attrName>ppt_w</p:attrName>
                                        </p:attrNameLst>
                                      </p:cBhvr>
                                      <p:tavLst>
                                        <p:tav tm="0">
                                          <p:val>
                                            <p:fltVal val="0"/>
                                          </p:val>
                                        </p:tav>
                                        <p:tav tm="100000">
                                          <p:val>
                                            <p:strVal val="#ppt_w"/>
                                          </p:val>
                                        </p:tav>
                                      </p:tavLst>
                                    </p:anim>
                                    <p:anim calcmode="lin" valueType="num">
                                      <p:cBhvr>
                                        <p:cTn id="51" dur="3000" fill="hold"/>
                                        <p:tgtEl>
                                          <p:spTgt spid="33"/>
                                        </p:tgtEl>
                                        <p:attrNameLst>
                                          <p:attrName>ppt_h</p:attrName>
                                        </p:attrNameLst>
                                      </p:cBhvr>
                                      <p:tavLst>
                                        <p:tav tm="0">
                                          <p:val>
                                            <p:fltVal val="0"/>
                                          </p:val>
                                        </p:tav>
                                        <p:tav tm="100000">
                                          <p:val>
                                            <p:strVal val="#ppt_h"/>
                                          </p:val>
                                        </p:tav>
                                      </p:tavLst>
                                    </p:anim>
                                    <p:anim calcmode="lin" valueType="num">
                                      <p:cBhvr>
                                        <p:cTn id="52" dur="3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53" dur="3000" fill="hold"/>
                                        <p:tgtEl>
                                          <p:spTgt spid="33"/>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1" nodeType="withEffect">
                                  <p:stCondLst>
                                    <p:cond delay="0"/>
                                  </p:stCondLst>
                                  <p:iterate type="lt">
                                    <p:tmPct val="0"/>
                                  </p:iterate>
                                  <p:childTnLst>
                                    <p:set>
                                      <p:cBhvr>
                                        <p:cTn id="55" dur="1" fill="hold">
                                          <p:stCondLst>
                                            <p:cond delay="0"/>
                                          </p:stCondLst>
                                        </p:cTn>
                                        <p:tgtEl>
                                          <p:spTgt spid="34"/>
                                        </p:tgtEl>
                                        <p:attrNameLst>
                                          <p:attrName>style.visibility</p:attrName>
                                        </p:attrNameLst>
                                      </p:cBhvr>
                                      <p:to>
                                        <p:strVal val="visible"/>
                                      </p:to>
                                    </p:set>
                                    <p:anim calcmode="lin" valueType="num">
                                      <p:cBhvr>
                                        <p:cTn id="56" dur="3000" fill="hold"/>
                                        <p:tgtEl>
                                          <p:spTgt spid="34"/>
                                        </p:tgtEl>
                                        <p:attrNameLst>
                                          <p:attrName>ppt_w</p:attrName>
                                        </p:attrNameLst>
                                      </p:cBhvr>
                                      <p:tavLst>
                                        <p:tav tm="0">
                                          <p:val>
                                            <p:fltVal val="0"/>
                                          </p:val>
                                        </p:tav>
                                        <p:tav tm="100000">
                                          <p:val>
                                            <p:strVal val="#ppt_w"/>
                                          </p:val>
                                        </p:tav>
                                      </p:tavLst>
                                    </p:anim>
                                    <p:anim calcmode="lin" valueType="num">
                                      <p:cBhvr>
                                        <p:cTn id="57" dur="3000" fill="hold"/>
                                        <p:tgtEl>
                                          <p:spTgt spid="34"/>
                                        </p:tgtEl>
                                        <p:attrNameLst>
                                          <p:attrName>ppt_h</p:attrName>
                                        </p:attrNameLst>
                                      </p:cBhvr>
                                      <p:tavLst>
                                        <p:tav tm="0">
                                          <p:val>
                                            <p:fltVal val="0"/>
                                          </p:val>
                                        </p:tav>
                                        <p:tav tm="100000">
                                          <p:val>
                                            <p:strVal val="#ppt_h"/>
                                          </p:val>
                                        </p:tav>
                                      </p:tavLst>
                                    </p:anim>
                                    <p:anim calcmode="lin" valueType="num">
                                      <p:cBhvr>
                                        <p:cTn id="58" dur="3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59" dur="3000" fill="hold"/>
                                        <p:tgtEl>
                                          <p:spTgt spid="34"/>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1" nodeType="withEffect">
                                  <p:stCondLst>
                                    <p:cond delay="0"/>
                                  </p:stCondLst>
                                  <p:iterate type="lt">
                                    <p:tmPct val="0"/>
                                  </p:iterate>
                                  <p:childTnLst>
                                    <p:set>
                                      <p:cBhvr>
                                        <p:cTn id="61" dur="1" fill="hold">
                                          <p:stCondLst>
                                            <p:cond delay="0"/>
                                          </p:stCondLst>
                                        </p:cTn>
                                        <p:tgtEl>
                                          <p:spTgt spid="35"/>
                                        </p:tgtEl>
                                        <p:attrNameLst>
                                          <p:attrName>style.visibility</p:attrName>
                                        </p:attrNameLst>
                                      </p:cBhvr>
                                      <p:to>
                                        <p:strVal val="visible"/>
                                      </p:to>
                                    </p:set>
                                    <p:anim calcmode="lin" valueType="num">
                                      <p:cBhvr>
                                        <p:cTn id="62" dur="3000" fill="hold"/>
                                        <p:tgtEl>
                                          <p:spTgt spid="35"/>
                                        </p:tgtEl>
                                        <p:attrNameLst>
                                          <p:attrName>ppt_w</p:attrName>
                                        </p:attrNameLst>
                                      </p:cBhvr>
                                      <p:tavLst>
                                        <p:tav tm="0">
                                          <p:val>
                                            <p:fltVal val="0"/>
                                          </p:val>
                                        </p:tav>
                                        <p:tav tm="100000">
                                          <p:val>
                                            <p:strVal val="#ppt_w"/>
                                          </p:val>
                                        </p:tav>
                                      </p:tavLst>
                                    </p:anim>
                                    <p:anim calcmode="lin" valueType="num">
                                      <p:cBhvr>
                                        <p:cTn id="63" dur="3000" fill="hold"/>
                                        <p:tgtEl>
                                          <p:spTgt spid="35"/>
                                        </p:tgtEl>
                                        <p:attrNameLst>
                                          <p:attrName>ppt_h</p:attrName>
                                        </p:attrNameLst>
                                      </p:cBhvr>
                                      <p:tavLst>
                                        <p:tav tm="0">
                                          <p:val>
                                            <p:fltVal val="0"/>
                                          </p:val>
                                        </p:tav>
                                        <p:tav tm="100000">
                                          <p:val>
                                            <p:strVal val="#ppt_h"/>
                                          </p:val>
                                        </p:tav>
                                      </p:tavLst>
                                    </p:anim>
                                    <p:anim calcmode="lin" valueType="num">
                                      <p:cBhvr>
                                        <p:cTn id="64" dur="3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65" dur="3000" fill="hold"/>
                                        <p:tgtEl>
                                          <p:spTgt spid="35"/>
                                        </p:tgtEl>
                                        <p:attrNameLst>
                                          <p:attrName>ppt_y</p:attrName>
                                        </p:attrNameLst>
                                      </p:cBhvr>
                                      <p:tavLst>
                                        <p:tav tm="0" fmla="#ppt_y+(sin(-2*pi*(1-$))*-#ppt_x+cos(-2*pi*(1-$))*(1-#ppt_y))*(1-$)">
                                          <p:val>
                                            <p:fltVal val="0"/>
                                          </p:val>
                                        </p:tav>
                                        <p:tav tm="100000">
                                          <p:val>
                                            <p:fltVal val="1"/>
                                          </p:val>
                                        </p:tav>
                                      </p:tavLst>
                                    </p:anim>
                                  </p:childTnLst>
                                </p:cTn>
                              </p:par>
                              <p:par>
                                <p:cTn id="66" presetID="15" presetClass="entr" presetSubtype="0" fill="hold" grpId="1" nodeType="withEffect">
                                  <p:stCondLst>
                                    <p:cond delay="0"/>
                                  </p:stCondLst>
                                  <p:iterate type="lt">
                                    <p:tmPct val="0"/>
                                  </p:iterate>
                                  <p:childTnLst>
                                    <p:set>
                                      <p:cBhvr>
                                        <p:cTn id="67" dur="1" fill="hold">
                                          <p:stCondLst>
                                            <p:cond delay="0"/>
                                          </p:stCondLst>
                                        </p:cTn>
                                        <p:tgtEl>
                                          <p:spTgt spid="36"/>
                                        </p:tgtEl>
                                        <p:attrNameLst>
                                          <p:attrName>style.visibility</p:attrName>
                                        </p:attrNameLst>
                                      </p:cBhvr>
                                      <p:to>
                                        <p:strVal val="visible"/>
                                      </p:to>
                                    </p:set>
                                    <p:anim calcmode="lin" valueType="num">
                                      <p:cBhvr>
                                        <p:cTn id="68" dur="3000" fill="hold"/>
                                        <p:tgtEl>
                                          <p:spTgt spid="36"/>
                                        </p:tgtEl>
                                        <p:attrNameLst>
                                          <p:attrName>ppt_w</p:attrName>
                                        </p:attrNameLst>
                                      </p:cBhvr>
                                      <p:tavLst>
                                        <p:tav tm="0">
                                          <p:val>
                                            <p:fltVal val="0"/>
                                          </p:val>
                                        </p:tav>
                                        <p:tav tm="100000">
                                          <p:val>
                                            <p:strVal val="#ppt_w"/>
                                          </p:val>
                                        </p:tav>
                                      </p:tavLst>
                                    </p:anim>
                                    <p:anim calcmode="lin" valueType="num">
                                      <p:cBhvr>
                                        <p:cTn id="69" dur="3000" fill="hold"/>
                                        <p:tgtEl>
                                          <p:spTgt spid="36"/>
                                        </p:tgtEl>
                                        <p:attrNameLst>
                                          <p:attrName>ppt_h</p:attrName>
                                        </p:attrNameLst>
                                      </p:cBhvr>
                                      <p:tavLst>
                                        <p:tav tm="0">
                                          <p:val>
                                            <p:fltVal val="0"/>
                                          </p:val>
                                        </p:tav>
                                        <p:tav tm="100000">
                                          <p:val>
                                            <p:strVal val="#ppt_h"/>
                                          </p:val>
                                        </p:tav>
                                      </p:tavLst>
                                    </p:anim>
                                    <p:anim calcmode="lin" valueType="num">
                                      <p:cBhvr>
                                        <p:cTn id="70" dur="3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71" dur="3000" fill="hold"/>
                                        <p:tgtEl>
                                          <p:spTgt spid="36"/>
                                        </p:tgtEl>
                                        <p:attrNameLst>
                                          <p:attrName>ppt_y</p:attrName>
                                        </p:attrNameLst>
                                      </p:cBhvr>
                                      <p:tavLst>
                                        <p:tav tm="0" fmla="#ppt_y+(sin(-2*pi*(1-$))*-#ppt_x+cos(-2*pi*(1-$))*(1-#ppt_y))*(1-$)">
                                          <p:val>
                                            <p:fltVal val="0"/>
                                          </p:val>
                                        </p:tav>
                                        <p:tav tm="100000">
                                          <p:val>
                                            <p:fltVal val="1"/>
                                          </p:val>
                                        </p:tav>
                                      </p:tavLst>
                                    </p:anim>
                                  </p:childTnLst>
                                </p:cTn>
                              </p:par>
                              <p:par>
                                <p:cTn id="72" presetID="15" presetClass="entr" presetSubtype="0" fill="hold" grpId="1" nodeType="withEffect">
                                  <p:stCondLst>
                                    <p:cond delay="0"/>
                                  </p:stCondLst>
                                  <p:iterate type="lt">
                                    <p:tmPct val="0"/>
                                  </p:iterate>
                                  <p:childTnLst>
                                    <p:set>
                                      <p:cBhvr>
                                        <p:cTn id="73" dur="1" fill="hold">
                                          <p:stCondLst>
                                            <p:cond delay="0"/>
                                          </p:stCondLst>
                                        </p:cTn>
                                        <p:tgtEl>
                                          <p:spTgt spid="37"/>
                                        </p:tgtEl>
                                        <p:attrNameLst>
                                          <p:attrName>style.visibility</p:attrName>
                                        </p:attrNameLst>
                                      </p:cBhvr>
                                      <p:to>
                                        <p:strVal val="visible"/>
                                      </p:to>
                                    </p:set>
                                    <p:anim calcmode="lin" valueType="num">
                                      <p:cBhvr>
                                        <p:cTn id="74" dur="3000" fill="hold"/>
                                        <p:tgtEl>
                                          <p:spTgt spid="37"/>
                                        </p:tgtEl>
                                        <p:attrNameLst>
                                          <p:attrName>ppt_w</p:attrName>
                                        </p:attrNameLst>
                                      </p:cBhvr>
                                      <p:tavLst>
                                        <p:tav tm="0">
                                          <p:val>
                                            <p:fltVal val="0"/>
                                          </p:val>
                                        </p:tav>
                                        <p:tav tm="100000">
                                          <p:val>
                                            <p:strVal val="#ppt_w"/>
                                          </p:val>
                                        </p:tav>
                                      </p:tavLst>
                                    </p:anim>
                                    <p:anim calcmode="lin" valueType="num">
                                      <p:cBhvr>
                                        <p:cTn id="75" dur="3000" fill="hold"/>
                                        <p:tgtEl>
                                          <p:spTgt spid="37"/>
                                        </p:tgtEl>
                                        <p:attrNameLst>
                                          <p:attrName>ppt_h</p:attrName>
                                        </p:attrNameLst>
                                      </p:cBhvr>
                                      <p:tavLst>
                                        <p:tav tm="0">
                                          <p:val>
                                            <p:fltVal val="0"/>
                                          </p:val>
                                        </p:tav>
                                        <p:tav tm="100000">
                                          <p:val>
                                            <p:strVal val="#ppt_h"/>
                                          </p:val>
                                        </p:tav>
                                      </p:tavLst>
                                    </p:anim>
                                    <p:anim calcmode="lin" valueType="num">
                                      <p:cBhvr>
                                        <p:cTn id="76" dur="3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77" dur="3000" fill="hold"/>
                                        <p:tgtEl>
                                          <p:spTgt spid="37"/>
                                        </p:tgtEl>
                                        <p:attrNameLst>
                                          <p:attrName>ppt_y</p:attrName>
                                        </p:attrNameLst>
                                      </p:cBhvr>
                                      <p:tavLst>
                                        <p:tav tm="0" fmla="#ppt_y+(sin(-2*pi*(1-$))*-#ppt_x+cos(-2*pi*(1-$))*(1-#ppt_y))*(1-$)">
                                          <p:val>
                                            <p:fltVal val="0"/>
                                          </p:val>
                                        </p:tav>
                                        <p:tav tm="100000">
                                          <p:val>
                                            <p:fltVal val="1"/>
                                          </p:val>
                                        </p:tav>
                                      </p:tavLst>
                                    </p:anim>
                                  </p:childTnLst>
                                </p:cTn>
                              </p:par>
                              <p:par>
                                <p:cTn id="78" presetID="15" presetClass="entr" presetSubtype="0" fill="hold" grpId="1" nodeType="withEffect">
                                  <p:stCondLst>
                                    <p:cond delay="0"/>
                                  </p:stCondLst>
                                  <p:childTnLst>
                                    <p:set>
                                      <p:cBhvr>
                                        <p:cTn id="79" dur="1" fill="hold">
                                          <p:stCondLst>
                                            <p:cond delay="0"/>
                                          </p:stCondLst>
                                        </p:cTn>
                                        <p:tgtEl>
                                          <p:spTgt spid="38"/>
                                        </p:tgtEl>
                                        <p:attrNameLst>
                                          <p:attrName>style.visibility</p:attrName>
                                        </p:attrNameLst>
                                      </p:cBhvr>
                                      <p:to>
                                        <p:strVal val="visible"/>
                                      </p:to>
                                    </p:set>
                                    <p:anim calcmode="lin" valueType="num">
                                      <p:cBhvr>
                                        <p:cTn id="80" dur="3000" fill="hold"/>
                                        <p:tgtEl>
                                          <p:spTgt spid="38"/>
                                        </p:tgtEl>
                                        <p:attrNameLst>
                                          <p:attrName>ppt_w</p:attrName>
                                        </p:attrNameLst>
                                      </p:cBhvr>
                                      <p:tavLst>
                                        <p:tav tm="0">
                                          <p:val>
                                            <p:fltVal val="0"/>
                                          </p:val>
                                        </p:tav>
                                        <p:tav tm="100000">
                                          <p:val>
                                            <p:strVal val="#ppt_w"/>
                                          </p:val>
                                        </p:tav>
                                      </p:tavLst>
                                    </p:anim>
                                    <p:anim calcmode="lin" valueType="num">
                                      <p:cBhvr>
                                        <p:cTn id="81" dur="3000" fill="hold"/>
                                        <p:tgtEl>
                                          <p:spTgt spid="38"/>
                                        </p:tgtEl>
                                        <p:attrNameLst>
                                          <p:attrName>ppt_h</p:attrName>
                                        </p:attrNameLst>
                                      </p:cBhvr>
                                      <p:tavLst>
                                        <p:tav tm="0">
                                          <p:val>
                                            <p:fltVal val="0"/>
                                          </p:val>
                                        </p:tav>
                                        <p:tav tm="100000">
                                          <p:val>
                                            <p:strVal val="#ppt_h"/>
                                          </p:val>
                                        </p:tav>
                                      </p:tavLst>
                                    </p:anim>
                                    <p:anim calcmode="lin" valueType="num">
                                      <p:cBhvr>
                                        <p:cTn id="82" dur="3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83" dur="3000" fill="hold"/>
                                        <p:tgtEl>
                                          <p:spTgt spid="38"/>
                                        </p:tgtEl>
                                        <p:attrNameLst>
                                          <p:attrName>ppt_y</p:attrName>
                                        </p:attrNameLst>
                                      </p:cBhvr>
                                      <p:tavLst>
                                        <p:tav tm="0" fmla="#ppt_y+(sin(-2*pi*(1-$))*-#ppt_x+cos(-2*pi*(1-$))*(1-#ppt_y))*(1-$)">
                                          <p:val>
                                            <p:fltVal val="0"/>
                                          </p:val>
                                        </p:tav>
                                        <p:tav tm="100000">
                                          <p:val>
                                            <p:fltVal val="1"/>
                                          </p:val>
                                        </p:tav>
                                      </p:tavLst>
                                    </p:anim>
                                  </p:childTnLst>
                                </p:cTn>
                              </p:par>
                              <p:par>
                                <p:cTn id="84" presetID="15" presetClass="entr" presetSubtype="0" fill="hold" grpId="1"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p:cTn id="86" dur="3000" fill="hold"/>
                                        <p:tgtEl>
                                          <p:spTgt spid="39"/>
                                        </p:tgtEl>
                                        <p:attrNameLst>
                                          <p:attrName>ppt_w</p:attrName>
                                        </p:attrNameLst>
                                      </p:cBhvr>
                                      <p:tavLst>
                                        <p:tav tm="0">
                                          <p:val>
                                            <p:fltVal val="0"/>
                                          </p:val>
                                        </p:tav>
                                        <p:tav tm="100000">
                                          <p:val>
                                            <p:strVal val="#ppt_w"/>
                                          </p:val>
                                        </p:tav>
                                      </p:tavLst>
                                    </p:anim>
                                    <p:anim calcmode="lin" valueType="num">
                                      <p:cBhvr>
                                        <p:cTn id="87" dur="3000" fill="hold"/>
                                        <p:tgtEl>
                                          <p:spTgt spid="39"/>
                                        </p:tgtEl>
                                        <p:attrNameLst>
                                          <p:attrName>ppt_h</p:attrName>
                                        </p:attrNameLst>
                                      </p:cBhvr>
                                      <p:tavLst>
                                        <p:tav tm="0">
                                          <p:val>
                                            <p:fltVal val="0"/>
                                          </p:val>
                                        </p:tav>
                                        <p:tav tm="100000">
                                          <p:val>
                                            <p:strVal val="#ppt_h"/>
                                          </p:val>
                                        </p:tav>
                                      </p:tavLst>
                                    </p:anim>
                                    <p:anim calcmode="lin" valueType="num">
                                      <p:cBhvr>
                                        <p:cTn id="88" dur="3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89" dur="3000" fill="hold"/>
                                        <p:tgtEl>
                                          <p:spTgt spid="39"/>
                                        </p:tgtEl>
                                        <p:attrNameLst>
                                          <p:attrName>ppt_y</p:attrName>
                                        </p:attrNameLst>
                                      </p:cBhvr>
                                      <p:tavLst>
                                        <p:tav tm="0" fmla="#ppt_y+(sin(-2*pi*(1-$))*-#ppt_x+cos(-2*pi*(1-$))*(1-#ppt_y))*(1-$)">
                                          <p:val>
                                            <p:fltVal val="0"/>
                                          </p:val>
                                        </p:tav>
                                        <p:tav tm="100000">
                                          <p:val>
                                            <p:fltVal val="1"/>
                                          </p:val>
                                        </p:tav>
                                      </p:tavLst>
                                    </p:anim>
                                  </p:childTnLst>
                                </p:cTn>
                              </p:par>
                              <p:par>
                                <p:cTn id="90" presetID="15" presetClass="entr" presetSubtype="0" fill="hold" grpId="1" nodeType="withEffect">
                                  <p:stCondLst>
                                    <p:cond delay="0"/>
                                  </p:stCondLst>
                                  <p:childTnLst>
                                    <p:set>
                                      <p:cBhvr>
                                        <p:cTn id="91" dur="1" fill="hold">
                                          <p:stCondLst>
                                            <p:cond delay="0"/>
                                          </p:stCondLst>
                                        </p:cTn>
                                        <p:tgtEl>
                                          <p:spTgt spid="40"/>
                                        </p:tgtEl>
                                        <p:attrNameLst>
                                          <p:attrName>style.visibility</p:attrName>
                                        </p:attrNameLst>
                                      </p:cBhvr>
                                      <p:to>
                                        <p:strVal val="visible"/>
                                      </p:to>
                                    </p:set>
                                    <p:anim calcmode="lin" valueType="num">
                                      <p:cBhvr>
                                        <p:cTn id="92" dur="3000" fill="hold"/>
                                        <p:tgtEl>
                                          <p:spTgt spid="40"/>
                                        </p:tgtEl>
                                        <p:attrNameLst>
                                          <p:attrName>ppt_w</p:attrName>
                                        </p:attrNameLst>
                                      </p:cBhvr>
                                      <p:tavLst>
                                        <p:tav tm="0">
                                          <p:val>
                                            <p:fltVal val="0"/>
                                          </p:val>
                                        </p:tav>
                                        <p:tav tm="100000">
                                          <p:val>
                                            <p:strVal val="#ppt_w"/>
                                          </p:val>
                                        </p:tav>
                                      </p:tavLst>
                                    </p:anim>
                                    <p:anim calcmode="lin" valueType="num">
                                      <p:cBhvr>
                                        <p:cTn id="93" dur="3000" fill="hold"/>
                                        <p:tgtEl>
                                          <p:spTgt spid="40"/>
                                        </p:tgtEl>
                                        <p:attrNameLst>
                                          <p:attrName>ppt_h</p:attrName>
                                        </p:attrNameLst>
                                      </p:cBhvr>
                                      <p:tavLst>
                                        <p:tav tm="0">
                                          <p:val>
                                            <p:fltVal val="0"/>
                                          </p:val>
                                        </p:tav>
                                        <p:tav tm="100000">
                                          <p:val>
                                            <p:strVal val="#ppt_h"/>
                                          </p:val>
                                        </p:tav>
                                      </p:tavLst>
                                    </p:anim>
                                    <p:anim calcmode="lin" valueType="num">
                                      <p:cBhvr>
                                        <p:cTn id="94" dur="3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95" dur="3000" fill="hold"/>
                                        <p:tgtEl>
                                          <p:spTgt spid="40"/>
                                        </p:tgtEl>
                                        <p:attrNameLst>
                                          <p:attrName>ppt_y</p:attrName>
                                        </p:attrNameLst>
                                      </p:cBhvr>
                                      <p:tavLst>
                                        <p:tav tm="0" fmla="#ppt_y+(sin(-2*pi*(1-$))*-#ppt_x+cos(-2*pi*(1-$))*(1-#ppt_y))*(1-$)">
                                          <p:val>
                                            <p:fltVal val="0"/>
                                          </p:val>
                                        </p:tav>
                                        <p:tav tm="100000">
                                          <p:val>
                                            <p:fltVal val="1"/>
                                          </p:val>
                                        </p:tav>
                                      </p:tavLst>
                                    </p:anim>
                                  </p:childTnLst>
                                </p:cTn>
                              </p:par>
                              <p:par>
                                <p:cTn id="96" presetID="15" presetClass="entr" presetSubtype="0" fill="hold" grpId="1" nodeType="withEffect">
                                  <p:stCondLst>
                                    <p:cond delay="0"/>
                                  </p:stCondLst>
                                  <p:childTnLst>
                                    <p:set>
                                      <p:cBhvr>
                                        <p:cTn id="97" dur="1" fill="hold">
                                          <p:stCondLst>
                                            <p:cond delay="0"/>
                                          </p:stCondLst>
                                        </p:cTn>
                                        <p:tgtEl>
                                          <p:spTgt spid="41"/>
                                        </p:tgtEl>
                                        <p:attrNameLst>
                                          <p:attrName>style.visibility</p:attrName>
                                        </p:attrNameLst>
                                      </p:cBhvr>
                                      <p:to>
                                        <p:strVal val="visible"/>
                                      </p:to>
                                    </p:set>
                                    <p:anim calcmode="lin" valueType="num">
                                      <p:cBhvr>
                                        <p:cTn id="98" dur="3000" fill="hold"/>
                                        <p:tgtEl>
                                          <p:spTgt spid="41"/>
                                        </p:tgtEl>
                                        <p:attrNameLst>
                                          <p:attrName>ppt_w</p:attrName>
                                        </p:attrNameLst>
                                      </p:cBhvr>
                                      <p:tavLst>
                                        <p:tav tm="0">
                                          <p:val>
                                            <p:fltVal val="0"/>
                                          </p:val>
                                        </p:tav>
                                        <p:tav tm="100000">
                                          <p:val>
                                            <p:strVal val="#ppt_w"/>
                                          </p:val>
                                        </p:tav>
                                      </p:tavLst>
                                    </p:anim>
                                    <p:anim calcmode="lin" valueType="num">
                                      <p:cBhvr>
                                        <p:cTn id="99" dur="3000" fill="hold"/>
                                        <p:tgtEl>
                                          <p:spTgt spid="41"/>
                                        </p:tgtEl>
                                        <p:attrNameLst>
                                          <p:attrName>ppt_h</p:attrName>
                                        </p:attrNameLst>
                                      </p:cBhvr>
                                      <p:tavLst>
                                        <p:tav tm="0">
                                          <p:val>
                                            <p:fltVal val="0"/>
                                          </p:val>
                                        </p:tav>
                                        <p:tav tm="100000">
                                          <p:val>
                                            <p:strVal val="#ppt_h"/>
                                          </p:val>
                                        </p:tav>
                                      </p:tavLst>
                                    </p:anim>
                                    <p:anim calcmode="lin" valueType="num">
                                      <p:cBhvr>
                                        <p:cTn id="100" dur="3000" fill="hold"/>
                                        <p:tgtEl>
                                          <p:spTgt spid="41"/>
                                        </p:tgtEl>
                                        <p:attrNameLst>
                                          <p:attrName>ppt_x</p:attrName>
                                        </p:attrNameLst>
                                      </p:cBhvr>
                                      <p:tavLst>
                                        <p:tav tm="0" fmla="#ppt_x+(cos(-2*pi*(1-$))*-#ppt_x-sin(-2*pi*(1-$))*(1-#ppt_y))*(1-$)">
                                          <p:val>
                                            <p:fltVal val="0"/>
                                          </p:val>
                                        </p:tav>
                                        <p:tav tm="100000">
                                          <p:val>
                                            <p:fltVal val="1"/>
                                          </p:val>
                                        </p:tav>
                                      </p:tavLst>
                                    </p:anim>
                                    <p:anim calcmode="lin" valueType="num">
                                      <p:cBhvr>
                                        <p:cTn id="101" dur="3000" fill="hold"/>
                                        <p:tgtEl>
                                          <p:spTgt spid="41"/>
                                        </p:tgtEl>
                                        <p:attrNameLst>
                                          <p:attrName>ppt_y</p:attrName>
                                        </p:attrNameLst>
                                      </p:cBhvr>
                                      <p:tavLst>
                                        <p:tav tm="0" fmla="#ppt_y+(sin(-2*pi*(1-$))*-#ppt_x+cos(-2*pi*(1-$))*(1-#ppt_y))*(1-$)">
                                          <p:val>
                                            <p:fltVal val="0"/>
                                          </p:val>
                                        </p:tav>
                                        <p:tav tm="100000">
                                          <p:val>
                                            <p:fltVal val="1"/>
                                          </p:val>
                                        </p:tav>
                                      </p:tavLst>
                                    </p:anim>
                                  </p:childTnLst>
                                </p:cTn>
                              </p:par>
                              <p:par>
                                <p:cTn id="102" presetID="15" presetClass="entr" presetSubtype="0" fill="hold" grpId="1"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p:cTn id="104" dur="3000" fill="hold"/>
                                        <p:tgtEl>
                                          <p:spTgt spid="42"/>
                                        </p:tgtEl>
                                        <p:attrNameLst>
                                          <p:attrName>ppt_w</p:attrName>
                                        </p:attrNameLst>
                                      </p:cBhvr>
                                      <p:tavLst>
                                        <p:tav tm="0">
                                          <p:val>
                                            <p:fltVal val="0"/>
                                          </p:val>
                                        </p:tav>
                                        <p:tav tm="100000">
                                          <p:val>
                                            <p:strVal val="#ppt_w"/>
                                          </p:val>
                                        </p:tav>
                                      </p:tavLst>
                                    </p:anim>
                                    <p:anim calcmode="lin" valueType="num">
                                      <p:cBhvr>
                                        <p:cTn id="105" dur="3000" fill="hold"/>
                                        <p:tgtEl>
                                          <p:spTgt spid="42"/>
                                        </p:tgtEl>
                                        <p:attrNameLst>
                                          <p:attrName>ppt_h</p:attrName>
                                        </p:attrNameLst>
                                      </p:cBhvr>
                                      <p:tavLst>
                                        <p:tav tm="0">
                                          <p:val>
                                            <p:fltVal val="0"/>
                                          </p:val>
                                        </p:tav>
                                        <p:tav tm="100000">
                                          <p:val>
                                            <p:strVal val="#ppt_h"/>
                                          </p:val>
                                        </p:tav>
                                      </p:tavLst>
                                    </p:anim>
                                    <p:anim calcmode="lin" valueType="num">
                                      <p:cBhvr>
                                        <p:cTn id="106" dur="3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107" dur="3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108" fill="hold">
                            <p:stCondLst>
                              <p:cond delay="3000"/>
                            </p:stCondLst>
                            <p:childTnLst>
                              <p:par>
                                <p:cTn id="109" presetID="2" presetClass="exit" presetSubtype="8" fill="hold" grpId="2" nodeType="afterEffect">
                                  <p:stCondLst>
                                    <p:cond delay="0"/>
                                  </p:stCondLst>
                                  <p:iterate type="lt">
                                    <p:tmPct val="0"/>
                                  </p:iterate>
                                  <p:childTnLst>
                                    <p:anim calcmode="lin" valueType="num">
                                      <p:cBhvr additive="base">
                                        <p:cTn id="110" dur="3000"/>
                                        <p:tgtEl>
                                          <p:spTgt spid="33"/>
                                        </p:tgtEl>
                                        <p:attrNameLst>
                                          <p:attrName>ppt_x</p:attrName>
                                        </p:attrNameLst>
                                      </p:cBhvr>
                                      <p:tavLst>
                                        <p:tav tm="0">
                                          <p:val>
                                            <p:strVal val="ppt_x"/>
                                          </p:val>
                                        </p:tav>
                                        <p:tav tm="100000">
                                          <p:val>
                                            <p:strVal val="0-ppt_w/2"/>
                                          </p:val>
                                        </p:tav>
                                      </p:tavLst>
                                    </p:anim>
                                    <p:anim calcmode="lin" valueType="num">
                                      <p:cBhvr additive="base">
                                        <p:cTn id="111" dur="3000"/>
                                        <p:tgtEl>
                                          <p:spTgt spid="33"/>
                                        </p:tgtEl>
                                        <p:attrNameLst>
                                          <p:attrName>ppt_y</p:attrName>
                                        </p:attrNameLst>
                                      </p:cBhvr>
                                      <p:tavLst>
                                        <p:tav tm="0">
                                          <p:val>
                                            <p:strVal val="ppt_y"/>
                                          </p:val>
                                        </p:tav>
                                        <p:tav tm="100000">
                                          <p:val>
                                            <p:strVal val="ppt_y"/>
                                          </p:val>
                                        </p:tav>
                                      </p:tavLst>
                                    </p:anim>
                                    <p:set>
                                      <p:cBhvr>
                                        <p:cTn id="112" dur="1" fill="hold">
                                          <p:stCondLst>
                                            <p:cond delay="2999"/>
                                          </p:stCondLst>
                                        </p:cTn>
                                        <p:tgtEl>
                                          <p:spTgt spid="33"/>
                                        </p:tgtEl>
                                        <p:attrNameLst>
                                          <p:attrName>style.visibility</p:attrName>
                                        </p:attrNameLst>
                                      </p:cBhvr>
                                      <p:to>
                                        <p:strVal val="hidden"/>
                                      </p:to>
                                    </p:set>
                                  </p:childTnLst>
                                </p:cTn>
                              </p:par>
                              <p:par>
                                <p:cTn id="113" presetID="2" presetClass="exit" presetSubtype="8" fill="hold" grpId="2" nodeType="withEffect">
                                  <p:stCondLst>
                                    <p:cond delay="0"/>
                                  </p:stCondLst>
                                  <p:iterate type="lt">
                                    <p:tmPct val="0"/>
                                  </p:iterate>
                                  <p:childTnLst>
                                    <p:anim calcmode="lin" valueType="num">
                                      <p:cBhvr additive="base">
                                        <p:cTn id="114" dur="3000"/>
                                        <p:tgtEl>
                                          <p:spTgt spid="34"/>
                                        </p:tgtEl>
                                        <p:attrNameLst>
                                          <p:attrName>ppt_x</p:attrName>
                                        </p:attrNameLst>
                                      </p:cBhvr>
                                      <p:tavLst>
                                        <p:tav tm="0">
                                          <p:val>
                                            <p:strVal val="ppt_x"/>
                                          </p:val>
                                        </p:tav>
                                        <p:tav tm="100000">
                                          <p:val>
                                            <p:strVal val="0-ppt_w/2"/>
                                          </p:val>
                                        </p:tav>
                                      </p:tavLst>
                                    </p:anim>
                                    <p:anim calcmode="lin" valueType="num">
                                      <p:cBhvr additive="base">
                                        <p:cTn id="115" dur="3000"/>
                                        <p:tgtEl>
                                          <p:spTgt spid="34"/>
                                        </p:tgtEl>
                                        <p:attrNameLst>
                                          <p:attrName>ppt_y</p:attrName>
                                        </p:attrNameLst>
                                      </p:cBhvr>
                                      <p:tavLst>
                                        <p:tav tm="0">
                                          <p:val>
                                            <p:strVal val="ppt_y"/>
                                          </p:val>
                                        </p:tav>
                                        <p:tav tm="100000">
                                          <p:val>
                                            <p:strVal val="ppt_y"/>
                                          </p:val>
                                        </p:tav>
                                      </p:tavLst>
                                    </p:anim>
                                    <p:set>
                                      <p:cBhvr>
                                        <p:cTn id="116" dur="1" fill="hold">
                                          <p:stCondLst>
                                            <p:cond delay="2999"/>
                                          </p:stCondLst>
                                        </p:cTn>
                                        <p:tgtEl>
                                          <p:spTgt spid="34"/>
                                        </p:tgtEl>
                                        <p:attrNameLst>
                                          <p:attrName>style.visibility</p:attrName>
                                        </p:attrNameLst>
                                      </p:cBhvr>
                                      <p:to>
                                        <p:strVal val="hidden"/>
                                      </p:to>
                                    </p:set>
                                  </p:childTnLst>
                                </p:cTn>
                              </p:par>
                              <p:par>
                                <p:cTn id="117" presetID="2" presetClass="exit" presetSubtype="8" fill="hold" grpId="2" nodeType="withEffect">
                                  <p:stCondLst>
                                    <p:cond delay="0"/>
                                  </p:stCondLst>
                                  <p:iterate type="lt">
                                    <p:tmPct val="0"/>
                                  </p:iterate>
                                  <p:childTnLst>
                                    <p:anim calcmode="lin" valueType="num">
                                      <p:cBhvr additive="base">
                                        <p:cTn id="118" dur="3000"/>
                                        <p:tgtEl>
                                          <p:spTgt spid="35"/>
                                        </p:tgtEl>
                                        <p:attrNameLst>
                                          <p:attrName>ppt_x</p:attrName>
                                        </p:attrNameLst>
                                      </p:cBhvr>
                                      <p:tavLst>
                                        <p:tav tm="0">
                                          <p:val>
                                            <p:strVal val="ppt_x"/>
                                          </p:val>
                                        </p:tav>
                                        <p:tav tm="100000">
                                          <p:val>
                                            <p:strVal val="0-ppt_w/2"/>
                                          </p:val>
                                        </p:tav>
                                      </p:tavLst>
                                    </p:anim>
                                    <p:anim calcmode="lin" valueType="num">
                                      <p:cBhvr additive="base">
                                        <p:cTn id="119" dur="3000"/>
                                        <p:tgtEl>
                                          <p:spTgt spid="35"/>
                                        </p:tgtEl>
                                        <p:attrNameLst>
                                          <p:attrName>ppt_y</p:attrName>
                                        </p:attrNameLst>
                                      </p:cBhvr>
                                      <p:tavLst>
                                        <p:tav tm="0">
                                          <p:val>
                                            <p:strVal val="ppt_y"/>
                                          </p:val>
                                        </p:tav>
                                        <p:tav tm="100000">
                                          <p:val>
                                            <p:strVal val="ppt_y"/>
                                          </p:val>
                                        </p:tav>
                                      </p:tavLst>
                                    </p:anim>
                                    <p:set>
                                      <p:cBhvr>
                                        <p:cTn id="120" dur="1" fill="hold">
                                          <p:stCondLst>
                                            <p:cond delay="2999"/>
                                          </p:stCondLst>
                                        </p:cTn>
                                        <p:tgtEl>
                                          <p:spTgt spid="35"/>
                                        </p:tgtEl>
                                        <p:attrNameLst>
                                          <p:attrName>style.visibility</p:attrName>
                                        </p:attrNameLst>
                                      </p:cBhvr>
                                      <p:to>
                                        <p:strVal val="hidden"/>
                                      </p:to>
                                    </p:set>
                                  </p:childTnLst>
                                </p:cTn>
                              </p:par>
                              <p:par>
                                <p:cTn id="121" presetID="2" presetClass="exit" presetSubtype="8" fill="hold" grpId="2" nodeType="withEffect">
                                  <p:stCondLst>
                                    <p:cond delay="0"/>
                                  </p:stCondLst>
                                  <p:iterate type="lt">
                                    <p:tmPct val="0"/>
                                  </p:iterate>
                                  <p:childTnLst>
                                    <p:anim calcmode="lin" valueType="num">
                                      <p:cBhvr additive="base">
                                        <p:cTn id="122" dur="3000"/>
                                        <p:tgtEl>
                                          <p:spTgt spid="36"/>
                                        </p:tgtEl>
                                        <p:attrNameLst>
                                          <p:attrName>ppt_x</p:attrName>
                                        </p:attrNameLst>
                                      </p:cBhvr>
                                      <p:tavLst>
                                        <p:tav tm="0">
                                          <p:val>
                                            <p:strVal val="ppt_x"/>
                                          </p:val>
                                        </p:tav>
                                        <p:tav tm="100000">
                                          <p:val>
                                            <p:strVal val="0-ppt_w/2"/>
                                          </p:val>
                                        </p:tav>
                                      </p:tavLst>
                                    </p:anim>
                                    <p:anim calcmode="lin" valueType="num">
                                      <p:cBhvr additive="base">
                                        <p:cTn id="123" dur="3000"/>
                                        <p:tgtEl>
                                          <p:spTgt spid="36"/>
                                        </p:tgtEl>
                                        <p:attrNameLst>
                                          <p:attrName>ppt_y</p:attrName>
                                        </p:attrNameLst>
                                      </p:cBhvr>
                                      <p:tavLst>
                                        <p:tav tm="0">
                                          <p:val>
                                            <p:strVal val="ppt_y"/>
                                          </p:val>
                                        </p:tav>
                                        <p:tav tm="100000">
                                          <p:val>
                                            <p:strVal val="ppt_y"/>
                                          </p:val>
                                        </p:tav>
                                      </p:tavLst>
                                    </p:anim>
                                    <p:set>
                                      <p:cBhvr>
                                        <p:cTn id="124" dur="1" fill="hold">
                                          <p:stCondLst>
                                            <p:cond delay="2999"/>
                                          </p:stCondLst>
                                        </p:cTn>
                                        <p:tgtEl>
                                          <p:spTgt spid="36"/>
                                        </p:tgtEl>
                                        <p:attrNameLst>
                                          <p:attrName>style.visibility</p:attrName>
                                        </p:attrNameLst>
                                      </p:cBhvr>
                                      <p:to>
                                        <p:strVal val="hidden"/>
                                      </p:to>
                                    </p:set>
                                  </p:childTnLst>
                                </p:cTn>
                              </p:par>
                              <p:par>
                                <p:cTn id="125" presetID="2" presetClass="exit" presetSubtype="8" fill="hold" grpId="2" nodeType="withEffect">
                                  <p:stCondLst>
                                    <p:cond delay="0"/>
                                  </p:stCondLst>
                                  <p:iterate type="lt">
                                    <p:tmPct val="0"/>
                                  </p:iterate>
                                  <p:childTnLst>
                                    <p:anim calcmode="lin" valueType="num">
                                      <p:cBhvr additive="base">
                                        <p:cTn id="126" dur="3000"/>
                                        <p:tgtEl>
                                          <p:spTgt spid="37"/>
                                        </p:tgtEl>
                                        <p:attrNameLst>
                                          <p:attrName>ppt_x</p:attrName>
                                        </p:attrNameLst>
                                      </p:cBhvr>
                                      <p:tavLst>
                                        <p:tav tm="0">
                                          <p:val>
                                            <p:strVal val="ppt_x"/>
                                          </p:val>
                                        </p:tav>
                                        <p:tav tm="100000">
                                          <p:val>
                                            <p:strVal val="0-ppt_w/2"/>
                                          </p:val>
                                        </p:tav>
                                      </p:tavLst>
                                    </p:anim>
                                    <p:anim calcmode="lin" valueType="num">
                                      <p:cBhvr additive="base">
                                        <p:cTn id="127" dur="3000"/>
                                        <p:tgtEl>
                                          <p:spTgt spid="37"/>
                                        </p:tgtEl>
                                        <p:attrNameLst>
                                          <p:attrName>ppt_y</p:attrName>
                                        </p:attrNameLst>
                                      </p:cBhvr>
                                      <p:tavLst>
                                        <p:tav tm="0">
                                          <p:val>
                                            <p:strVal val="ppt_y"/>
                                          </p:val>
                                        </p:tav>
                                        <p:tav tm="100000">
                                          <p:val>
                                            <p:strVal val="ppt_y"/>
                                          </p:val>
                                        </p:tav>
                                      </p:tavLst>
                                    </p:anim>
                                    <p:set>
                                      <p:cBhvr>
                                        <p:cTn id="128" dur="1" fill="hold">
                                          <p:stCondLst>
                                            <p:cond delay="2999"/>
                                          </p:stCondLst>
                                        </p:cTn>
                                        <p:tgtEl>
                                          <p:spTgt spid="37"/>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38"/>
                                        </p:tgtEl>
                                        <p:attrNameLst>
                                          <p:attrName>ppt_x</p:attrName>
                                        </p:attrNameLst>
                                      </p:cBhvr>
                                      <p:tavLst>
                                        <p:tav tm="0">
                                          <p:val>
                                            <p:strVal val="ppt_x"/>
                                          </p:val>
                                        </p:tav>
                                        <p:tav tm="100000">
                                          <p:val>
                                            <p:strVal val="1+ppt_w/2"/>
                                          </p:val>
                                        </p:tav>
                                      </p:tavLst>
                                    </p:anim>
                                    <p:anim calcmode="lin" valueType="num">
                                      <p:cBhvr additive="base">
                                        <p:cTn id="131" dur="3000"/>
                                        <p:tgtEl>
                                          <p:spTgt spid="38"/>
                                        </p:tgtEl>
                                        <p:attrNameLst>
                                          <p:attrName>ppt_y</p:attrName>
                                        </p:attrNameLst>
                                      </p:cBhvr>
                                      <p:tavLst>
                                        <p:tav tm="0">
                                          <p:val>
                                            <p:strVal val="ppt_y"/>
                                          </p:val>
                                        </p:tav>
                                        <p:tav tm="100000">
                                          <p:val>
                                            <p:strVal val="ppt_y"/>
                                          </p:val>
                                        </p:tav>
                                      </p:tavLst>
                                    </p:anim>
                                    <p:set>
                                      <p:cBhvr>
                                        <p:cTn id="132" dur="1" fill="hold">
                                          <p:stCondLst>
                                            <p:cond delay="2999"/>
                                          </p:stCondLst>
                                        </p:cTn>
                                        <p:tgtEl>
                                          <p:spTgt spid="3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39"/>
                                        </p:tgtEl>
                                        <p:attrNameLst>
                                          <p:attrName>ppt_x</p:attrName>
                                        </p:attrNameLst>
                                      </p:cBhvr>
                                      <p:tavLst>
                                        <p:tav tm="0">
                                          <p:val>
                                            <p:strVal val="ppt_x"/>
                                          </p:val>
                                        </p:tav>
                                        <p:tav tm="100000">
                                          <p:val>
                                            <p:strVal val="1+ppt_w/2"/>
                                          </p:val>
                                        </p:tav>
                                      </p:tavLst>
                                    </p:anim>
                                    <p:anim calcmode="lin" valueType="num">
                                      <p:cBhvr additive="base">
                                        <p:cTn id="135" dur="3000"/>
                                        <p:tgtEl>
                                          <p:spTgt spid="39"/>
                                        </p:tgtEl>
                                        <p:attrNameLst>
                                          <p:attrName>ppt_y</p:attrName>
                                        </p:attrNameLst>
                                      </p:cBhvr>
                                      <p:tavLst>
                                        <p:tav tm="0">
                                          <p:val>
                                            <p:strVal val="ppt_y"/>
                                          </p:val>
                                        </p:tav>
                                        <p:tav tm="100000">
                                          <p:val>
                                            <p:strVal val="ppt_y"/>
                                          </p:val>
                                        </p:tav>
                                      </p:tavLst>
                                    </p:anim>
                                    <p:set>
                                      <p:cBhvr>
                                        <p:cTn id="136" dur="1" fill="hold">
                                          <p:stCondLst>
                                            <p:cond delay="2999"/>
                                          </p:stCondLst>
                                        </p:cTn>
                                        <p:tgtEl>
                                          <p:spTgt spid="39"/>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40"/>
                                        </p:tgtEl>
                                        <p:attrNameLst>
                                          <p:attrName>ppt_x</p:attrName>
                                        </p:attrNameLst>
                                      </p:cBhvr>
                                      <p:tavLst>
                                        <p:tav tm="0">
                                          <p:val>
                                            <p:strVal val="ppt_x"/>
                                          </p:val>
                                        </p:tav>
                                        <p:tav tm="100000">
                                          <p:val>
                                            <p:strVal val="1+ppt_w/2"/>
                                          </p:val>
                                        </p:tav>
                                      </p:tavLst>
                                    </p:anim>
                                    <p:anim calcmode="lin" valueType="num">
                                      <p:cBhvr additive="base">
                                        <p:cTn id="139" dur="3000"/>
                                        <p:tgtEl>
                                          <p:spTgt spid="40"/>
                                        </p:tgtEl>
                                        <p:attrNameLst>
                                          <p:attrName>ppt_y</p:attrName>
                                        </p:attrNameLst>
                                      </p:cBhvr>
                                      <p:tavLst>
                                        <p:tav tm="0">
                                          <p:val>
                                            <p:strVal val="ppt_y"/>
                                          </p:val>
                                        </p:tav>
                                        <p:tav tm="100000">
                                          <p:val>
                                            <p:strVal val="ppt_y"/>
                                          </p:val>
                                        </p:tav>
                                      </p:tavLst>
                                    </p:anim>
                                    <p:set>
                                      <p:cBhvr>
                                        <p:cTn id="140" dur="1" fill="hold">
                                          <p:stCondLst>
                                            <p:cond delay="2999"/>
                                          </p:stCondLst>
                                        </p:cTn>
                                        <p:tgtEl>
                                          <p:spTgt spid="40"/>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41"/>
                                        </p:tgtEl>
                                        <p:attrNameLst>
                                          <p:attrName>ppt_x</p:attrName>
                                        </p:attrNameLst>
                                      </p:cBhvr>
                                      <p:tavLst>
                                        <p:tav tm="0">
                                          <p:val>
                                            <p:strVal val="ppt_x"/>
                                          </p:val>
                                        </p:tav>
                                        <p:tav tm="100000">
                                          <p:val>
                                            <p:strVal val="1+ppt_w/2"/>
                                          </p:val>
                                        </p:tav>
                                      </p:tavLst>
                                    </p:anim>
                                    <p:anim calcmode="lin" valueType="num">
                                      <p:cBhvr additive="base">
                                        <p:cTn id="143" dur="3000"/>
                                        <p:tgtEl>
                                          <p:spTgt spid="41"/>
                                        </p:tgtEl>
                                        <p:attrNameLst>
                                          <p:attrName>ppt_y</p:attrName>
                                        </p:attrNameLst>
                                      </p:cBhvr>
                                      <p:tavLst>
                                        <p:tav tm="0">
                                          <p:val>
                                            <p:strVal val="ppt_y"/>
                                          </p:val>
                                        </p:tav>
                                        <p:tav tm="100000">
                                          <p:val>
                                            <p:strVal val="ppt_y"/>
                                          </p:val>
                                        </p:tav>
                                      </p:tavLst>
                                    </p:anim>
                                    <p:set>
                                      <p:cBhvr>
                                        <p:cTn id="144" dur="1" fill="hold">
                                          <p:stCondLst>
                                            <p:cond delay="2999"/>
                                          </p:stCondLst>
                                        </p:cTn>
                                        <p:tgtEl>
                                          <p:spTgt spid="41"/>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42"/>
                                        </p:tgtEl>
                                        <p:attrNameLst>
                                          <p:attrName>ppt_x</p:attrName>
                                        </p:attrNameLst>
                                      </p:cBhvr>
                                      <p:tavLst>
                                        <p:tav tm="0">
                                          <p:val>
                                            <p:strVal val="ppt_x"/>
                                          </p:val>
                                        </p:tav>
                                        <p:tav tm="100000">
                                          <p:val>
                                            <p:strVal val="1+ppt_w/2"/>
                                          </p:val>
                                        </p:tav>
                                      </p:tavLst>
                                    </p:anim>
                                    <p:anim calcmode="lin" valueType="num">
                                      <p:cBhvr additive="base">
                                        <p:cTn id="147" dur="3000"/>
                                        <p:tgtEl>
                                          <p:spTgt spid="42"/>
                                        </p:tgtEl>
                                        <p:attrNameLst>
                                          <p:attrName>ppt_y</p:attrName>
                                        </p:attrNameLst>
                                      </p:cBhvr>
                                      <p:tavLst>
                                        <p:tav tm="0">
                                          <p:val>
                                            <p:strVal val="ppt_y"/>
                                          </p:val>
                                        </p:tav>
                                        <p:tav tm="100000">
                                          <p:val>
                                            <p:strVal val="ppt_y"/>
                                          </p:val>
                                        </p:tav>
                                      </p:tavLst>
                                    </p:anim>
                                    <p:set>
                                      <p:cBhvr>
                                        <p:cTn id="148" dur="1" fill="hold">
                                          <p:stCondLst>
                                            <p:cond delay="2999"/>
                                          </p:stCondLst>
                                        </p:cTn>
                                        <p:tgtEl>
                                          <p:spTgt spid="42"/>
                                        </p:tgtEl>
                                        <p:attrNameLst>
                                          <p:attrName>style.visibility</p:attrName>
                                        </p:attrNameLst>
                                      </p:cBhvr>
                                      <p:to>
                                        <p:strVal val="hidden"/>
                                      </p:to>
                                    </p:set>
                                  </p:childTnLst>
                                </p:cTn>
                              </p:par>
                              <p:par>
                                <p:cTn id="149" presetID="3" presetClass="exit" presetSubtype="5" fill="hold" grpId="3" nodeType="withEffect">
                                  <p:stCondLst>
                                    <p:cond delay="0"/>
                                  </p:stCondLst>
                                  <p:iterate type="lt">
                                    <p:tmPct val="0"/>
                                  </p:iterate>
                                  <p:childTnLst>
                                    <p:animEffect transition="out" filter="blinds(vertical)">
                                      <p:cBhvr>
                                        <p:cTn id="150" dur="3000"/>
                                        <p:tgtEl>
                                          <p:spTgt spid="33"/>
                                        </p:tgtEl>
                                      </p:cBhvr>
                                    </p:animEffect>
                                    <p:set>
                                      <p:cBhvr>
                                        <p:cTn id="151" dur="1" fill="hold">
                                          <p:stCondLst>
                                            <p:cond delay="2999"/>
                                          </p:stCondLst>
                                        </p:cTn>
                                        <p:tgtEl>
                                          <p:spTgt spid="33"/>
                                        </p:tgtEl>
                                        <p:attrNameLst>
                                          <p:attrName>style.visibility</p:attrName>
                                        </p:attrNameLst>
                                      </p:cBhvr>
                                      <p:to>
                                        <p:strVal val="hidden"/>
                                      </p:to>
                                    </p:set>
                                  </p:childTnLst>
                                </p:cTn>
                              </p:par>
                              <p:par>
                                <p:cTn id="152" presetID="3" presetClass="exit" presetSubtype="5" fill="hold" grpId="3" nodeType="withEffect">
                                  <p:stCondLst>
                                    <p:cond delay="0"/>
                                  </p:stCondLst>
                                  <p:iterate type="lt">
                                    <p:tmPct val="0"/>
                                  </p:iterate>
                                  <p:childTnLst>
                                    <p:animEffect transition="out" filter="blinds(vertical)">
                                      <p:cBhvr>
                                        <p:cTn id="153" dur="3000"/>
                                        <p:tgtEl>
                                          <p:spTgt spid="34"/>
                                        </p:tgtEl>
                                      </p:cBhvr>
                                    </p:animEffect>
                                    <p:set>
                                      <p:cBhvr>
                                        <p:cTn id="154" dur="1" fill="hold">
                                          <p:stCondLst>
                                            <p:cond delay="2999"/>
                                          </p:stCondLst>
                                        </p:cTn>
                                        <p:tgtEl>
                                          <p:spTgt spid="34"/>
                                        </p:tgtEl>
                                        <p:attrNameLst>
                                          <p:attrName>style.visibility</p:attrName>
                                        </p:attrNameLst>
                                      </p:cBhvr>
                                      <p:to>
                                        <p:strVal val="hidden"/>
                                      </p:to>
                                    </p:set>
                                  </p:childTnLst>
                                </p:cTn>
                              </p:par>
                              <p:par>
                                <p:cTn id="155" presetID="3" presetClass="exit" presetSubtype="5" fill="hold" grpId="3" nodeType="withEffect">
                                  <p:stCondLst>
                                    <p:cond delay="0"/>
                                  </p:stCondLst>
                                  <p:iterate type="lt">
                                    <p:tmPct val="0"/>
                                  </p:iterate>
                                  <p:childTnLst>
                                    <p:animEffect transition="out" filter="blinds(vertical)">
                                      <p:cBhvr>
                                        <p:cTn id="156" dur="3000"/>
                                        <p:tgtEl>
                                          <p:spTgt spid="35"/>
                                        </p:tgtEl>
                                      </p:cBhvr>
                                    </p:animEffect>
                                    <p:set>
                                      <p:cBhvr>
                                        <p:cTn id="157" dur="1" fill="hold">
                                          <p:stCondLst>
                                            <p:cond delay="2999"/>
                                          </p:stCondLst>
                                        </p:cTn>
                                        <p:tgtEl>
                                          <p:spTgt spid="35"/>
                                        </p:tgtEl>
                                        <p:attrNameLst>
                                          <p:attrName>style.visibility</p:attrName>
                                        </p:attrNameLst>
                                      </p:cBhvr>
                                      <p:to>
                                        <p:strVal val="hidden"/>
                                      </p:to>
                                    </p:set>
                                  </p:childTnLst>
                                </p:cTn>
                              </p:par>
                              <p:par>
                                <p:cTn id="158" presetID="3" presetClass="exit" presetSubtype="5" fill="hold" grpId="3" nodeType="withEffect">
                                  <p:stCondLst>
                                    <p:cond delay="0"/>
                                  </p:stCondLst>
                                  <p:iterate type="lt">
                                    <p:tmPct val="0"/>
                                  </p:iterate>
                                  <p:childTnLst>
                                    <p:animEffect transition="out" filter="blinds(vertical)">
                                      <p:cBhvr>
                                        <p:cTn id="159" dur="3000"/>
                                        <p:tgtEl>
                                          <p:spTgt spid="36"/>
                                        </p:tgtEl>
                                      </p:cBhvr>
                                    </p:animEffect>
                                    <p:set>
                                      <p:cBhvr>
                                        <p:cTn id="160" dur="1" fill="hold">
                                          <p:stCondLst>
                                            <p:cond delay="2999"/>
                                          </p:stCondLst>
                                        </p:cTn>
                                        <p:tgtEl>
                                          <p:spTgt spid="36"/>
                                        </p:tgtEl>
                                        <p:attrNameLst>
                                          <p:attrName>style.visibility</p:attrName>
                                        </p:attrNameLst>
                                      </p:cBhvr>
                                      <p:to>
                                        <p:strVal val="hidden"/>
                                      </p:to>
                                    </p:set>
                                  </p:childTnLst>
                                </p:cTn>
                              </p:par>
                              <p:par>
                                <p:cTn id="161" presetID="3" presetClass="exit" presetSubtype="5" fill="hold" grpId="3" nodeType="withEffect">
                                  <p:stCondLst>
                                    <p:cond delay="0"/>
                                  </p:stCondLst>
                                  <p:iterate type="lt">
                                    <p:tmPct val="0"/>
                                  </p:iterate>
                                  <p:childTnLst>
                                    <p:animEffect transition="out" filter="blinds(vertical)">
                                      <p:cBhvr>
                                        <p:cTn id="162" dur="3000"/>
                                        <p:tgtEl>
                                          <p:spTgt spid="37"/>
                                        </p:tgtEl>
                                      </p:cBhvr>
                                    </p:animEffect>
                                    <p:set>
                                      <p:cBhvr>
                                        <p:cTn id="163" dur="1" fill="hold">
                                          <p:stCondLst>
                                            <p:cond delay="2999"/>
                                          </p:stCondLst>
                                        </p:cTn>
                                        <p:tgtEl>
                                          <p:spTgt spid="37"/>
                                        </p:tgtEl>
                                        <p:attrNameLst>
                                          <p:attrName>style.visibility</p:attrName>
                                        </p:attrNameLst>
                                      </p:cBhvr>
                                      <p:to>
                                        <p:strVal val="hidden"/>
                                      </p:to>
                                    </p:set>
                                  </p:childTnLst>
                                </p:cTn>
                              </p:par>
                              <p:par>
                                <p:cTn id="164" presetID="3" presetClass="exit" presetSubtype="5" fill="hold" grpId="3" nodeType="withEffect">
                                  <p:stCondLst>
                                    <p:cond delay="0"/>
                                  </p:stCondLst>
                                  <p:childTnLst>
                                    <p:animEffect transition="out" filter="blinds(vertical)">
                                      <p:cBhvr>
                                        <p:cTn id="165" dur="3000"/>
                                        <p:tgtEl>
                                          <p:spTgt spid="38"/>
                                        </p:tgtEl>
                                      </p:cBhvr>
                                    </p:animEffect>
                                    <p:set>
                                      <p:cBhvr>
                                        <p:cTn id="166" dur="1" fill="hold">
                                          <p:stCondLst>
                                            <p:cond delay="2999"/>
                                          </p:stCondLst>
                                        </p:cTn>
                                        <p:tgtEl>
                                          <p:spTgt spid="38"/>
                                        </p:tgtEl>
                                        <p:attrNameLst>
                                          <p:attrName>style.visibility</p:attrName>
                                        </p:attrNameLst>
                                      </p:cBhvr>
                                      <p:to>
                                        <p:strVal val="hidden"/>
                                      </p:to>
                                    </p:set>
                                  </p:childTnLst>
                                </p:cTn>
                              </p:par>
                              <p:par>
                                <p:cTn id="167" presetID="3" presetClass="exit" presetSubtype="5" fill="hold" grpId="3" nodeType="withEffect">
                                  <p:stCondLst>
                                    <p:cond delay="0"/>
                                  </p:stCondLst>
                                  <p:childTnLst>
                                    <p:animEffect transition="out" filter="blinds(vertical)">
                                      <p:cBhvr>
                                        <p:cTn id="168" dur="3000"/>
                                        <p:tgtEl>
                                          <p:spTgt spid="39"/>
                                        </p:tgtEl>
                                      </p:cBhvr>
                                    </p:animEffect>
                                    <p:set>
                                      <p:cBhvr>
                                        <p:cTn id="169" dur="1" fill="hold">
                                          <p:stCondLst>
                                            <p:cond delay="2999"/>
                                          </p:stCondLst>
                                        </p:cTn>
                                        <p:tgtEl>
                                          <p:spTgt spid="39"/>
                                        </p:tgtEl>
                                        <p:attrNameLst>
                                          <p:attrName>style.visibility</p:attrName>
                                        </p:attrNameLst>
                                      </p:cBhvr>
                                      <p:to>
                                        <p:strVal val="hidden"/>
                                      </p:to>
                                    </p:set>
                                  </p:childTnLst>
                                </p:cTn>
                              </p:par>
                              <p:par>
                                <p:cTn id="170" presetID="3" presetClass="exit" presetSubtype="5" fill="hold" grpId="3" nodeType="withEffect">
                                  <p:stCondLst>
                                    <p:cond delay="0"/>
                                  </p:stCondLst>
                                  <p:childTnLst>
                                    <p:animEffect transition="out" filter="blinds(vertical)">
                                      <p:cBhvr>
                                        <p:cTn id="171" dur="3000"/>
                                        <p:tgtEl>
                                          <p:spTgt spid="40"/>
                                        </p:tgtEl>
                                      </p:cBhvr>
                                    </p:animEffect>
                                    <p:set>
                                      <p:cBhvr>
                                        <p:cTn id="172" dur="1" fill="hold">
                                          <p:stCondLst>
                                            <p:cond delay="2999"/>
                                          </p:stCondLst>
                                        </p:cTn>
                                        <p:tgtEl>
                                          <p:spTgt spid="40"/>
                                        </p:tgtEl>
                                        <p:attrNameLst>
                                          <p:attrName>style.visibility</p:attrName>
                                        </p:attrNameLst>
                                      </p:cBhvr>
                                      <p:to>
                                        <p:strVal val="hidden"/>
                                      </p:to>
                                    </p:set>
                                  </p:childTnLst>
                                </p:cTn>
                              </p:par>
                              <p:par>
                                <p:cTn id="173" presetID="3" presetClass="exit" presetSubtype="5" fill="hold" grpId="3" nodeType="withEffect">
                                  <p:stCondLst>
                                    <p:cond delay="0"/>
                                  </p:stCondLst>
                                  <p:childTnLst>
                                    <p:animEffect transition="out" filter="blinds(vertical)">
                                      <p:cBhvr>
                                        <p:cTn id="174" dur="3000"/>
                                        <p:tgtEl>
                                          <p:spTgt spid="41"/>
                                        </p:tgtEl>
                                      </p:cBhvr>
                                    </p:animEffect>
                                    <p:set>
                                      <p:cBhvr>
                                        <p:cTn id="175" dur="1" fill="hold">
                                          <p:stCondLst>
                                            <p:cond delay="2999"/>
                                          </p:stCondLst>
                                        </p:cTn>
                                        <p:tgtEl>
                                          <p:spTgt spid="41"/>
                                        </p:tgtEl>
                                        <p:attrNameLst>
                                          <p:attrName>style.visibility</p:attrName>
                                        </p:attrNameLst>
                                      </p:cBhvr>
                                      <p:to>
                                        <p:strVal val="hidden"/>
                                      </p:to>
                                    </p:set>
                                  </p:childTnLst>
                                </p:cTn>
                              </p:par>
                              <p:par>
                                <p:cTn id="176" presetID="3" presetClass="exit" presetSubtype="5" fill="hold" grpId="3" nodeType="withEffect">
                                  <p:stCondLst>
                                    <p:cond delay="0"/>
                                  </p:stCondLst>
                                  <p:childTnLst>
                                    <p:animEffect transition="out" filter="blinds(vertical)">
                                      <p:cBhvr>
                                        <p:cTn id="177" dur="3000"/>
                                        <p:tgtEl>
                                          <p:spTgt spid="42"/>
                                        </p:tgtEl>
                                      </p:cBhvr>
                                    </p:animEffect>
                                    <p:set>
                                      <p:cBhvr>
                                        <p:cTn id="178" dur="1" fill="hold">
                                          <p:stCondLst>
                                            <p:cond delay="2999"/>
                                          </p:stCondLst>
                                        </p:cTn>
                                        <p:tgtEl>
                                          <p:spTgt spid="42"/>
                                        </p:tgtEl>
                                        <p:attrNameLst>
                                          <p:attrName>style.visibility</p:attrName>
                                        </p:attrNameLst>
                                      </p:cBhvr>
                                      <p:to>
                                        <p:strVal val="hidden"/>
                                      </p:to>
                                    </p:set>
                                  </p:childTnLst>
                                </p:cTn>
                              </p:par>
                              <p:par>
                                <p:cTn id="179" presetID="23" presetClass="entr" presetSubtype="288" fill="hold" nodeType="withEffect">
                                  <p:stCondLst>
                                    <p:cond delay="0"/>
                                  </p:stCondLst>
                                  <p:childTnLst>
                                    <p:set>
                                      <p:cBhvr>
                                        <p:cTn id="180" dur="1" fill="hold">
                                          <p:stCondLst>
                                            <p:cond delay="0"/>
                                          </p:stCondLst>
                                        </p:cTn>
                                        <p:tgtEl>
                                          <p:spTgt spid="6"/>
                                        </p:tgtEl>
                                        <p:attrNameLst>
                                          <p:attrName>style.visibility</p:attrName>
                                        </p:attrNameLst>
                                      </p:cBhvr>
                                      <p:to>
                                        <p:strVal val="visible"/>
                                      </p:to>
                                    </p:set>
                                    <p:anim calcmode="lin" valueType="num">
                                      <p:cBhvr>
                                        <p:cTn id="181" dur="3000" fill="hold"/>
                                        <p:tgtEl>
                                          <p:spTgt spid="6"/>
                                        </p:tgtEl>
                                        <p:attrNameLst>
                                          <p:attrName>ppt_w</p:attrName>
                                        </p:attrNameLst>
                                      </p:cBhvr>
                                      <p:tavLst>
                                        <p:tav tm="0">
                                          <p:val>
                                            <p:strVal val="4/3*#ppt_w"/>
                                          </p:val>
                                        </p:tav>
                                        <p:tav tm="100000">
                                          <p:val>
                                            <p:strVal val="#ppt_w"/>
                                          </p:val>
                                        </p:tav>
                                      </p:tavLst>
                                    </p:anim>
                                    <p:anim calcmode="lin" valueType="num">
                                      <p:cBhvr>
                                        <p:cTn id="182" dur="3000" fill="hold"/>
                                        <p:tgtEl>
                                          <p:spTgt spid="6"/>
                                        </p:tgtEl>
                                        <p:attrNameLst>
                                          <p:attrName>ppt_h</p:attrName>
                                        </p:attrNameLst>
                                      </p:cBhvr>
                                      <p:tavLst>
                                        <p:tav tm="0">
                                          <p:val>
                                            <p:strVal val="4/3*#ppt_h"/>
                                          </p:val>
                                        </p:tav>
                                        <p:tav tm="100000">
                                          <p:val>
                                            <p:strVal val="#ppt_h"/>
                                          </p:val>
                                        </p:tav>
                                      </p:tavLst>
                                    </p:anim>
                                  </p:childTnLst>
                                </p:cTn>
                              </p:par>
                              <p:par>
                                <p:cTn id="183" presetID="16" presetClass="entr" presetSubtype="37" fill="hold" nodeType="withEffect">
                                  <p:stCondLst>
                                    <p:cond delay="0"/>
                                  </p:stCondLst>
                                  <p:childTnLst>
                                    <p:set>
                                      <p:cBhvr>
                                        <p:cTn id="184" dur="1" fill="hold">
                                          <p:stCondLst>
                                            <p:cond delay="0"/>
                                          </p:stCondLst>
                                        </p:cTn>
                                        <p:tgtEl>
                                          <p:spTgt spid="6"/>
                                        </p:tgtEl>
                                        <p:attrNameLst>
                                          <p:attrName>style.visibility</p:attrName>
                                        </p:attrNameLst>
                                      </p:cBhvr>
                                      <p:to>
                                        <p:strVal val="visible"/>
                                      </p:to>
                                    </p:set>
                                    <p:animEffect transition="in" filter="barn(outVertical)">
                                      <p:cBhvr>
                                        <p:cTn id="185" dur="3000"/>
                                        <p:tgtEl>
                                          <p:spTgt spid="6"/>
                                        </p:tgtEl>
                                      </p:cBhvr>
                                    </p:animEffect>
                                  </p:childTnLst>
                                </p:cTn>
                              </p:par>
                            </p:childTnLst>
                          </p:cTn>
                        </p:par>
                        <p:par>
                          <p:cTn id="186" fill="hold">
                            <p:stCondLst>
                              <p:cond delay="6000"/>
                            </p:stCondLst>
                            <p:childTnLst>
                              <p:par>
                                <p:cTn id="187" presetID="31" presetClass="entr" presetSubtype="0" fill="hold" nodeType="afterEffect">
                                  <p:stCondLst>
                                    <p:cond delay="0"/>
                                  </p:stCondLst>
                                  <p:iterate type="lt">
                                    <p:tmPct val="5000"/>
                                  </p:iterate>
                                  <p:childTnLst>
                                    <p:set>
                                      <p:cBhvr>
                                        <p:cTn id="188" dur="1" fill="hold">
                                          <p:stCondLst>
                                            <p:cond delay="0"/>
                                          </p:stCondLst>
                                        </p:cTn>
                                        <p:tgtEl>
                                          <p:spTgt spid="15"/>
                                        </p:tgtEl>
                                        <p:attrNameLst>
                                          <p:attrName>style.visibility</p:attrName>
                                        </p:attrNameLst>
                                      </p:cBhvr>
                                      <p:to>
                                        <p:strVal val="visible"/>
                                      </p:to>
                                    </p:set>
                                    <p:anim calcmode="lin" valueType="num">
                                      <p:cBhvr>
                                        <p:cTn id="189" dur="2000" fill="hold"/>
                                        <p:tgtEl>
                                          <p:spTgt spid="15"/>
                                        </p:tgtEl>
                                        <p:attrNameLst>
                                          <p:attrName>ppt_w</p:attrName>
                                        </p:attrNameLst>
                                      </p:cBhvr>
                                      <p:tavLst>
                                        <p:tav tm="0">
                                          <p:val>
                                            <p:fltVal val="0"/>
                                          </p:val>
                                        </p:tav>
                                        <p:tav tm="100000">
                                          <p:val>
                                            <p:strVal val="#ppt_w"/>
                                          </p:val>
                                        </p:tav>
                                      </p:tavLst>
                                    </p:anim>
                                    <p:anim calcmode="lin" valueType="num">
                                      <p:cBhvr>
                                        <p:cTn id="190" dur="2000" fill="hold"/>
                                        <p:tgtEl>
                                          <p:spTgt spid="15"/>
                                        </p:tgtEl>
                                        <p:attrNameLst>
                                          <p:attrName>ppt_h</p:attrName>
                                        </p:attrNameLst>
                                      </p:cBhvr>
                                      <p:tavLst>
                                        <p:tav tm="0">
                                          <p:val>
                                            <p:fltVal val="0"/>
                                          </p:val>
                                        </p:tav>
                                        <p:tav tm="100000">
                                          <p:val>
                                            <p:strVal val="#ppt_h"/>
                                          </p:val>
                                        </p:tav>
                                      </p:tavLst>
                                    </p:anim>
                                    <p:anim calcmode="lin" valueType="num">
                                      <p:cBhvr>
                                        <p:cTn id="191" dur="2000" fill="hold"/>
                                        <p:tgtEl>
                                          <p:spTgt spid="15"/>
                                        </p:tgtEl>
                                        <p:attrNameLst>
                                          <p:attrName>style.rotation</p:attrName>
                                        </p:attrNameLst>
                                      </p:cBhvr>
                                      <p:tavLst>
                                        <p:tav tm="0">
                                          <p:val>
                                            <p:fltVal val="90"/>
                                          </p:val>
                                        </p:tav>
                                        <p:tav tm="100000">
                                          <p:val>
                                            <p:fltVal val="0"/>
                                          </p:val>
                                        </p:tav>
                                      </p:tavLst>
                                    </p:anim>
                                    <p:animEffect transition="in" filter="fade">
                                      <p:cBhvr>
                                        <p:cTn id="192" dur="2000"/>
                                        <p:tgtEl>
                                          <p:spTgt spid="15"/>
                                        </p:tgtEl>
                                      </p:cBhvr>
                                    </p:animEffect>
                                  </p:childTnLst>
                                </p:cTn>
                              </p:par>
                              <p:par>
                                <p:cTn id="193" presetID="31" presetClass="entr" presetSubtype="0" fill="hold" nodeType="withEffect">
                                  <p:stCondLst>
                                    <p:cond delay="0"/>
                                  </p:stCondLst>
                                  <p:iterate type="lt">
                                    <p:tmPct val="5000"/>
                                  </p:iterate>
                                  <p:childTnLst>
                                    <p:set>
                                      <p:cBhvr>
                                        <p:cTn id="194" dur="1" fill="hold">
                                          <p:stCondLst>
                                            <p:cond delay="0"/>
                                          </p:stCondLst>
                                        </p:cTn>
                                        <p:tgtEl>
                                          <p:spTgt spid="16"/>
                                        </p:tgtEl>
                                        <p:attrNameLst>
                                          <p:attrName>style.visibility</p:attrName>
                                        </p:attrNameLst>
                                      </p:cBhvr>
                                      <p:to>
                                        <p:strVal val="visible"/>
                                      </p:to>
                                    </p:set>
                                    <p:anim calcmode="lin" valueType="num">
                                      <p:cBhvr>
                                        <p:cTn id="195" dur="2000" fill="hold"/>
                                        <p:tgtEl>
                                          <p:spTgt spid="16"/>
                                        </p:tgtEl>
                                        <p:attrNameLst>
                                          <p:attrName>ppt_w</p:attrName>
                                        </p:attrNameLst>
                                      </p:cBhvr>
                                      <p:tavLst>
                                        <p:tav tm="0">
                                          <p:val>
                                            <p:fltVal val="0"/>
                                          </p:val>
                                        </p:tav>
                                        <p:tav tm="100000">
                                          <p:val>
                                            <p:strVal val="#ppt_w"/>
                                          </p:val>
                                        </p:tav>
                                      </p:tavLst>
                                    </p:anim>
                                    <p:anim calcmode="lin" valueType="num">
                                      <p:cBhvr>
                                        <p:cTn id="196" dur="2000" fill="hold"/>
                                        <p:tgtEl>
                                          <p:spTgt spid="16"/>
                                        </p:tgtEl>
                                        <p:attrNameLst>
                                          <p:attrName>ppt_h</p:attrName>
                                        </p:attrNameLst>
                                      </p:cBhvr>
                                      <p:tavLst>
                                        <p:tav tm="0">
                                          <p:val>
                                            <p:fltVal val="0"/>
                                          </p:val>
                                        </p:tav>
                                        <p:tav tm="100000">
                                          <p:val>
                                            <p:strVal val="#ppt_h"/>
                                          </p:val>
                                        </p:tav>
                                      </p:tavLst>
                                    </p:anim>
                                    <p:anim calcmode="lin" valueType="num">
                                      <p:cBhvr>
                                        <p:cTn id="197" dur="2000" fill="hold"/>
                                        <p:tgtEl>
                                          <p:spTgt spid="16"/>
                                        </p:tgtEl>
                                        <p:attrNameLst>
                                          <p:attrName>style.rotation</p:attrName>
                                        </p:attrNameLst>
                                      </p:cBhvr>
                                      <p:tavLst>
                                        <p:tav tm="0">
                                          <p:val>
                                            <p:fltVal val="90"/>
                                          </p:val>
                                        </p:tav>
                                        <p:tav tm="100000">
                                          <p:val>
                                            <p:fltVal val="0"/>
                                          </p:val>
                                        </p:tav>
                                      </p:tavLst>
                                    </p:anim>
                                    <p:animEffect transition="in" filter="fade">
                                      <p:cBhvr>
                                        <p:cTn id="198" dur="2000"/>
                                        <p:tgtEl>
                                          <p:spTgt spid="16"/>
                                        </p:tgtEl>
                                      </p:cBhvr>
                                    </p:animEffect>
                                  </p:childTnLst>
                                </p:cTn>
                              </p:par>
                              <p:par>
                                <p:cTn id="199" presetID="31" presetClass="entr" presetSubtype="0" fill="hold" nodeType="withEffect">
                                  <p:stCondLst>
                                    <p:cond delay="0"/>
                                  </p:stCondLst>
                                  <p:iterate type="lt">
                                    <p:tmPct val="5000"/>
                                  </p:iterate>
                                  <p:childTnLst>
                                    <p:set>
                                      <p:cBhvr>
                                        <p:cTn id="200" dur="1" fill="hold">
                                          <p:stCondLst>
                                            <p:cond delay="0"/>
                                          </p:stCondLst>
                                        </p:cTn>
                                        <p:tgtEl>
                                          <p:spTgt spid="17"/>
                                        </p:tgtEl>
                                        <p:attrNameLst>
                                          <p:attrName>style.visibility</p:attrName>
                                        </p:attrNameLst>
                                      </p:cBhvr>
                                      <p:to>
                                        <p:strVal val="visible"/>
                                      </p:to>
                                    </p:set>
                                    <p:anim calcmode="lin" valueType="num">
                                      <p:cBhvr>
                                        <p:cTn id="201" dur="2000" fill="hold"/>
                                        <p:tgtEl>
                                          <p:spTgt spid="17"/>
                                        </p:tgtEl>
                                        <p:attrNameLst>
                                          <p:attrName>ppt_w</p:attrName>
                                        </p:attrNameLst>
                                      </p:cBhvr>
                                      <p:tavLst>
                                        <p:tav tm="0">
                                          <p:val>
                                            <p:fltVal val="0"/>
                                          </p:val>
                                        </p:tav>
                                        <p:tav tm="100000">
                                          <p:val>
                                            <p:strVal val="#ppt_w"/>
                                          </p:val>
                                        </p:tav>
                                      </p:tavLst>
                                    </p:anim>
                                    <p:anim calcmode="lin" valueType="num">
                                      <p:cBhvr>
                                        <p:cTn id="202" dur="2000" fill="hold"/>
                                        <p:tgtEl>
                                          <p:spTgt spid="17"/>
                                        </p:tgtEl>
                                        <p:attrNameLst>
                                          <p:attrName>ppt_h</p:attrName>
                                        </p:attrNameLst>
                                      </p:cBhvr>
                                      <p:tavLst>
                                        <p:tav tm="0">
                                          <p:val>
                                            <p:fltVal val="0"/>
                                          </p:val>
                                        </p:tav>
                                        <p:tav tm="100000">
                                          <p:val>
                                            <p:strVal val="#ppt_h"/>
                                          </p:val>
                                        </p:tav>
                                      </p:tavLst>
                                    </p:anim>
                                    <p:anim calcmode="lin" valueType="num">
                                      <p:cBhvr>
                                        <p:cTn id="203" dur="2000" fill="hold"/>
                                        <p:tgtEl>
                                          <p:spTgt spid="17"/>
                                        </p:tgtEl>
                                        <p:attrNameLst>
                                          <p:attrName>style.rotation</p:attrName>
                                        </p:attrNameLst>
                                      </p:cBhvr>
                                      <p:tavLst>
                                        <p:tav tm="0">
                                          <p:val>
                                            <p:fltVal val="90"/>
                                          </p:val>
                                        </p:tav>
                                        <p:tav tm="100000">
                                          <p:val>
                                            <p:fltVal val="0"/>
                                          </p:val>
                                        </p:tav>
                                      </p:tavLst>
                                    </p:anim>
                                    <p:animEffect transition="in" filter="fade">
                                      <p:cBhvr>
                                        <p:cTn id="204" dur="2000"/>
                                        <p:tgtEl>
                                          <p:spTgt spid="17"/>
                                        </p:tgtEl>
                                      </p:cBhvr>
                                    </p:animEffect>
                                  </p:childTnLst>
                                </p:cTn>
                              </p:par>
                            </p:childTnLst>
                          </p:cTn>
                        </p:par>
                        <p:par>
                          <p:cTn id="205" fill="hold">
                            <p:stCondLst>
                              <p:cond delay="8000"/>
                            </p:stCondLst>
                            <p:childTnLst>
                              <p:par>
                                <p:cTn id="206" presetID="43" presetClass="entr" presetSubtype="0" fill="hold" nodeType="afterEffect">
                                  <p:stCondLst>
                                    <p:cond delay="0"/>
                                  </p:stCondLst>
                                  <p:childTnLst>
                                    <p:set>
                                      <p:cBhvr>
                                        <p:cTn id="207" dur="1" fill="hold">
                                          <p:stCondLst>
                                            <p:cond delay="0"/>
                                          </p:stCondLst>
                                        </p:cTn>
                                        <p:tgtEl>
                                          <p:spTgt spid="19">
                                            <p:txEl>
                                              <p:pRg st="0" end="0"/>
                                            </p:txEl>
                                          </p:spTgt>
                                        </p:tgtEl>
                                        <p:attrNameLst>
                                          <p:attrName>style.visibility</p:attrName>
                                        </p:attrNameLst>
                                      </p:cBhvr>
                                      <p:to>
                                        <p:strVal val="visible"/>
                                      </p:to>
                                    </p:set>
                                    <p:animEffect transition="in" filter="fade">
                                      <p:cBhvr>
                                        <p:cTn id="208" dur="200"/>
                                        <p:tgtEl>
                                          <p:spTgt spid="19">
                                            <p:txEl>
                                              <p:pRg st="0" end="0"/>
                                            </p:txEl>
                                          </p:spTgt>
                                        </p:tgtEl>
                                      </p:cBhvr>
                                    </p:animEffect>
                                    <p:anim calcmode="lin" valueType="num">
                                      <p:cBhvr>
                                        <p:cTn id="209" dur="8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10" dur="800" fill="hold"/>
                                        <p:tgtEl>
                                          <p:spTgt spid="19">
                                            <p:txEl>
                                              <p:pRg st="0" end="0"/>
                                            </p:txEl>
                                          </p:spTgt>
                                        </p:tgtEl>
                                        <p:attrNameLst>
                                          <p:attrName>ppt_y</p:attrName>
                                        </p:attrNameLst>
                                      </p:cBhvr>
                                      <p:tavLst>
                                        <p:tav tm="0">
                                          <p:val>
                                            <p:strVal val="#ppt_y+0.31"/>
                                          </p:val>
                                        </p:tav>
                                        <p:tav tm="100000">
                                          <p:val>
                                            <p:strVal val="#ppt_y+0.31"/>
                                          </p:val>
                                        </p:tav>
                                      </p:tavLst>
                                    </p:anim>
                                    <p:anim calcmode="lin" valueType="num">
                                      <p:cBhvr>
                                        <p:cTn id="211" dur="1200" decel="50000" fill="hold">
                                          <p:stCondLst>
                                            <p:cond delay="800"/>
                                          </p:stCondLst>
                                        </p:cTn>
                                        <p:tgtEl>
                                          <p:spTgt spid="19">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2" dur="1200" decel="50000" fill="hold">
                                          <p:stCondLst>
                                            <p:cond delay="800"/>
                                          </p:stCondLst>
                                        </p:cTn>
                                        <p:tgtEl>
                                          <p:spTgt spid="19">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0"/>
            <a:ext cx="9144000" cy="6835676"/>
          </a:xfrm>
          <a:scene3d>
            <a:camera prst="orthographicFront"/>
            <a:lightRig rig="threePt" dir="t"/>
          </a:scene3d>
          <a:sp3d>
            <a:bevelT prst="angle"/>
          </a:sp3d>
        </p:spPr>
      </p:pic>
      <p:sp>
        <p:nvSpPr>
          <p:cNvPr id="6" name="5 CuadroTexto"/>
          <p:cNvSpPr txBox="1"/>
          <p:nvPr/>
        </p:nvSpPr>
        <p:spPr>
          <a:xfrm>
            <a:off x="500034" y="571480"/>
            <a:ext cx="7929617" cy="5632311"/>
          </a:xfrm>
          <a:prstGeom prst="rect">
            <a:avLst/>
          </a:prstGeom>
          <a:noFill/>
        </p:spPr>
        <p:txBody>
          <a:bodyPr wrap="square" rtlCol="0">
            <a:spAutoFit/>
          </a:bodyPr>
          <a:lstStyle/>
          <a:p>
            <a:pPr algn="ctr"/>
            <a:r>
              <a:rPr lang="es-ES" sz="4000" b="1" dirty="0" smtClean="0">
                <a:solidFill>
                  <a:schemeClr val="bg1"/>
                </a:solidFill>
                <a:effectLst>
                  <a:outerShdw blurRad="38100" dist="38100" dir="2700000" algn="tl">
                    <a:srgbClr val="000000">
                      <a:alpha val="43137"/>
                    </a:srgbClr>
                  </a:outerShdw>
                </a:effectLst>
                <a:latin typeface="Papyrus" pitchFamily="66" charset="0"/>
              </a:rPr>
              <a:t>Condiciones</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r>
              <a:rPr lang="es-ES" sz="2000" b="1" dirty="0" smtClean="0">
                <a:solidFill>
                  <a:schemeClr val="bg1"/>
                </a:solidFill>
                <a:effectLst>
                  <a:outerShdw blurRad="38100" dist="38100" dir="2700000" algn="tl">
                    <a:srgbClr val="000000">
                      <a:alpha val="43137"/>
                    </a:srgbClr>
                  </a:outerShdw>
                </a:effectLst>
                <a:latin typeface="Papyrus" pitchFamily="66" charset="0"/>
              </a:rPr>
              <a:t>Al amor sincero no se le impone condiciones. Eso es para los contratos, los pactos y otras relaciones de intereses.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Cada condición que se reclama entre amantes es una fisura. Después crecen grietas quebradas en la desconfianza. Dictar condiciones equivale a mandar, gobernar y dirigir los sentimientos de la persona amada. Quien reclama condiciones no ama, domina y menosprecia a quien las acepta. </a:t>
            </a:r>
          </a:p>
          <a:p>
            <a:r>
              <a:rPr lang="es-ES" sz="2000" b="1" dirty="0" smtClean="0">
                <a:solidFill>
                  <a:schemeClr val="bg1"/>
                </a:solidFill>
                <a:effectLst>
                  <a:outerShdw blurRad="38100" dist="38100" dir="2700000" algn="tl">
                    <a:srgbClr val="000000">
                      <a:alpha val="43137"/>
                    </a:srgbClr>
                  </a:outerShdw>
                </a:effectLst>
                <a:latin typeface="Papyrus" pitchFamily="66" charset="0"/>
              </a:rPr>
              <a:t>Al exigir condiciones todo se fuerza: cada mirada, cada palabra, cada caricia. Entonces se pierde el impulso natural del amor y empieza el miedo. Quien cede a las condiciones renuncia a su libertad y también al amor.</a:t>
            </a:r>
          </a:p>
          <a:p>
            <a:r>
              <a:rPr lang="es-ES" sz="2000" b="1" dirty="0" smtClean="0">
                <a:solidFill>
                  <a:schemeClr val="bg1"/>
                </a:solidFill>
                <a:effectLst>
                  <a:outerShdw blurRad="38100" dist="38100" dir="2700000" algn="tl">
                    <a:srgbClr val="000000">
                      <a:alpha val="43137"/>
                    </a:srgbClr>
                  </a:outerShdw>
                </a:effectLst>
                <a:latin typeface="Papyrus" pitchFamily="66" charset="0"/>
              </a:rPr>
              <a:t> Cuando se declara el amor a una persona no se presenta un listado de exigencias, ni se puede medir ningún compromiso. Cuando se entrega el amor se hace de manera incondicional. Basta solo sentirlo.</a:t>
            </a:r>
            <a:br>
              <a:rPr lang="es-ES" sz="2000" b="1" dirty="0" smtClean="0">
                <a:solidFill>
                  <a:schemeClr val="bg1"/>
                </a:solidFill>
                <a:effectLst>
                  <a:outerShdw blurRad="38100" dist="38100" dir="2700000" algn="tl">
                    <a:srgbClr val="000000">
                      <a:alpha val="43137"/>
                    </a:srgbClr>
                  </a:outerShdw>
                </a:effectLst>
                <a:latin typeface="Papyrus" pitchFamily="66" charset="0"/>
              </a:rPr>
            </a:br>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
            <a:ext cx="9144000" cy="6857999"/>
          </a:xfrm>
          <a:prstGeom prst="rect">
            <a:avLst/>
          </a:prstGeom>
          <a:ln>
            <a:noFill/>
          </a:ln>
          <a:effectLst>
            <a:softEdge rad="31750"/>
          </a:effectLst>
          <a:scene3d>
            <a:camera prst="orthographicFront"/>
            <a:lightRig rig="threePt" dir="t"/>
          </a:scene3d>
          <a:sp3d>
            <a:bevelT w="152400" h="50800" prst="softRound"/>
          </a:sp3d>
        </p:spPr>
      </p:pic>
      <p:sp>
        <p:nvSpPr>
          <p:cNvPr id="5" name="4 Franja diagonal"/>
          <p:cNvSpPr/>
          <p:nvPr/>
        </p:nvSpPr>
        <p:spPr>
          <a:xfrm flipH="1">
            <a:off x="4571968" y="0"/>
            <a:ext cx="4572032" cy="6858000"/>
          </a:xfrm>
          <a:prstGeom prst="diagStripe">
            <a:avLst>
              <a:gd name="adj" fmla="val 87686"/>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0" y="0"/>
            <a:ext cx="4724368" cy="6858000"/>
          </a:xfrm>
          <a:prstGeom prst="diagStripe">
            <a:avLst>
              <a:gd name="adj" fmla="val 87686"/>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0" y="0"/>
            <a:ext cx="3643306" cy="5214950"/>
          </a:xfrm>
          <a:prstGeom prst="diagStripe">
            <a:avLst>
              <a:gd name="adj" fmla="val 839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5572132" y="0"/>
            <a:ext cx="3571868" cy="5357826"/>
          </a:xfrm>
          <a:prstGeom prst="diagStripe">
            <a:avLst>
              <a:gd name="adj" fmla="val 85890"/>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0"/>
            <a:ext cx="2571736" cy="3714752"/>
          </a:xfrm>
          <a:prstGeom prst="diagStripe">
            <a:avLst>
              <a:gd name="adj" fmla="val 7703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6715140" y="0"/>
            <a:ext cx="2428860" cy="3929066"/>
          </a:xfrm>
          <a:prstGeom prst="diagStripe">
            <a:avLst>
              <a:gd name="adj" fmla="val 7915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0"/>
            <a:ext cx="1500166" cy="2000216"/>
          </a:xfrm>
          <a:prstGeom prst="diagStripe">
            <a:avLst>
              <a:gd name="adj" fmla="val 6092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7929570" y="0"/>
            <a:ext cx="1214430" cy="2143116"/>
          </a:xfrm>
          <a:prstGeom prst="diagStripe">
            <a:avLst>
              <a:gd name="adj" fmla="val 66802"/>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par>
                                <p:cTn id="8" presetID="16" presetClass="entr" presetSubtype="2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5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5000"/>
                                        <p:tgtEl>
                                          <p:spTgt spid="7"/>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5000"/>
                                        <p:tgtEl>
                                          <p:spTgt spid="10"/>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Horizontal)">
                                      <p:cBhvr>
                                        <p:cTn id="19" dur="5000"/>
                                        <p:tgtEl>
                                          <p:spTgt spid="12"/>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Horizontal)">
                                      <p:cBhvr>
                                        <p:cTn id="22" dur="5000"/>
                                        <p:tgtEl>
                                          <p:spTgt spid="5"/>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Horizontal)">
                                      <p:cBhvr>
                                        <p:cTn id="25" dur="5000"/>
                                        <p:tgtEl>
                                          <p:spTgt spid="8"/>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5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5000"/>
                                        <p:tgtEl>
                                          <p:spTgt spid="13"/>
                                        </p:tgtEl>
                                      </p:cBhvr>
                                    </p:animEffect>
                                  </p:childTnLst>
                                </p:cTn>
                              </p:par>
                              <p:par>
                                <p:cTn id="32" presetID="8" presetClass="emph" presetSubtype="0" fill="hold" grpId="1" nodeType="withEffect">
                                  <p:stCondLst>
                                    <p:cond delay="0"/>
                                  </p:stCondLst>
                                  <p:childTnLst>
                                    <p:animRot by="-21600000">
                                      <p:cBhvr>
                                        <p:cTn id="33" dur="5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5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5000" fill="hold"/>
                                        <p:tgtEl>
                                          <p:spTgt spid="10"/>
                                        </p:tgtEl>
                                        <p:attrNameLst>
                                          <p:attrName>r</p:attrName>
                                        </p:attrNameLst>
                                      </p:cBhvr>
                                    </p:animRot>
                                  </p:childTnLst>
                                </p:cTn>
                              </p:par>
                              <p:par>
                                <p:cTn id="38" presetID="8" presetClass="emph" presetSubtype="0" fill="hold" grpId="1" nodeType="withEffect">
                                  <p:stCondLst>
                                    <p:cond delay="0"/>
                                  </p:stCondLst>
                                  <p:childTnLst>
                                    <p:animRot by="-21600000">
                                      <p:cBhvr>
                                        <p:cTn id="39" dur="5000" fill="hold"/>
                                        <p:tgtEl>
                                          <p:spTgt spid="12"/>
                                        </p:tgtEl>
                                        <p:attrNameLst>
                                          <p:attrName>r</p:attrName>
                                        </p:attrNameLst>
                                      </p:cBhvr>
                                    </p:animRot>
                                  </p:childTnLst>
                                </p:cTn>
                              </p:par>
                              <p:par>
                                <p:cTn id="40" presetID="8" presetClass="emph" presetSubtype="0" fill="hold" grpId="1" nodeType="withEffect">
                                  <p:stCondLst>
                                    <p:cond delay="0"/>
                                  </p:stCondLst>
                                  <p:childTnLst>
                                    <p:animRot by="21600000">
                                      <p:cBhvr>
                                        <p:cTn id="41" dur="5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5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5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5000" fill="hold"/>
                                        <p:tgtEl>
                                          <p:spTgt spid="13"/>
                                        </p:tgtEl>
                                        <p:attrNameLst>
                                          <p:attrName>r</p:attrName>
                                        </p:attrNameLst>
                                      </p:cBhvr>
                                    </p:animRot>
                                  </p:childTnLst>
                                </p:cTn>
                              </p:par>
                            </p:childTnLst>
                          </p:cTn>
                        </p:par>
                        <p:par>
                          <p:cTn id="48" fill="hold">
                            <p:stCondLst>
                              <p:cond delay="5000"/>
                            </p:stCondLst>
                            <p:childTnLst>
                              <p:par>
                                <p:cTn id="49" presetID="2" presetClass="exit" presetSubtype="3" fill="hold" grpId="2" nodeType="afterEffect">
                                  <p:stCondLst>
                                    <p:cond delay="0"/>
                                  </p:stCondLst>
                                  <p:childTnLst>
                                    <p:anim calcmode="lin" valueType="num">
                                      <p:cBhvr additive="base">
                                        <p:cTn id="50" dur="5000"/>
                                        <p:tgtEl>
                                          <p:spTgt spid="6"/>
                                        </p:tgtEl>
                                        <p:attrNameLst>
                                          <p:attrName>ppt_x</p:attrName>
                                        </p:attrNameLst>
                                      </p:cBhvr>
                                      <p:tavLst>
                                        <p:tav tm="0">
                                          <p:val>
                                            <p:strVal val="ppt_x"/>
                                          </p:val>
                                        </p:tav>
                                        <p:tav tm="100000">
                                          <p:val>
                                            <p:strVal val="1+ppt_w/2"/>
                                          </p:val>
                                        </p:tav>
                                      </p:tavLst>
                                    </p:anim>
                                    <p:anim calcmode="lin" valueType="num">
                                      <p:cBhvr additive="base">
                                        <p:cTn id="51" dur="5000"/>
                                        <p:tgtEl>
                                          <p:spTgt spid="6"/>
                                        </p:tgtEl>
                                        <p:attrNameLst>
                                          <p:attrName>ppt_y</p:attrName>
                                        </p:attrNameLst>
                                      </p:cBhvr>
                                      <p:tavLst>
                                        <p:tav tm="0">
                                          <p:val>
                                            <p:strVal val="ppt_y"/>
                                          </p:val>
                                        </p:tav>
                                        <p:tav tm="100000">
                                          <p:val>
                                            <p:strVal val="0-ppt_h/2"/>
                                          </p:val>
                                        </p:tav>
                                      </p:tavLst>
                                    </p:anim>
                                    <p:set>
                                      <p:cBhvr>
                                        <p:cTn id="52" dur="1" fill="hold">
                                          <p:stCondLst>
                                            <p:cond delay="4999"/>
                                          </p:stCondLst>
                                        </p:cTn>
                                        <p:tgtEl>
                                          <p:spTgt spid="6"/>
                                        </p:tgtEl>
                                        <p:attrNameLst>
                                          <p:attrName>style.visibility</p:attrName>
                                        </p:attrNameLst>
                                      </p:cBhvr>
                                      <p:to>
                                        <p:strVal val="hidden"/>
                                      </p:to>
                                    </p:set>
                                  </p:childTnLst>
                                </p:cTn>
                              </p:par>
                              <p:par>
                                <p:cTn id="53" presetID="2" presetClass="exit" presetSubtype="3" fill="hold" grpId="2" nodeType="withEffect">
                                  <p:stCondLst>
                                    <p:cond delay="0"/>
                                  </p:stCondLst>
                                  <p:childTnLst>
                                    <p:anim calcmode="lin" valueType="num">
                                      <p:cBhvr additive="base">
                                        <p:cTn id="54" dur="5000"/>
                                        <p:tgtEl>
                                          <p:spTgt spid="7"/>
                                        </p:tgtEl>
                                        <p:attrNameLst>
                                          <p:attrName>ppt_x</p:attrName>
                                        </p:attrNameLst>
                                      </p:cBhvr>
                                      <p:tavLst>
                                        <p:tav tm="0">
                                          <p:val>
                                            <p:strVal val="ppt_x"/>
                                          </p:val>
                                        </p:tav>
                                        <p:tav tm="100000">
                                          <p:val>
                                            <p:strVal val="1+ppt_w/2"/>
                                          </p:val>
                                        </p:tav>
                                      </p:tavLst>
                                    </p:anim>
                                    <p:anim calcmode="lin" valueType="num">
                                      <p:cBhvr additive="base">
                                        <p:cTn id="55" dur="5000"/>
                                        <p:tgtEl>
                                          <p:spTgt spid="7"/>
                                        </p:tgtEl>
                                        <p:attrNameLst>
                                          <p:attrName>ppt_y</p:attrName>
                                        </p:attrNameLst>
                                      </p:cBhvr>
                                      <p:tavLst>
                                        <p:tav tm="0">
                                          <p:val>
                                            <p:strVal val="ppt_y"/>
                                          </p:val>
                                        </p:tav>
                                        <p:tav tm="100000">
                                          <p:val>
                                            <p:strVal val="0-ppt_h/2"/>
                                          </p:val>
                                        </p:tav>
                                      </p:tavLst>
                                    </p:anim>
                                    <p:set>
                                      <p:cBhvr>
                                        <p:cTn id="56" dur="1" fill="hold">
                                          <p:stCondLst>
                                            <p:cond delay="4999"/>
                                          </p:stCondLst>
                                        </p:cTn>
                                        <p:tgtEl>
                                          <p:spTgt spid="7"/>
                                        </p:tgtEl>
                                        <p:attrNameLst>
                                          <p:attrName>style.visibility</p:attrName>
                                        </p:attrNameLst>
                                      </p:cBhvr>
                                      <p:to>
                                        <p:strVal val="hidden"/>
                                      </p:to>
                                    </p:set>
                                  </p:childTnLst>
                                </p:cTn>
                              </p:par>
                              <p:par>
                                <p:cTn id="57" presetID="2" presetClass="exit" presetSubtype="3" fill="hold" grpId="2" nodeType="withEffect">
                                  <p:stCondLst>
                                    <p:cond delay="0"/>
                                  </p:stCondLst>
                                  <p:childTnLst>
                                    <p:anim calcmode="lin" valueType="num">
                                      <p:cBhvr additive="base">
                                        <p:cTn id="58" dur="5000"/>
                                        <p:tgtEl>
                                          <p:spTgt spid="10"/>
                                        </p:tgtEl>
                                        <p:attrNameLst>
                                          <p:attrName>ppt_x</p:attrName>
                                        </p:attrNameLst>
                                      </p:cBhvr>
                                      <p:tavLst>
                                        <p:tav tm="0">
                                          <p:val>
                                            <p:strVal val="ppt_x"/>
                                          </p:val>
                                        </p:tav>
                                        <p:tav tm="100000">
                                          <p:val>
                                            <p:strVal val="1+ppt_w/2"/>
                                          </p:val>
                                        </p:tav>
                                      </p:tavLst>
                                    </p:anim>
                                    <p:anim calcmode="lin" valueType="num">
                                      <p:cBhvr additive="base">
                                        <p:cTn id="59" dur="5000"/>
                                        <p:tgtEl>
                                          <p:spTgt spid="10"/>
                                        </p:tgtEl>
                                        <p:attrNameLst>
                                          <p:attrName>ppt_y</p:attrName>
                                        </p:attrNameLst>
                                      </p:cBhvr>
                                      <p:tavLst>
                                        <p:tav tm="0">
                                          <p:val>
                                            <p:strVal val="ppt_y"/>
                                          </p:val>
                                        </p:tav>
                                        <p:tav tm="100000">
                                          <p:val>
                                            <p:strVal val="0-ppt_h/2"/>
                                          </p:val>
                                        </p:tav>
                                      </p:tavLst>
                                    </p:anim>
                                    <p:set>
                                      <p:cBhvr>
                                        <p:cTn id="60" dur="1" fill="hold">
                                          <p:stCondLst>
                                            <p:cond delay="4999"/>
                                          </p:stCondLst>
                                        </p:cTn>
                                        <p:tgtEl>
                                          <p:spTgt spid="10"/>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5000"/>
                                        <p:tgtEl>
                                          <p:spTgt spid="12"/>
                                        </p:tgtEl>
                                        <p:attrNameLst>
                                          <p:attrName>ppt_x</p:attrName>
                                        </p:attrNameLst>
                                      </p:cBhvr>
                                      <p:tavLst>
                                        <p:tav tm="0">
                                          <p:val>
                                            <p:strVal val="ppt_x"/>
                                          </p:val>
                                        </p:tav>
                                        <p:tav tm="100000">
                                          <p:val>
                                            <p:strVal val="1+ppt_w/2"/>
                                          </p:val>
                                        </p:tav>
                                      </p:tavLst>
                                    </p:anim>
                                    <p:anim calcmode="lin" valueType="num">
                                      <p:cBhvr additive="base">
                                        <p:cTn id="63" dur="5000"/>
                                        <p:tgtEl>
                                          <p:spTgt spid="12"/>
                                        </p:tgtEl>
                                        <p:attrNameLst>
                                          <p:attrName>ppt_y</p:attrName>
                                        </p:attrNameLst>
                                      </p:cBhvr>
                                      <p:tavLst>
                                        <p:tav tm="0">
                                          <p:val>
                                            <p:strVal val="ppt_y"/>
                                          </p:val>
                                        </p:tav>
                                        <p:tav tm="100000">
                                          <p:val>
                                            <p:strVal val="0-ppt_h/2"/>
                                          </p:val>
                                        </p:tav>
                                      </p:tavLst>
                                    </p:anim>
                                    <p:set>
                                      <p:cBhvr>
                                        <p:cTn id="64" dur="1" fill="hold">
                                          <p:stCondLst>
                                            <p:cond delay="4999"/>
                                          </p:stCondLst>
                                        </p:cTn>
                                        <p:tgtEl>
                                          <p:spTgt spid="12"/>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5000"/>
                                        <p:tgtEl>
                                          <p:spTgt spid="5"/>
                                        </p:tgtEl>
                                        <p:attrNameLst>
                                          <p:attrName>ppt_x</p:attrName>
                                        </p:attrNameLst>
                                      </p:cBhvr>
                                      <p:tavLst>
                                        <p:tav tm="0">
                                          <p:val>
                                            <p:strVal val="ppt_x"/>
                                          </p:val>
                                        </p:tav>
                                        <p:tav tm="100000">
                                          <p:val>
                                            <p:strVal val="0-ppt_w/2"/>
                                          </p:val>
                                        </p:tav>
                                      </p:tavLst>
                                    </p:anim>
                                    <p:anim calcmode="lin" valueType="num">
                                      <p:cBhvr additive="base">
                                        <p:cTn id="67" dur="5000"/>
                                        <p:tgtEl>
                                          <p:spTgt spid="5"/>
                                        </p:tgtEl>
                                        <p:attrNameLst>
                                          <p:attrName>ppt_y</p:attrName>
                                        </p:attrNameLst>
                                      </p:cBhvr>
                                      <p:tavLst>
                                        <p:tav tm="0">
                                          <p:val>
                                            <p:strVal val="ppt_y"/>
                                          </p:val>
                                        </p:tav>
                                        <p:tav tm="100000">
                                          <p:val>
                                            <p:strVal val="0-ppt_h/2"/>
                                          </p:val>
                                        </p:tav>
                                      </p:tavLst>
                                    </p:anim>
                                    <p:set>
                                      <p:cBhvr>
                                        <p:cTn id="68" dur="1" fill="hold">
                                          <p:stCondLst>
                                            <p:cond delay="4999"/>
                                          </p:stCondLst>
                                        </p:cTn>
                                        <p:tgtEl>
                                          <p:spTgt spid="5"/>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5000"/>
                                        <p:tgtEl>
                                          <p:spTgt spid="8"/>
                                        </p:tgtEl>
                                        <p:attrNameLst>
                                          <p:attrName>ppt_x</p:attrName>
                                        </p:attrNameLst>
                                      </p:cBhvr>
                                      <p:tavLst>
                                        <p:tav tm="0">
                                          <p:val>
                                            <p:strVal val="ppt_x"/>
                                          </p:val>
                                        </p:tav>
                                        <p:tav tm="100000">
                                          <p:val>
                                            <p:strVal val="0-ppt_w/2"/>
                                          </p:val>
                                        </p:tav>
                                      </p:tavLst>
                                    </p:anim>
                                    <p:anim calcmode="lin" valueType="num">
                                      <p:cBhvr additive="base">
                                        <p:cTn id="71" dur="5000"/>
                                        <p:tgtEl>
                                          <p:spTgt spid="8"/>
                                        </p:tgtEl>
                                        <p:attrNameLst>
                                          <p:attrName>ppt_y</p:attrName>
                                        </p:attrNameLst>
                                      </p:cBhvr>
                                      <p:tavLst>
                                        <p:tav tm="0">
                                          <p:val>
                                            <p:strVal val="ppt_y"/>
                                          </p:val>
                                        </p:tav>
                                        <p:tav tm="100000">
                                          <p:val>
                                            <p:strVal val="0-ppt_h/2"/>
                                          </p:val>
                                        </p:tav>
                                      </p:tavLst>
                                    </p:anim>
                                    <p:set>
                                      <p:cBhvr>
                                        <p:cTn id="72" dur="1" fill="hold">
                                          <p:stCondLst>
                                            <p:cond delay="4999"/>
                                          </p:stCondLst>
                                        </p:cTn>
                                        <p:tgtEl>
                                          <p:spTgt spid="8"/>
                                        </p:tgtEl>
                                        <p:attrNameLst>
                                          <p:attrName>style.visibility</p:attrName>
                                        </p:attrNameLst>
                                      </p:cBhvr>
                                      <p:to>
                                        <p:strVal val="hidden"/>
                                      </p:to>
                                    </p:set>
                                  </p:childTnLst>
                                </p:cTn>
                              </p:par>
                              <p:par>
                                <p:cTn id="73" presetID="2" presetClass="exit" presetSubtype="9" fill="hold" grpId="2" nodeType="withEffect">
                                  <p:stCondLst>
                                    <p:cond delay="0"/>
                                  </p:stCondLst>
                                  <p:childTnLst>
                                    <p:anim calcmode="lin" valueType="num">
                                      <p:cBhvr additive="base">
                                        <p:cTn id="74" dur="5000"/>
                                        <p:tgtEl>
                                          <p:spTgt spid="11"/>
                                        </p:tgtEl>
                                        <p:attrNameLst>
                                          <p:attrName>ppt_x</p:attrName>
                                        </p:attrNameLst>
                                      </p:cBhvr>
                                      <p:tavLst>
                                        <p:tav tm="0">
                                          <p:val>
                                            <p:strVal val="ppt_x"/>
                                          </p:val>
                                        </p:tav>
                                        <p:tav tm="100000">
                                          <p:val>
                                            <p:strVal val="0-ppt_w/2"/>
                                          </p:val>
                                        </p:tav>
                                      </p:tavLst>
                                    </p:anim>
                                    <p:anim calcmode="lin" valueType="num">
                                      <p:cBhvr additive="base">
                                        <p:cTn id="75" dur="5000"/>
                                        <p:tgtEl>
                                          <p:spTgt spid="11"/>
                                        </p:tgtEl>
                                        <p:attrNameLst>
                                          <p:attrName>ppt_y</p:attrName>
                                        </p:attrNameLst>
                                      </p:cBhvr>
                                      <p:tavLst>
                                        <p:tav tm="0">
                                          <p:val>
                                            <p:strVal val="ppt_y"/>
                                          </p:val>
                                        </p:tav>
                                        <p:tav tm="100000">
                                          <p:val>
                                            <p:strVal val="0-ppt_h/2"/>
                                          </p:val>
                                        </p:tav>
                                      </p:tavLst>
                                    </p:anim>
                                    <p:set>
                                      <p:cBhvr>
                                        <p:cTn id="76" dur="1" fill="hold">
                                          <p:stCondLst>
                                            <p:cond delay="4999"/>
                                          </p:stCondLst>
                                        </p:cTn>
                                        <p:tgtEl>
                                          <p:spTgt spid="11"/>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5000"/>
                                        <p:tgtEl>
                                          <p:spTgt spid="13"/>
                                        </p:tgtEl>
                                        <p:attrNameLst>
                                          <p:attrName>ppt_x</p:attrName>
                                        </p:attrNameLst>
                                      </p:cBhvr>
                                      <p:tavLst>
                                        <p:tav tm="0">
                                          <p:val>
                                            <p:strVal val="ppt_x"/>
                                          </p:val>
                                        </p:tav>
                                        <p:tav tm="100000">
                                          <p:val>
                                            <p:strVal val="0-ppt_w/2"/>
                                          </p:val>
                                        </p:tav>
                                      </p:tavLst>
                                    </p:anim>
                                    <p:anim calcmode="lin" valueType="num">
                                      <p:cBhvr additive="base">
                                        <p:cTn id="79" dur="5000"/>
                                        <p:tgtEl>
                                          <p:spTgt spid="13"/>
                                        </p:tgtEl>
                                        <p:attrNameLst>
                                          <p:attrName>ppt_y</p:attrName>
                                        </p:attrNameLst>
                                      </p:cBhvr>
                                      <p:tavLst>
                                        <p:tav tm="0">
                                          <p:val>
                                            <p:strVal val="ppt_y"/>
                                          </p:val>
                                        </p:tav>
                                        <p:tav tm="100000">
                                          <p:val>
                                            <p:strVal val="0-ppt_h/2"/>
                                          </p:val>
                                        </p:tav>
                                      </p:tavLst>
                                    </p:anim>
                                    <p:set>
                                      <p:cBhvr>
                                        <p:cTn id="80" dur="1" fill="hold">
                                          <p:stCondLst>
                                            <p:cond delay="4999"/>
                                          </p:stCondLst>
                                        </p:cTn>
                                        <p:tgtEl>
                                          <p:spTgt spid="13"/>
                                        </p:tgtEl>
                                        <p:attrNameLst>
                                          <p:attrName>style.visibility</p:attrName>
                                        </p:attrNameLst>
                                      </p:cBhvr>
                                      <p:to>
                                        <p:strVal val="hidden"/>
                                      </p:to>
                                    </p:set>
                                  </p:childTnLst>
                                </p:cTn>
                              </p:par>
                              <p:par>
                                <p:cTn id="81" presetID="17" presetClass="entr" presetSubtype="4"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ppt_x</p:attrName>
                                        </p:attrNameLst>
                                      </p:cBhvr>
                                      <p:tavLst>
                                        <p:tav tm="0">
                                          <p:val>
                                            <p:strVal val="#ppt_x"/>
                                          </p:val>
                                        </p:tav>
                                        <p:tav tm="100000">
                                          <p:val>
                                            <p:strVal val="#ppt_x"/>
                                          </p:val>
                                        </p:tav>
                                      </p:tavLst>
                                    </p:anim>
                                    <p:anim calcmode="lin" valueType="num">
                                      <p:cBhvr>
                                        <p:cTn id="84" dur="3000" fill="hold"/>
                                        <p:tgtEl>
                                          <p:spTgt spid="4"/>
                                        </p:tgtEl>
                                        <p:attrNameLst>
                                          <p:attrName>ppt_y</p:attrName>
                                        </p:attrNameLst>
                                      </p:cBhvr>
                                      <p:tavLst>
                                        <p:tav tm="0">
                                          <p:val>
                                            <p:strVal val="#ppt_y+#ppt_h/2"/>
                                          </p:val>
                                        </p:tav>
                                        <p:tav tm="100000">
                                          <p:val>
                                            <p:strVal val="#ppt_y"/>
                                          </p:val>
                                        </p:tav>
                                      </p:tavLst>
                                    </p:anim>
                                    <p:anim calcmode="lin" valueType="num">
                                      <p:cBhvr>
                                        <p:cTn id="85" dur="3000" fill="hold"/>
                                        <p:tgtEl>
                                          <p:spTgt spid="4"/>
                                        </p:tgtEl>
                                        <p:attrNameLst>
                                          <p:attrName>ppt_w</p:attrName>
                                        </p:attrNameLst>
                                      </p:cBhvr>
                                      <p:tavLst>
                                        <p:tav tm="0">
                                          <p:val>
                                            <p:strVal val="#ppt_w"/>
                                          </p:val>
                                        </p:tav>
                                        <p:tav tm="100000">
                                          <p:val>
                                            <p:strVal val="#ppt_w"/>
                                          </p:val>
                                        </p:tav>
                                      </p:tavLst>
                                    </p:anim>
                                    <p:anim calcmode="lin" valueType="num">
                                      <p:cBhvr>
                                        <p:cTn id="86" dur="3000" fill="hold"/>
                                        <p:tgtEl>
                                          <p:spTgt spid="4"/>
                                        </p:tgtEl>
                                        <p:attrNameLst>
                                          <p:attrName>ppt_h</p:attrName>
                                        </p:attrNameLst>
                                      </p:cBhvr>
                                      <p:tavLst>
                                        <p:tav tm="0">
                                          <p:val>
                                            <p:fltVal val="0"/>
                                          </p:val>
                                        </p:tav>
                                        <p:tav tm="100000">
                                          <p:val>
                                            <p:strVal val="#ppt_h"/>
                                          </p:val>
                                        </p:tav>
                                      </p:tavLst>
                                    </p:anim>
                                  </p:childTnLst>
                                </p:cTn>
                              </p:par>
                              <p:par>
                                <p:cTn id="87" presetID="16" presetClass="entr" presetSubtype="37"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barn(outVertical)">
                                      <p:cBhvr>
                                        <p:cTn id="8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428596" y="456247"/>
            <a:ext cx="8143932" cy="6924973"/>
          </a:xfrm>
          <a:prstGeom prst="rect">
            <a:avLst/>
          </a:prstGeom>
          <a:noFill/>
        </p:spPr>
        <p:txBody>
          <a:bodyPr wrap="square" rtlCol="0">
            <a:spAutoFit/>
          </a:bodyPr>
          <a:lstStyle/>
          <a:p>
            <a:pPr algn="ctr"/>
            <a:r>
              <a:rPr lang="es-ES" sz="3600" b="1" dirty="0" smtClean="0">
                <a:solidFill>
                  <a:schemeClr val="bg1"/>
                </a:solidFill>
                <a:effectLst>
                  <a:outerShdw blurRad="38100" dist="38100" dir="2700000" algn="tl">
                    <a:srgbClr val="000000">
                      <a:alpha val="43137"/>
                    </a:srgbClr>
                  </a:outerShdw>
                </a:effectLst>
                <a:latin typeface="Papyrus" pitchFamily="66" charset="0"/>
              </a:rPr>
              <a:t>Intuición</a:t>
            </a:r>
          </a:p>
          <a:p>
            <a:pPr algn="ctr"/>
            <a:endParaRPr lang="es-ES" b="1" dirty="0" smtClean="0">
              <a:solidFill>
                <a:schemeClr val="bg1"/>
              </a:solidFill>
              <a:effectLst>
                <a:outerShdw blurRad="38100" dist="38100" dir="2700000" algn="tl">
                  <a:srgbClr val="000000">
                    <a:alpha val="43137"/>
                  </a:srgbClr>
                </a:outerShdw>
              </a:effectLst>
              <a:latin typeface="Papyrus" pitchFamily="66" charset="0"/>
            </a:endParaRPr>
          </a:p>
          <a:p>
            <a:r>
              <a:rPr lang="es-ES" b="1" dirty="0" smtClean="0">
                <a:solidFill>
                  <a:schemeClr val="bg1"/>
                </a:solidFill>
                <a:effectLst>
                  <a:outerShdw blurRad="38100" dist="38100" dir="2700000" algn="tl">
                    <a:srgbClr val="000000">
                      <a:alpha val="43137"/>
                    </a:srgbClr>
                  </a:outerShdw>
                </a:effectLst>
                <a:latin typeface="Papyrus" pitchFamily="66" charset="0"/>
              </a:rPr>
              <a:t> </a:t>
            </a:r>
            <a:r>
              <a:rPr lang="es-ES" sz="2000" b="1" dirty="0" smtClean="0">
                <a:solidFill>
                  <a:schemeClr val="bg1"/>
                </a:solidFill>
                <a:effectLst>
                  <a:outerShdw blurRad="38100" dist="38100" dir="2700000" algn="tl">
                    <a:srgbClr val="000000">
                      <a:alpha val="43137"/>
                    </a:srgbClr>
                  </a:outerShdw>
                </a:effectLst>
                <a:latin typeface="Papyrus" pitchFamily="66" charset="0"/>
              </a:rPr>
              <a:t>Si el cálculo matemático y la observación científica nos permiten obtener conclusiones, mejorar nuestra eficacia y preparar respuestas, el ser humano posee otro recurso más difícil de entender y explicar aunque comparta objetivos comunes con las mismísima ciencia: la intuición.</a:t>
            </a:r>
          </a:p>
          <a:p>
            <a:r>
              <a:rPr lang="es-ES" sz="2000" b="1" dirty="0" smtClean="0">
                <a:solidFill>
                  <a:schemeClr val="bg1"/>
                </a:solidFill>
                <a:effectLst>
                  <a:outerShdw blurRad="38100" dist="38100" dir="2700000" algn="tl">
                    <a:srgbClr val="000000">
                      <a:alpha val="43137"/>
                    </a:srgbClr>
                  </a:outerShdw>
                </a:effectLst>
                <a:latin typeface="Papyrus" pitchFamily="66" charset="0"/>
              </a:rPr>
              <a:t> Más de una vez, tras haber echado cuentas, tras haber analizado prácticamente todos los factores de una situación, nos ha surgido el algo me dice… no sé pero no lo veo… y es que la intuición nos señala que hay algún aspecto importante que se ha escapado del exhaustivo análisis.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Porque la intuición no es una cualidad rechazable. Es precisamente nuestro mejor procesador de información, mucho más rápido que el cerebro. Combinando sensaciones y conocimiento considera y evalúa mil veces más datos que cualquier razonamiento, que siempre se somete a reglas y axiomas predefinidos.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Los prejuicios, los temores, la superstición y paradójicamente la razón nos llevan a no tener la intuición en cuenta muchas veces. Y olvidamos que detrás de una decisión intuitiva se encuentra toda nuestra experiencia acumulada. La intuición también merece ser escuchada.</a:t>
            </a:r>
          </a:p>
          <a:p>
            <a:endParaRPr lang="es-ES" sz="2000" b="1" dirty="0" smtClean="0">
              <a:solidFill>
                <a:schemeClr val="bg1"/>
              </a:solidFill>
              <a:latin typeface="Papyrus" pitchFamily="66" charset="0"/>
            </a:endParaRPr>
          </a:p>
          <a:p>
            <a:endParaRPr lang="es-ES" sz="2000" dirty="0">
              <a:latin typeface="Papyrus" pitchFamily="66" charset="0"/>
            </a:endParaRPr>
          </a:p>
        </p:txBody>
      </p:sp>
    </p:spTree>
  </p:cSld>
  <p:clrMapOvr>
    <a:masterClrMapping/>
  </p:clrMapOvr>
  <p:transition advTm="6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ple-flowers-a-bouquet-tulips_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Redondear rectángulo de esquina diagonal"/>
          <p:cNvSpPr/>
          <p:nvPr/>
        </p:nvSpPr>
        <p:spPr>
          <a:xfrm>
            <a:off x="142812"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a:off x="928598"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1714416"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a:off x="2500202"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a:off x="3357554"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a:off x="4143340"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4929158"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dondear rectángulo de esquina diagonal"/>
          <p:cNvSpPr/>
          <p:nvPr/>
        </p:nvSpPr>
        <p:spPr>
          <a:xfrm>
            <a:off x="5714944" y="357166"/>
            <a:ext cx="571536"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dondear rectángulo de esquina diagonal"/>
          <p:cNvSpPr/>
          <p:nvPr/>
        </p:nvSpPr>
        <p:spPr>
          <a:xfrm>
            <a:off x="6286512" y="357166"/>
            <a:ext cx="500098"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dondear rectángulo de esquina diagonal"/>
          <p:cNvSpPr/>
          <p:nvPr/>
        </p:nvSpPr>
        <p:spPr>
          <a:xfrm>
            <a:off x="7072298" y="357166"/>
            <a:ext cx="500098"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dondear rectángulo de esquina diagonal"/>
          <p:cNvSpPr/>
          <p:nvPr/>
        </p:nvSpPr>
        <p:spPr>
          <a:xfrm>
            <a:off x="7858116" y="357166"/>
            <a:ext cx="500098"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dondear rectángulo de esquina diagonal"/>
          <p:cNvSpPr/>
          <p:nvPr/>
        </p:nvSpPr>
        <p:spPr>
          <a:xfrm>
            <a:off x="8643902" y="357166"/>
            <a:ext cx="500098" cy="6215082"/>
          </a:xfrm>
          <a:prstGeom prst="round2DiagRect">
            <a:avLst>
              <a:gd name="adj1" fmla="val 50000"/>
              <a:gd name="adj2" fmla="val 0"/>
            </a:avLst>
          </a:prstGeom>
          <a:gradFill flip="none" rotWithShape="1">
            <a:gsLst>
              <a:gs pos="46000">
                <a:srgbClr val="BF67C1">
                  <a:shade val="30000"/>
                  <a:satMod val="115000"/>
                  <a:alpha val="58000"/>
                </a:srgbClr>
              </a:gs>
              <a:gs pos="50000">
                <a:srgbClr val="BF67C1">
                  <a:shade val="67500"/>
                  <a:satMod val="115000"/>
                </a:srgbClr>
              </a:gs>
              <a:gs pos="100000">
                <a:srgbClr val="BF67C1">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3000"/>
                                        <p:tgtEl>
                                          <p:spTgt spid="6"/>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3000"/>
                                        <p:tgtEl>
                                          <p:spTgt spid="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3000"/>
                                        <p:tgtEl>
                                          <p:spTgt spid="9"/>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3000"/>
                                        <p:tgtEl>
                                          <p:spTgt spid="10"/>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ox(in)">
                                      <p:cBhvr>
                                        <p:cTn id="31" dur="3000"/>
                                        <p:tgtEl>
                                          <p:spTgt spid="12"/>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ox(in)">
                                      <p:cBhvr>
                                        <p:cTn id="34" dur="3000"/>
                                        <p:tgtEl>
                                          <p:spTgt spid="13"/>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3000"/>
                                        <p:tgtEl>
                                          <p:spTgt spid="14"/>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ox(in)">
                                      <p:cBhvr>
                                        <p:cTn id="40" dur="3000"/>
                                        <p:tgtEl>
                                          <p:spTgt spid="15"/>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ox(in)">
                                      <p:cBhvr>
                                        <p:cTn id="43" dur="3000"/>
                                        <p:tgtEl>
                                          <p:spTgt spid="16"/>
                                        </p:tgtEl>
                                      </p:cBhvr>
                                    </p:animEffect>
                                  </p:childTnLst>
                                </p:cTn>
                              </p:par>
                              <p:par>
                                <p:cTn id="44" presetID="2" presetClass="exit" presetSubtype="8" fill="hold" grpId="1" nodeType="with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0-ppt_w/2"/>
                                          </p:val>
                                        </p:tav>
                                      </p:tavLst>
                                    </p:anim>
                                    <p:anim calcmode="lin" valueType="num">
                                      <p:cBhvr additive="base">
                                        <p:cTn id="46" dur="3000"/>
                                        <p:tgtEl>
                                          <p:spTgt spid="5"/>
                                        </p:tgtEl>
                                        <p:attrNameLst>
                                          <p:attrName>ppt_y</p:attrName>
                                        </p:attrNameLst>
                                      </p:cBhvr>
                                      <p:tavLst>
                                        <p:tav tm="0">
                                          <p:val>
                                            <p:strVal val="ppt_y"/>
                                          </p:val>
                                        </p:tav>
                                        <p:tav tm="100000">
                                          <p:val>
                                            <p:strVal val="ppt_y"/>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2" fill="hold" grpId="1"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0-ppt_w/2"/>
                                          </p:val>
                                        </p:tav>
                                      </p:tavLst>
                                    </p:anim>
                                    <p:anim calcmode="lin" valueType="num">
                                      <p:cBhvr additive="base">
                                        <p:cTn id="54" dur="3000"/>
                                        <p:tgtEl>
                                          <p:spTgt spid="7"/>
                                        </p:tgtEl>
                                        <p:attrNameLst>
                                          <p:attrName>ppt_y</p:attrName>
                                        </p:attrNameLst>
                                      </p:cBhvr>
                                      <p:tavLst>
                                        <p:tav tm="0">
                                          <p:val>
                                            <p:strVal val="ppt_y"/>
                                          </p:val>
                                        </p:tav>
                                        <p:tav tm="100000">
                                          <p:val>
                                            <p:strVal val="ppt_y"/>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2" fill="hold" grpId="1" nodeType="with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8" fill="hold" grpId="1"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0-ppt_w/2"/>
                                          </p:val>
                                        </p:tav>
                                      </p:tavLst>
                                    </p:anim>
                                    <p:anim calcmode="lin" valueType="num">
                                      <p:cBhvr additive="base">
                                        <p:cTn id="62" dur="3000"/>
                                        <p:tgtEl>
                                          <p:spTgt spid="9"/>
                                        </p:tgtEl>
                                        <p:attrNameLst>
                                          <p:attrName>ppt_y</p:attrName>
                                        </p:attrNameLst>
                                      </p:cBhvr>
                                      <p:tavLst>
                                        <p:tav tm="0">
                                          <p:val>
                                            <p:strVal val="ppt_y"/>
                                          </p:val>
                                        </p:tav>
                                        <p:tav tm="100000">
                                          <p:val>
                                            <p:strVal val="ppt_y"/>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xit" presetSubtype="2" fill="hold" grpId="1" nodeType="withEffect">
                                  <p:stCondLst>
                                    <p:cond delay="0"/>
                                  </p:stCondLst>
                                  <p:childTnLst>
                                    <p:anim calcmode="lin" valueType="num">
                                      <p:cBhvr additive="base">
                                        <p:cTn id="65" dur="3000"/>
                                        <p:tgtEl>
                                          <p:spTgt spid="10"/>
                                        </p:tgtEl>
                                        <p:attrNameLst>
                                          <p:attrName>ppt_x</p:attrName>
                                        </p:attrNameLst>
                                      </p:cBhvr>
                                      <p:tavLst>
                                        <p:tav tm="0">
                                          <p:val>
                                            <p:strVal val="ppt_x"/>
                                          </p:val>
                                        </p:tav>
                                        <p:tav tm="100000">
                                          <p:val>
                                            <p:strVal val="1+ppt_w/2"/>
                                          </p:val>
                                        </p:tav>
                                      </p:tavLst>
                                    </p:anim>
                                    <p:anim calcmode="lin" valueType="num">
                                      <p:cBhvr additive="base">
                                        <p:cTn id="66" dur="3000"/>
                                        <p:tgtEl>
                                          <p:spTgt spid="10"/>
                                        </p:tgtEl>
                                        <p:attrNameLst>
                                          <p:attrName>ppt_y</p:attrName>
                                        </p:attrNameLst>
                                      </p:cBhvr>
                                      <p:tavLst>
                                        <p:tav tm="0">
                                          <p:val>
                                            <p:strVal val="ppt_y"/>
                                          </p:val>
                                        </p:tav>
                                        <p:tav tm="100000">
                                          <p:val>
                                            <p:strVal val="ppt_y"/>
                                          </p:val>
                                        </p:tav>
                                      </p:tavLst>
                                    </p:anim>
                                    <p:set>
                                      <p:cBhvr>
                                        <p:cTn id="67" dur="1" fill="hold">
                                          <p:stCondLst>
                                            <p:cond delay="2999"/>
                                          </p:stCondLst>
                                        </p:cTn>
                                        <p:tgtEl>
                                          <p:spTgt spid="10"/>
                                        </p:tgtEl>
                                        <p:attrNameLst>
                                          <p:attrName>style.visibility</p:attrName>
                                        </p:attrNameLst>
                                      </p:cBhvr>
                                      <p:to>
                                        <p:strVal val="hidden"/>
                                      </p:to>
                                    </p:set>
                                  </p:childTnLst>
                                </p:cTn>
                              </p:par>
                              <p:par>
                                <p:cTn id="68" presetID="2" presetClass="exit" presetSubtype="8" fill="hold" grpId="1"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1" nodeType="withEffect">
                                  <p:stCondLst>
                                    <p:cond delay="0"/>
                                  </p:stCondLst>
                                  <p:childTnLst>
                                    <p:anim calcmode="lin" valueType="num">
                                      <p:cBhvr additive="base">
                                        <p:cTn id="73" dur="3000"/>
                                        <p:tgtEl>
                                          <p:spTgt spid="12"/>
                                        </p:tgtEl>
                                        <p:attrNameLst>
                                          <p:attrName>ppt_x</p:attrName>
                                        </p:attrNameLst>
                                      </p:cBhvr>
                                      <p:tavLst>
                                        <p:tav tm="0">
                                          <p:val>
                                            <p:strVal val="ppt_x"/>
                                          </p:val>
                                        </p:tav>
                                        <p:tav tm="100000">
                                          <p:val>
                                            <p:strVal val="1+ppt_w/2"/>
                                          </p:val>
                                        </p:tav>
                                      </p:tavLst>
                                    </p:anim>
                                    <p:anim calcmode="lin" valueType="num">
                                      <p:cBhvr additive="base">
                                        <p:cTn id="74" dur="3000"/>
                                        <p:tgtEl>
                                          <p:spTgt spid="12"/>
                                        </p:tgtEl>
                                        <p:attrNameLst>
                                          <p:attrName>ppt_y</p:attrName>
                                        </p:attrNameLst>
                                      </p:cBhvr>
                                      <p:tavLst>
                                        <p:tav tm="0">
                                          <p:val>
                                            <p:strVal val="ppt_y"/>
                                          </p:val>
                                        </p:tav>
                                        <p:tav tm="100000">
                                          <p:val>
                                            <p:strVal val="ppt_y"/>
                                          </p:val>
                                        </p:tav>
                                      </p:tavLst>
                                    </p:anim>
                                    <p:set>
                                      <p:cBhvr>
                                        <p:cTn id="75" dur="1" fill="hold">
                                          <p:stCondLst>
                                            <p:cond delay="2999"/>
                                          </p:stCondLst>
                                        </p:cTn>
                                        <p:tgtEl>
                                          <p:spTgt spid="12"/>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3000"/>
                                        <p:tgtEl>
                                          <p:spTgt spid="13"/>
                                        </p:tgtEl>
                                        <p:attrNameLst>
                                          <p:attrName>ppt_x</p:attrName>
                                        </p:attrNameLst>
                                      </p:cBhvr>
                                      <p:tavLst>
                                        <p:tav tm="0">
                                          <p:val>
                                            <p:strVal val="ppt_x"/>
                                          </p:val>
                                        </p:tav>
                                        <p:tav tm="100000">
                                          <p:val>
                                            <p:strVal val="0-ppt_w/2"/>
                                          </p:val>
                                        </p:tav>
                                      </p:tavLst>
                                    </p:anim>
                                    <p:anim calcmode="lin" valueType="num">
                                      <p:cBhvr additive="base">
                                        <p:cTn id="78" dur="3000"/>
                                        <p:tgtEl>
                                          <p:spTgt spid="13"/>
                                        </p:tgtEl>
                                        <p:attrNameLst>
                                          <p:attrName>ppt_y</p:attrName>
                                        </p:attrNameLst>
                                      </p:cBhvr>
                                      <p:tavLst>
                                        <p:tav tm="0">
                                          <p:val>
                                            <p:strVal val="ppt_y"/>
                                          </p:val>
                                        </p:tav>
                                        <p:tav tm="100000">
                                          <p:val>
                                            <p:strVal val="ppt_y"/>
                                          </p:val>
                                        </p:tav>
                                      </p:tavLst>
                                    </p:anim>
                                    <p:set>
                                      <p:cBhvr>
                                        <p:cTn id="79" dur="1" fill="hold">
                                          <p:stCondLst>
                                            <p:cond delay="2999"/>
                                          </p:stCondLst>
                                        </p:cTn>
                                        <p:tgtEl>
                                          <p:spTgt spid="13"/>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3000"/>
                                        <p:tgtEl>
                                          <p:spTgt spid="14"/>
                                        </p:tgtEl>
                                        <p:attrNameLst>
                                          <p:attrName>ppt_x</p:attrName>
                                        </p:attrNameLst>
                                      </p:cBhvr>
                                      <p:tavLst>
                                        <p:tav tm="0">
                                          <p:val>
                                            <p:strVal val="ppt_x"/>
                                          </p:val>
                                        </p:tav>
                                        <p:tav tm="100000">
                                          <p:val>
                                            <p:strVal val="1+ppt_w/2"/>
                                          </p:val>
                                        </p:tav>
                                      </p:tavLst>
                                    </p:anim>
                                    <p:anim calcmode="lin" valueType="num">
                                      <p:cBhvr additive="base">
                                        <p:cTn id="82" dur="3000"/>
                                        <p:tgtEl>
                                          <p:spTgt spid="14"/>
                                        </p:tgtEl>
                                        <p:attrNameLst>
                                          <p:attrName>ppt_y</p:attrName>
                                        </p:attrNameLst>
                                      </p:cBhvr>
                                      <p:tavLst>
                                        <p:tav tm="0">
                                          <p:val>
                                            <p:strVal val="ppt_y"/>
                                          </p:val>
                                        </p:tav>
                                        <p:tav tm="100000">
                                          <p:val>
                                            <p:strVal val="ppt_y"/>
                                          </p:val>
                                        </p:tav>
                                      </p:tavLst>
                                    </p:anim>
                                    <p:set>
                                      <p:cBhvr>
                                        <p:cTn id="83" dur="1" fill="hold">
                                          <p:stCondLst>
                                            <p:cond delay="2999"/>
                                          </p:stCondLst>
                                        </p:cTn>
                                        <p:tgtEl>
                                          <p:spTgt spid="14"/>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3000"/>
                                        <p:tgtEl>
                                          <p:spTgt spid="15"/>
                                        </p:tgtEl>
                                        <p:attrNameLst>
                                          <p:attrName>ppt_x</p:attrName>
                                        </p:attrNameLst>
                                      </p:cBhvr>
                                      <p:tavLst>
                                        <p:tav tm="0">
                                          <p:val>
                                            <p:strVal val="ppt_x"/>
                                          </p:val>
                                        </p:tav>
                                        <p:tav tm="100000">
                                          <p:val>
                                            <p:strVal val="0-ppt_w/2"/>
                                          </p:val>
                                        </p:tav>
                                      </p:tavLst>
                                    </p:anim>
                                    <p:anim calcmode="lin" valueType="num">
                                      <p:cBhvr additive="base">
                                        <p:cTn id="86" dur="3000"/>
                                        <p:tgtEl>
                                          <p:spTgt spid="15"/>
                                        </p:tgtEl>
                                        <p:attrNameLst>
                                          <p:attrName>ppt_y</p:attrName>
                                        </p:attrNameLst>
                                      </p:cBhvr>
                                      <p:tavLst>
                                        <p:tav tm="0">
                                          <p:val>
                                            <p:strVal val="ppt_y"/>
                                          </p:val>
                                        </p:tav>
                                        <p:tav tm="100000">
                                          <p:val>
                                            <p:strVal val="ppt_y"/>
                                          </p:val>
                                        </p:tav>
                                      </p:tavLst>
                                    </p:anim>
                                    <p:set>
                                      <p:cBhvr>
                                        <p:cTn id="87" dur="1" fill="hold">
                                          <p:stCondLst>
                                            <p:cond delay="2999"/>
                                          </p:stCondLst>
                                        </p:cTn>
                                        <p:tgtEl>
                                          <p:spTgt spid="15"/>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3000"/>
                                        <p:tgtEl>
                                          <p:spTgt spid="16"/>
                                        </p:tgtEl>
                                        <p:attrNameLst>
                                          <p:attrName>ppt_x</p:attrName>
                                        </p:attrNameLst>
                                      </p:cBhvr>
                                      <p:tavLst>
                                        <p:tav tm="0">
                                          <p:val>
                                            <p:strVal val="ppt_x"/>
                                          </p:val>
                                        </p:tav>
                                        <p:tav tm="100000">
                                          <p:val>
                                            <p:strVal val="1+ppt_w/2"/>
                                          </p:val>
                                        </p:tav>
                                      </p:tavLst>
                                    </p:anim>
                                    <p:anim calcmode="lin" valueType="num">
                                      <p:cBhvr additive="base">
                                        <p:cTn id="90" dur="3000"/>
                                        <p:tgtEl>
                                          <p:spTgt spid="16"/>
                                        </p:tgtEl>
                                        <p:attrNameLst>
                                          <p:attrName>ppt_y</p:attrName>
                                        </p:attrNameLst>
                                      </p:cBhvr>
                                      <p:tavLst>
                                        <p:tav tm="0">
                                          <p:val>
                                            <p:strVal val="ppt_y"/>
                                          </p:val>
                                        </p:tav>
                                        <p:tav tm="100000">
                                          <p:val>
                                            <p:strVal val="ppt_y"/>
                                          </p:val>
                                        </p:tav>
                                      </p:tavLst>
                                    </p:anim>
                                    <p:set>
                                      <p:cBhvr>
                                        <p:cTn id="91" dur="1" fill="hold">
                                          <p:stCondLst>
                                            <p:cond delay="2999"/>
                                          </p:stCondLst>
                                        </p:cTn>
                                        <p:tgtEl>
                                          <p:spTgt spid="16"/>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4/3*#ppt_w"/>
                                          </p:val>
                                        </p:tav>
                                        <p:tav tm="100000">
                                          <p:val>
                                            <p:strVal val="#ppt_w"/>
                                          </p:val>
                                        </p:tav>
                                      </p:tavLst>
                                    </p:anim>
                                    <p:anim calcmode="lin" valueType="num">
                                      <p:cBhvr>
                                        <p:cTn id="95" dur="3000" fill="hold"/>
                                        <p:tgtEl>
                                          <p:spTgt spid="4"/>
                                        </p:tgtEl>
                                        <p:attrNameLst>
                                          <p:attrName>ppt_h</p:attrName>
                                        </p:attrNameLst>
                                      </p:cBhvr>
                                      <p:tavLst>
                                        <p:tav tm="0">
                                          <p:val>
                                            <p:strVal val="4/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571472" y="671691"/>
            <a:ext cx="8001056" cy="6186309"/>
          </a:xfrm>
          <a:prstGeom prst="rect">
            <a:avLst/>
          </a:prstGeom>
          <a:noFill/>
        </p:spPr>
        <p:txBody>
          <a:bodyPr wrap="square" rtlCol="0">
            <a:spAutoFit/>
          </a:bodyPr>
          <a:lstStyle/>
          <a:p>
            <a:pPr algn="ctr"/>
            <a:r>
              <a:rPr lang="es-ES" sz="3600" b="1" dirty="0" smtClean="0">
                <a:solidFill>
                  <a:schemeClr val="bg1"/>
                </a:solidFill>
                <a:effectLst>
                  <a:outerShdw blurRad="38100" dist="38100" dir="2700000" algn="tl">
                    <a:srgbClr val="000000">
                      <a:alpha val="43137"/>
                    </a:srgbClr>
                  </a:outerShdw>
                </a:effectLst>
                <a:latin typeface="Papyrus" pitchFamily="66" charset="0"/>
              </a:rPr>
              <a:t>Abrazos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t>
            </a:r>
          </a:p>
          <a:p>
            <a:r>
              <a:rPr lang="es-ES" sz="2000" b="1" dirty="0" smtClean="0">
                <a:solidFill>
                  <a:schemeClr val="bg1"/>
                </a:solidFill>
                <a:effectLst>
                  <a:outerShdw blurRad="38100" dist="38100" dir="2700000" algn="tl">
                    <a:srgbClr val="000000">
                      <a:alpha val="43137"/>
                    </a:srgbClr>
                  </a:outerShdw>
                </a:effectLst>
                <a:latin typeface="Papyrus" pitchFamily="66" charset="0"/>
              </a:rPr>
              <a:t>¡Qué amplios son los abrazos! Abrazamos a los compañeros, a los amigos, a los seres queridos, a las personas amadas… con un abrazo envolvemos nuestro mundo, nuestra gente, entre los brazos acogemos y sentimos todo más nuestro.</a:t>
            </a:r>
          </a:p>
          <a:p>
            <a:r>
              <a:rPr lang="es-ES" sz="2000" b="1" dirty="0" smtClean="0">
                <a:solidFill>
                  <a:schemeClr val="bg1"/>
                </a:solidFill>
                <a:effectLst>
                  <a:outerShdw blurRad="38100" dist="38100" dir="2700000" algn="tl">
                    <a:srgbClr val="000000">
                      <a:alpha val="43137"/>
                    </a:srgbClr>
                  </a:outerShdw>
                </a:effectLst>
                <a:latin typeface="Papyrus" pitchFamily="66" charset="0"/>
              </a:rPr>
              <a:t> El niño recibe el primer abrazo de la madre en su primer contacto con la vida. Son abrazos de ternura, de protección… abrazos para aprender a abrazar. Las personas crecen entre abrazos y reconocen su primer amor cuando el calor de los cuerpos se confunde en un abrazo. Y con abrazos nos despedimos cuando no queremos despegarnos de alguien.</a:t>
            </a:r>
          </a:p>
          <a:p>
            <a:r>
              <a:rPr lang="es-ES" sz="2000" b="1" dirty="0" smtClean="0">
                <a:solidFill>
                  <a:schemeClr val="bg1"/>
                </a:solidFill>
                <a:effectLst>
                  <a:outerShdw blurRad="38100" dist="38100" dir="2700000" algn="tl">
                    <a:srgbClr val="000000">
                      <a:alpha val="43137"/>
                    </a:srgbClr>
                  </a:outerShdw>
                </a:effectLst>
                <a:latin typeface="Papyrus" pitchFamily="66" charset="0"/>
              </a:rPr>
              <a:t> Necesarios abrazos para sentir, para compartir afecto y cariño. Abrazos buscados y abrazos entregados. Abrazos deseados y abrazos encontrados. Por encima de las palabras, las miradas, mucho más sinceros que cualquier otro gesto, los abrazos hablan desde nuestra propia alma.</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5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pink-flower-petals-with-water-drops-macro-photography_1024x76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071670" y="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071670" y="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4357686" y="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357686" y="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857984" y="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6857984" y="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0" y="414338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0" y="414338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2071670" y="414338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2071670" y="414338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4357686" y="414338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4357686" y="414338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6857984" y="4143380"/>
            <a:ext cx="2286016"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flipH="1">
            <a:off x="6857984" y="4143380"/>
            <a:ext cx="2143108" cy="2714620"/>
          </a:xfrm>
          <a:prstGeom prst="moon">
            <a:avLst>
              <a:gd name="adj" fmla="val 50000"/>
            </a:avLst>
          </a:prstGeom>
          <a:gradFill flip="none" rotWithShape="1">
            <a:gsLst>
              <a:gs pos="0">
                <a:srgbClr val="FF66FF">
                  <a:shade val="30000"/>
                  <a:satMod val="115000"/>
                </a:srgbClr>
              </a:gs>
              <a:gs pos="50000">
                <a:srgbClr val="FF66FF">
                  <a:shade val="67500"/>
                  <a:satMod val="115000"/>
                </a:srgbClr>
              </a:gs>
              <a:gs pos="100000">
                <a:srgbClr val="FF66FF">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childTnLst>
                          </p:cTn>
                        </p:par>
                        <p:par>
                          <p:cTn id="88" fill="hold">
                            <p:stCondLst>
                              <p:cond delay="3000"/>
                            </p:stCondLst>
                            <p:childTnLst>
                              <p:par>
                                <p:cTn id="89" presetID="19" presetClass="exit" presetSubtype="10" fill="hold" grpId="2" nodeType="afterEffect">
                                  <p:stCondLst>
                                    <p:cond delay="0"/>
                                  </p:stCondLst>
                                  <p:childTnLst>
                                    <p:anim calcmode="lin" valueType="num">
                                      <p:cBhvr>
                                        <p:cTn id="90" dur="3000"/>
                                        <p:tgtEl>
                                          <p:spTgt spid="5"/>
                                        </p:tgtEl>
                                        <p:attrNameLst>
                                          <p:attrName>ppt_h</p:attrName>
                                        </p:attrNameLst>
                                      </p:cBhvr>
                                      <p:tavLst>
                                        <p:tav tm="0">
                                          <p:val>
                                            <p:strVal val="ppt_h"/>
                                          </p:val>
                                        </p:tav>
                                        <p:tav tm="100000">
                                          <p:val>
                                            <p:strVal val="ppt_h"/>
                                          </p:val>
                                        </p:tav>
                                      </p:tavLst>
                                    </p:anim>
                                    <p:anim calcmode="lin" valueType="num">
                                      <p:cBhvr>
                                        <p:cTn id="9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10" fill="hold" grpId="2" nodeType="withEffect">
                                  <p:stCondLst>
                                    <p:cond delay="0"/>
                                  </p:stCondLst>
                                  <p:childTnLst>
                                    <p:anim calcmode="lin" valueType="num">
                                      <p:cBhvr>
                                        <p:cTn id="94" dur="3000"/>
                                        <p:tgtEl>
                                          <p:spTgt spid="6"/>
                                        </p:tgtEl>
                                        <p:attrNameLst>
                                          <p:attrName>ppt_h</p:attrName>
                                        </p:attrNameLst>
                                      </p:cBhvr>
                                      <p:tavLst>
                                        <p:tav tm="0">
                                          <p:val>
                                            <p:strVal val="ppt_h"/>
                                          </p:val>
                                        </p:tav>
                                        <p:tav tm="100000">
                                          <p:val>
                                            <p:strVal val="ppt_h"/>
                                          </p:val>
                                        </p:tav>
                                      </p:tavLst>
                                    </p:anim>
                                    <p:anim calcmode="lin" valueType="num">
                                      <p:cBhvr>
                                        <p:cTn id="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10" fill="hold" grpId="2" nodeType="withEffect">
                                  <p:stCondLst>
                                    <p:cond delay="0"/>
                                  </p:stCondLst>
                                  <p:childTnLst>
                                    <p:anim calcmode="lin" valueType="num">
                                      <p:cBhvr>
                                        <p:cTn id="98" dur="3000"/>
                                        <p:tgtEl>
                                          <p:spTgt spid="7"/>
                                        </p:tgtEl>
                                        <p:attrNameLst>
                                          <p:attrName>ppt_h</p:attrName>
                                        </p:attrNameLst>
                                      </p:cBhvr>
                                      <p:tavLst>
                                        <p:tav tm="0">
                                          <p:val>
                                            <p:strVal val="ppt_h"/>
                                          </p:val>
                                        </p:tav>
                                        <p:tav tm="100000">
                                          <p:val>
                                            <p:strVal val="ppt_h"/>
                                          </p:val>
                                        </p:tav>
                                      </p:tavLst>
                                    </p:anim>
                                    <p:anim calcmode="lin" valueType="num">
                                      <p:cBhvr>
                                        <p:cTn id="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10" fill="hold" grpId="2"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19" presetClass="exit" presetSubtype="10" fill="hold" grpId="2" nodeType="withEffect">
                                  <p:stCondLst>
                                    <p:cond delay="0"/>
                                  </p:stCondLst>
                                  <p:childTnLst>
                                    <p:anim calcmode="lin" valueType="num">
                                      <p:cBhvr>
                                        <p:cTn id="106" dur="3000"/>
                                        <p:tgtEl>
                                          <p:spTgt spid="9"/>
                                        </p:tgtEl>
                                        <p:attrNameLst>
                                          <p:attrName>ppt_h</p:attrName>
                                        </p:attrNameLst>
                                      </p:cBhvr>
                                      <p:tavLst>
                                        <p:tav tm="0">
                                          <p:val>
                                            <p:strVal val="ppt_h"/>
                                          </p:val>
                                        </p:tav>
                                        <p:tav tm="100000">
                                          <p:val>
                                            <p:strVal val="ppt_h"/>
                                          </p:val>
                                        </p:tav>
                                      </p:tavLst>
                                    </p:anim>
                                    <p:anim calcmode="lin" valueType="num">
                                      <p:cBhvr>
                                        <p:cTn id="1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19" presetClass="exit" presetSubtype="10" fill="hold" grpId="2" nodeType="withEffect">
                                  <p:stCondLst>
                                    <p:cond delay="0"/>
                                  </p:stCondLst>
                                  <p:childTnLst>
                                    <p:anim calcmode="lin" valueType="num">
                                      <p:cBhvr>
                                        <p:cTn id="110" dur="3000"/>
                                        <p:tgtEl>
                                          <p:spTgt spid="10"/>
                                        </p:tgtEl>
                                        <p:attrNameLst>
                                          <p:attrName>ppt_h</p:attrName>
                                        </p:attrNameLst>
                                      </p:cBhvr>
                                      <p:tavLst>
                                        <p:tav tm="0">
                                          <p:val>
                                            <p:strVal val="ppt_h"/>
                                          </p:val>
                                        </p:tav>
                                        <p:tav tm="100000">
                                          <p:val>
                                            <p:strVal val="ppt_h"/>
                                          </p:val>
                                        </p:tav>
                                      </p:tavLst>
                                    </p:anim>
                                    <p:anim calcmode="lin" valueType="num">
                                      <p:cBhvr>
                                        <p:cTn id="1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10"/>
                                        </p:tgtEl>
                                        <p:attrNameLst>
                                          <p:attrName>style.visibility</p:attrName>
                                        </p:attrNameLst>
                                      </p:cBhvr>
                                      <p:to>
                                        <p:strVal val="hidden"/>
                                      </p:to>
                                    </p:set>
                                  </p:childTnLst>
                                </p:cTn>
                              </p:par>
                              <p:par>
                                <p:cTn id="113" presetID="19" presetClass="exit" presetSubtype="10" fill="hold" grpId="2" nodeType="withEffect">
                                  <p:stCondLst>
                                    <p:cond delay="0"/>
                                  </p:stCondLst>
                                  <p:childTnLst>
                                    <p:anim calcmode="lin" valueType="num">
                                      <p:cBhvr>
                                        <p:cTn id="114" dur="3000"/>
                                        <p:tgtEl>
                                          <p:spTgt spid="11"/>
                                        </p:tgtEl>
                                        <p:attrNameLst>
                                          <p:attrName>ppt_h</p:attrName>
                                        </p:attrNameLst>
                                      </p:cBhvr>
                                      <p:tavLst>
                                        <p:tav tm="0">
                                          <p:val>
                                            <p:strVal val="ppt_h"/>
                                          </p:val>
                                        </p:tav>
                                        <p:tav tm="100000">
                                          <p:val>
                                            <p:strVal val="ppt_h"/>
                                          </p:val>
                                        </p:tav>
                                      </p:tavLst>
                                    </p:anim>
                                    <p:anim calcmode="lin" valueType="num">
                                      <p:cBhvr>
                                        <p:cTn id="1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1"/>
                                        </p:tgtEl>
                                        <p:attrNameLst>
                                          <p:attrName>style.visibility</p:attrName>
                                        </p:attrNameLst>
                                      </p:cBhvr>
                                      <p:to>
                                        <p:strVal val="hidden"/>
                                      </p:to>
                                    </p:set>
                                  </p:childTnLst>
                                </p:cTn>
                              </p:par>
                              <p:par>
                                <p:cTn id="117" presetID="19" presetClass="exit" presetSubtype="10" fill="hold" grpId="2" nodeType="withEffect">
                                  <p:stCondLst>
                                    <p:cond delay="0"/>
                                  </p:stCondLst>
                                  <p:childTnLst>
                                    <p:anim calcmode="lin" valueType="num">
                                      <p:cBhvr>
                                        <p:cTn id="118" dur="3000"/>
                                        <p:tgtEl>
                                          <p:spTgt spid="12"/>
                                        </p:tgtEl>
                                        <p:attrNameLst>
                                          <p:attrName>ppt_h</p:attrName>
                                        </p:attrNameLst>
                                      </p:cBhvr>
                                      <p:tavLst>
                                        <p:tav tm="0">
                                          <p:val>
                                            <p:strVal val="ppt_h"/>
                                          </p:val>
                                        </p:tav>
                                        <p:tav tm="100000">
                                          <p:val>
                                            <p:strVal val="ppt_h"/>
                                          </p:val>
                                        </p:tav>
                                      </p:tavLst>
                                    </p:anim>
                                    <p:anim calcmode="lin" valueType="num">
                                      <p:cBhvr>
                                        <p:cTn id="11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12"/>
                                        </p:tgtEl>
                                        <p:attrNameLst>
                                          <p:attrName>style.visibility</p:attrName>
                                        </p:attrNameLst>
                                      </p:cBhvr>
                                      <p:to>
                                        <p:strVal val="hidden"/>
                                      </p:to>
                                    </p:set>
                                  </p:childTnLst>
                                </p:cTn>
                              </p:par>
                              <p:par>
                                <p:cTn id="121" presetID="19" presetClass="exit" presetSubtype="10" fill="hold" grpId="2" nodeType="withEffect">
                                  <p:stCondLst>
                                    <p:cond delay="0"/>
                                  </p:stCondLst>
                                  <p:childTnLst>
                                    <p:anim calcmode="lin" valueType="num">
                                      <p:cBhvr>
                                        <p:cTn id="122" dur="3000"/>
                                        <p:tgtEl>
                                          <p:spTgt spid="13"/>
                                        </p:tgtEl>
                                        <p:attrNameLst>
                                          <p:attrName>ppt_h</p:attrName>
                                        </p:attrNameLst>
                                      </p:cBhvr>
                                      <p:tavLst>
                                        <p:tav tm="0">
                                          <p:val>
                                            <p:strVal val="ppt_h"/>
                                          </p:val>
                                        </p:tav>
                                        <p:tav tm="100000">
                                          <p:val>
                                            <p:strVal val="ppt_h"/>
                                          </p:val>
                                        </p:tav>
                                      </p:tavLst>
                                    </p:anim>
                                    <p:anim calcmode="lin" valueType="num">
                                      <p:cBhvr>
                                        <p:cTn id="12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13"/>
                                        </p:tgtEl>
                                        <p:attrNameLst>
                                          <p:attrName>style.visibility</p:attrName>
                                        </p:attrNameLst>
                                      </p:cBhvr>
                                      <p:to>
                                        <p:strVal val="hidden"/>
                                      </p:to>
                                    </p:set>
                                  </p:childTnLst>
                                </p:cTn>
                              </p:par>
                              <p:par>
                                <p:cTn id="125" presetID="19" presetClass="exit" presetSubtype="10" fill="hold" grpId="2" nodeType="withEffect">
                                  <p:stCondLst>
                                    <p:cond delay="0"/>
                                  </p:stCondLst>
                                  <p:childTnLst>
                                    <p:anim calcmode="lin" valueType="num">
                                      <p:cBhvr>
                                        <p:cTn id="126" dur="3000"/>
                                        <p:tgtEl>
                                          <p:spTgt spid="14"/>
                                        </p:tgtEl>
                                        <p:attrNameLst>
                                          <p:attrName>ppt_h</p:attrName>
                                        </p:attrNameLst>
                                      </p:cBhvr>
                                      <p:tavLst>
                                        <p:tav tm="0">
                                          <p:val>
                                            <p:strVal val="ppt_h"/>
                                          </p:val>
                                        </p:tav>
                                        <p:tav tm="100000">
                                          <p:val>
                                            <p:strVal val="ppt_h"/>
                                          </p:val>
                                        </p:tav>
                                      </p:tavLst>
                                    </p:anim>
                                    <p:anim calcmode="lin" valueType="num">
                                      <p:cBhvr>
                                        <p:cTn id="12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4"/>
                                        </p:tgtEl>
                                        <p:attrNameLst>
                                          <p:attrName>style.visibility</p:attrName>
                                        </p:attrNameLst>
                                      </p:cBhvr>
                                      <p:to>
                                        <p:strVal val="hidden"/>
                                      </p:to>
                                    </p:set>
                                  </p:childTnLst>
                                </p:cTn>
                              </p:par>
                              <p:par>
                                <p:cTn id="129" presetID="19" presetClass="exit" presetSubtype="10" fill="hold" grpId="2" nodeType="withEffect">
                                  <p:stCondLst>
                                    <p:cond delay="0"/>
                                  </p:stCondLst>
                                  <p:childTnLst>
                                    <p:anim calcmode="lin" valueType="num">
                                      <p:cBhvr>
                                        <p:cTn id="130" dur="3000"/>
                                        <p:tgtEl>
                                          <p:spTgt spid="15"/>
                                        </p:tgtEl>
                                        <p:attrNameLst>
                                          <p:attrName>ppt_h</p:attrName>
                                        </p:attrNameLst>
                                      </p:cBhvr>
                                      <p:tavLst>
                                        <p:tav tm="0">
                                          <p:val>
                                            <p:strVal val="ppt_h"/>
                                          </p:val>
                                        </p:tav>
                                        <p:tav tm="100000">
                                          <p:val>
                                            <p:strVal val="ppt_h"/>
                                          </p:val>
                                        </p:tav>
                                      </p:tavLst>
                                    </p:anim>
                                    <p:anim calcmode="lin" valueType="num">
                                      <p:cBhvr>
                                        <p:cTn id="13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5"/>
                                        </p:tgtEl>
                                        <p:attrNameLst>
                                          <p:attrName>style.visibility</p:attrName>
                                        </p:attrNameLst>
                                      </p:cBhvr>
                                      <p:to>
                                        <p:strVal val="hidden"/>
                                      </p:to>
                                    </p:set>
                                  </p:childTnLst>
                                </p:cTn>
                              </p:par>
                              <p:par>
                                <p:cTn id="133" presetID="19" presetClass="exit" presetSubtype="10" fill="hold" grpId="2" nodeType="withEffect">
                                  <p:stCondLst>
                                    <p:cond delay="0"/>
                                  </p:stCondLst>
                                  <p:childTnLst>
                                    <p:anim calcmode="lin" valueType="num">
                                      <p:cBhvr>
                                        <p:cTn id="134" dur="3000"/>
                                        <p:tgtEl>
                                          <p:spTgt spid="16"/>
                                        </p:tgtEl>
                                        <p:attrNameLst>
                                          <p:attrName>ppt_h</p:attrName>
                                        </p:attrNameLst>
                                      </p:cBhvr>
                                      <p:tavLst>
                                        <p:tav tm="0">
                                          <p:val>
                                            <p:strVal val="ppt_h"/>
                                          </p:val>
                                        </p:tav>
                                        <p:tav tm="100000">
                                          <p:val>
                                            <p:strVal val="ppt_h"/>
                                          </p:val>
                                        </p:tav>
                                      </p:tavLst>
                                    </p:anim>
                                    <p:anim calcmode="lin" valueType="num">
                                      <p:cBhvr>
                                        <p:cTn id="13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6"/>
                                        </p:tgtEl>
                                        <p:attrNameLst>
                                          <p:attrName>style.visibility</p:attrName>
                                        </p:attrNameLst>
                                      </p:cBhvr>
                                      <p:to>
                                        <p:strVal val="hidden"/>
                                      </p:to>
                                    </p:set>
                                  </p:childTnLst>
                                </p:cTn>
                              </p:par>
                              <p:par>
                                <p:cTn id="137" presetID="19" presetClass="exit" presetSubtype="10" fill="hold" grpId="2" nodeType="withEffect">
                                  <p:stCondLst>
                                    <p:cond delay="0"/>
                                  </p:stCondLst>
                                  <p:childTnLst>
                                    <p:anim calcmode="lin" valueType="num">
                                      <p:cBhvr>
                                        <p:cTn id="138" dur="3000"/>
                                        <p:tgtEl>
                                          <p:spTgt spid="17"/>
                                        </p:tgtEl>
                                        <p:attrNameLst>
                                          <p:attrName>ppt_h</p:attrName>
                                        </p:attrNameLst>
                                      </p:cBhvr>
                                      <p:tavLst>
                                        <p:tav tm="0">
                                          <p:val>
                                            <p:strVal val="ppt_h"/>
                                          </p:val>
                                        </p:tav>
                                        <p:tav tm="100000">
                                          <p:val>
                                            <p:strVal val="ppt_h"/>
                                          </p:val>
                                        </p:tav>
                                      </p:tavLst>
                                    </p:anim>
                                    <p:anim calcmode="lin" valueType="num">
                                      <p:cBhvr>
                                        <p:cTn id="13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7"/>
                                        </p:tgtEl>
                                        <p:attrNameLst>
                                          <p:attrName>style.visibility</p:attrName>
                                        </p:attrNameLst>
                                      </p:cBhvr>
                                      <p:to>
                                        <p:strVal val="hidden"/>
                                      </p:to>
                                    </p:set>
                                  </p:childTnLst>
                                </p:cTn>
                              </p:par>
                              <p:par>
                                <p:cTn id="141" presetID="19" presetClass="exit" presetSubtype="10" fill="hold" grpId="2" nodeType="withEffect">
                                  <p:stCondLst>
                                    <p:cond delay="0"/>
                                  </p:stCondLst>
                                  <p:childTnLst>
                                    <p:anim calcmode="lin" valueType="num">
                                      <p:cBhvr>
                                        <p:cTn id="142" dur="3000"/>
                                        <p:tgtEl>
                                          <p:spTgt spid="18"/>
                                        </p:tgtEl>
                                        <p:attrNameLst>
                                          <p:attrName>ppt_h</p:attrName>
                                        </p:attrNameLst>
                                      </p:cBhvr>
                                      <p:tavLst>
                                        <p:tav tm="0">
                                          <p:val>
                                            <p:strVal val="ppt_h"/>
                                          </p:val>
                                        </p:tav>
                                        <p:tav tm="100000">
                                          <p:val>
                                            <p:strVal val="ppt_h"/>
                                          </p:val>
                                        </p:tav>
                                      </p:tavLst>
                                    </p:anim>
                                    <p:anim calcmode="lin" valueType="num">
                                      <p:cBhvr>
                                        <p:cTn id="14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8"/>
                                        </p:tgtEl>
                                        <p:attrNameLst>
                                          <p:attrName>style.visibility</p:attrName>
                                        </p:attrNameLst>
                                      </p:cBhvr>
                                      <p:to>
                                        <p:strVal val="hidden"/>
                                      </p:to>
                                    </p:set>
                                  </p:childTnLst>
                                </p:cTn>
                              </p:par>
                              <p:par>
                                <p:cTn id="145" presetID="19" presetClass="exit" presetSubtype="10" fill="hold" grpId="2" nodeType="withEffect">
                                  <p:stCondLst>
                                    <p:cond delay="0"/>
                                  </p:stCondLst>
                                  <p:childTnLst>
                                    <p:anim calcmode="lin" valueType="num">
                                      <p:cBhvr>
                                        <p:cTn id="146" dur="3000"/>
                                        <p:tgtEl>
                                          <p:spTgt spid="19"/>
                                        </p:tgtEl>
                                        <p:attrNameLst>
                                          <p:attrName>ppt_h</p:attrName>
                                        </p:attrNameLst>
                                      </p:cBhvr>
                                      <p:tavLst>
                                        <p:tav tm="0">
                                          <p:val>
                                            <p:strVal val="ppt_h"/>
                                          </p:val>
                                        </p:tav>
                                        <p:tav tm="100000">
                                          <p:val>
                                            <p:strVal val="ppt_h"/>
                                          </p:val>
                                        </p:tav>
                                      </p:tavLst>
                                    </p:anim>
                                    <p:anim calcmode="lin" valueType="num">
                                      <p:cBhvr>
                                        <p:cTn id="14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9"/>
                                        </p:tgtEl>
                                        <p:attrNameLst>
                                          <p:attrName>style.visibility</p:attrName>
                                        </p:attrNameLst>
                                      </p:cBhvr>
                                      <p:to>
                                        <p:strVal val="hidden"/>
                                      </p:to>
                                    </p:set>
                                  </p:childTnLst>
                                </p:cTn>
                              </p:par>
                              <p:par>
                                <p:cTn id="149" presetID="19" presetClass="exit" presetSubtype="10" fill="hold" grpId="2" nodeType="withEffect">
                                  <p:stCondLst>
                                    <p:cond delay="0"/>
                                  </p:stCondLst>
                                  <p:childTnLst>
                                    <p:anim calcmode="lin" valueType="num">
                                      <p:cBhvr>
                                        <p:cTn id="150" dur="3000"/>
                                        <p:tgtEl>
                                          <p:spTgt spid="20"/>
                                        </p:tgtEl>
                                        <p:attrNameLst>
                                          <p:attrName>ppt_h</p:attrName>
                                        </p:attrNameLst>
                                      </p:cBhvr>
                                      <p:tavLst>
                                        <p:tav tm="0">
                                          <p:val>
                                            <p:strVal val="ppt_h"/>
                                          </p:val>
                                        </p:tav>
                                        <p:tav tm="100000">
                                          <p:val>
                                            <p:strVal val="ppt_h"/>
                                          </p:val>
                                        </p:tav>
                                      </p:tavLst>
                                    </p:anim>
                                    <p:anim calcmode="lin" valueType="num">
                                      <p:cBhvr>
                                        <p:cTn id="15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1+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1+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1+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1+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17" presetClass="entr" presetSubtype="10"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fltVal val="0"/>
                                          </p:val>
                                        </p:tav>
                                        <p:tav tm="100000">
                                          <p:val>
                                            <p:strVal val="#ppt_w"/>
                                          </p:val>
                                        </p:tav>
                                      </p:tavLst>
                                    </p:anim>
                                    <p:anim calcmode="lin" valueType="num">
                                      <p:cBhvr>
                                        <p:cTn id="220" dur="3000" fill="hold"/>
                                        <p:tgtEl>
                                          <p:spTgt spid="4"/>
                                        </p:tgtEl>
                                        <p:attrNameLst>
                                          <p:attrName>ppt_h</p:attrName>
                                        </p:attrNameLst>
                                      </p:cBhvr>
                                      <p:tavLst>
                                        <p:tav tm="0">
                                          <p:val>
                                            <p:strVal val="#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714348" y="642918"/>
            <a:ext cx="7786742" cy="5447645"/>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Papyrus" pitchFamily="66" charset="0"/>
              </a:rPr>
              <a:t>Orgullo</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t>
            </a:r>
          </a:p>
          <a:p>
            <a:r>
              <a:rPr lang="es-ES" sz="2000" b="1" dirty="0" smtClean="0">
                <a:solidFill>
                  <a:schemeClr val="bg1"/>
                </a:solidFill>
                <a:effectLst>
                  <a:outerShdw blurRad="38100" dist="38100" dir="2700000" algn="tl">
                    <a:srgbClr val="000000">
                      <a:alpha val="43137"/>
                    </a:srgbClr>
                  </a:outerShdw>
                </a:effectLst>
                <a:latin typeface="Papyrus" pitchFamily="66" charset="0"/>
              </a:rPr>
              <a:t>Entre las cualidades más estúpidas que definen al ser humano está el orgullo.</a:t>
            </a:r>
          </a:p>
          <a:p>
            <a:r>
              <a:rPr lang="es-ES" sz="2000" b="1" dirty="0" smtClean="0">
                <a:solidFill>
                  <a:schemeClr val="bg1"/>
                </a:solidFill>
                <a:effectLst>
                  <a:outerShdw blurRad="38100" dist="38100" dir="2700000" algn="tl">
                    <a:srgbClr val="000000">
                      <a:alpha val="43137"/>
                    </a:srgbClr>
                  </a:outerShdw>
                </a:effectLst>
                <a:latin typeface="Papyrus" pitchFamily="66" charset="0"/>
              </a:rPr>
              <a:t> El orgullo constituye el mayor obstáculo a la reflexión y al diálogo. Por desgracia para el ignorante, se utiliza como un eufemismo que le permite confirmar su forma de ser, su postura ideológica y sus principios sin tener que dar más explicaciones.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Pero quien defiende su orgullo se maniata, se esclaviza y sucumbe ante su propio peso. Al fin y al cabo, manifestar el orgullo es un ejemplo de petulancia, soberbia y en muchas ocasiones amago de defectos . Por orgullo no se rectifica, no se reconocen errores… por orgullo se pierden oportunidades.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Hay que reconocerlo, el orgullo es un estorbo, nunca un ideal por el que luchar.</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3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2086_cvetok_sinij_makro_1680x1050_(www.GdeFon.ru).jpg"/>
          <p:cNvPicPr>
            <a:picLocks noChangeAspect="1"/>
          </p:cNvPicPr>
          <p:nvPr/>
        </p:nvPicPr>
        <p:blipFill>
          <a:blip r:embed="rId2"/>
          <a:stretch>
            <a:fillRect/>
          </a:stretch>
        </p:blipFill>
        <p:spPr>
          <a:xfrm>
            <a:off x="0" y="26685"/>
            <a:ext cx="9144000" cy="6831315"/>
          </a:xfrm>
          <a:prstGeom prst="rect">
            <a:avLst/>
          </a:prstGeom>
        </p:spPr>
      </p:pic>
      <p:sp>
        <p:nvSpPr>
          <p:cNvPr id="5" name="4 Extracto"/>
          <p:cNvSpPr/>
          <p:nvPr/>
        </p:nvSpPr>
        <p:spPr>
          <a:xfrm>
            <a:off x="0" y="1142984"/>
            <a:ext cx="2500298" cy="1857388"/>
          </a:xfrm>
          <a:prstGeom prst="flowChartExtract">
            <a:avLst/>
          </a:prstGeom>
          <a:gradFill>
            <a:gsLst>
              <a:gs pos="50000">
                <a:srgbClr val="AFCAEB"/>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0" y="3357562"/>
            <a:ext cx="2500298" cy="1928826"/>
          </a:xfrm>
          <a:prstGeom prst="flowChartMerge">
            <a:avLst/>
          </a:prstGeom>
          <a:gradFill flip="none" rotWithShape="1">
            <a:gsLst>
              <a:gs pos="49000">
                <a:srgbClr val="AFCAEB"/>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3286116" y="1285860"/>
            <a:ext cx="2500298" cy="1857388"/>
          </a:xfrm>
          <a:prstGeom prst="flowChartExtract">
            <a:avLst/>
          </a:prstGeom>
          <a:gradFill>
            <a:gsLst>
              <a:gs pos="50000">
                <a:srgbClr val="AFCAEB"/>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286116" y="3429000"/>
            <a:ext cx="2500298" cy="1928826"/>
          </a:xfrm>
          <a:prstGeom prst="flowChartMerge">
            <a:avLst/>
          </a:prstGeom>
          <a:gradFill flip="none" rotWithShape="1">
            <a:gsLst>
              <a:gs pos="49000">
                <a:srgbClr val="AFCAEB"/>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6643702" y="1285860"/>
            <a:ext cx="2500298" cy="1857388"/>
          </a:xfrm>
          <a:prstGeom prst="flowChartExtract">
            <a:avLst/>
          </a:prstGeom>
          <a:gradFill>
            <a:gsLst>
              <a:gs pos="50000">
                <a:srgbClr val="AFCAEB"/>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6643702" y="3429000"/>
            <a:ext cx="2500298" cy="1928826"/>
          </a:xfrm>
          <a:prstGeom prst="flowChartMerge">
            <a:avLst/>
          </a:prstGeom>
          <a:gradFill flip="none" rotWithShape="1">
            <a:gsLst>
              <a:gs pos="49000">
                <a:srgbClr val="AFCAEB"/>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3000"/>
                                        <p:tgtEl>
                                          <p:spTgt spid="7"/>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3000"/>
                                        <p:tgtEl>
                                          <p:spTgt spid="8"/>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3000"/>
                                        <p:tgtEl>
                                          <p:spTgt spid="9"/>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3000"/>
                                        <p:tgtEl>
                                          <p:spTgt spid="10"/>
                                        </p:tgtEl>
                                      </p:cBhvr>
                                    </p:animEffect>
                                  </p:childTnLst>
                                </p:cTn>
                              </p:par>
                              <p:par>
                                <p:cTn id="26" presetID="8" presetClass="emph" presetSubtype="0" fill="hold" grpId="1"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9"/>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childTnLst>
                          </p:cTn>
                        </p:par>
                        <p:par>
                          <p:cTn id="38" fill="hold">
                            <p:stCondLst>
                              <p:cond delay="3000"/>
                            </p:stCondLst>
                            <p:childTnLst>
                              <p:par>
                                <p:cTn id="39" presetID="19" presetClass="exit" presetSubtype="10" fill="hold" grpId="2" nodeType="afterEffect">
                                  <p:stCondLst>
                                    <p:cond delay="0"/>
                                  </p:stCondLst>
                                  <p:childTnLst>
                                    <p:anim calcmode="lin" valueType="num">
                                      <p:cBhvr>
                                        <p:cTn id="40" dur="3000"/>
                                        <p:tgtEl>
                                          <p:spTgt spid="5"/>
                                        </p:tgtEl>
                                        <p:attrNameLst>
                                          <p:attrName>ppt_h</p:attrName>
                                        </p:attrNameLst>
                                      </p:cBhvr>
                                      <p:tavLst>
                                        <p:tav tm="0">
                                          <p:val>
                                            <p:strVal val="ppt_h"/>
                                          </p:val>
                                        </p:tav>
                                        <p:tav tm="100000">
                                          <p:val>
                                            <p:strVal val="ppt_h"/>
                                          </p:val>
                                        </p:tav>
                                      </p:tavLst>
                                    </p:anim>
                                    <p:anim calcmode="lin" valueType="num">
                                      <p:cBhvr>
                                        <p:cTn id="4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 dur="1" fill="hold">
                                          <p:stCondLst>
                                            <p:cond delay="2999"/>
                                          </p:stCondLst>
                                        </p:cTn>
                                        <p:tgtEl>
                                          <p:spTgt spid="5"/>
                                        </p:tgtEl>
                                        <p:attrNameLst>
                                          <p:attrName>style.visibility</p:attrName>
                                        </p:attrNameLst>
                                      </p:cBhvr>
                                      <p:to>
                                        <p:strVal val="hidden"/>
                                      </p:to>
                                    </p:set>
                                  </p:childTnLst>
                                </p:cTn>
                              </p:par>
                              <p:par>
                                <p:cTn id="43" presetID="19" presetClass="exit" presetSubtype="10" fill="hold" grpId="2" nodeType="withEffect">
                                  <p:stCondLst>
                                    <p:cond delay="0"/>
                                  </p:stCondLst>
                                  <p:childTnLst>
                                    <p:anim calcmode="lin" valueType="num">
                                      <p:cBhvr>
                                        <p:cTn id="44" dur="3000"/>
                                        <p:tgtEl>
                                          <p:spTgt spid="6"/>
                                        </p:tgtEl>
                                        <p:attrNameLst>
                                          <p:attrName>ppt_h</p:attrName>
                                        </p:attrNameLst>
                                      </p:cBhvr>
                                      <p:tavLst>
                                        <p:tav tm="0">
                                          <p:val>
                                            <p:strVal val="ppt_h"/>
                                          </p:val>
                                        </p:tav>
                                        <p:tav tm="100000">
                                          <p:val>
                                            <p:strVal val="ppt_h"/>
                                          </p:val>
                                        </p:tav>
                                      </p:tavLst>
                                    </p:anim>
                                    <p:anim calcmode="lin" valueType="num">
                                      <p:cBhvr>
                                        <p:cTn id="4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6"/>
                                        </p:tgtEl>
                                        <p:attrNameLst>
                                          <p:attrName>style.visibility</p:attrName>
                                        </p:attrNameLst>
                                      </p:cBhvr>
                                      <p:to>
                                        <p:strVal val="hidden"/>
                                      </p:to>
                                    </p:set>
                                  </p:childTnLst>
                                </p:cTn>
                              </p:par>
                              <p:par>
                                <p:cTn id="47" presetID="19" presetClass="exit" presetSubtype="10" fill="hold" grpId="2" nodeType="withEffect">
                                  <p:stCondLst>
                                    <p:cond delay="0"/>
                                  </p:stCondLst>
                                  <p:childTnLst>
                                    <p:anim calcmode="lin" valueType="num">
                                      <p:cBhvr>
                                        <p:cTn id="48" dur="3000"/>
                                        <p:tgtEl>
                                          <p:spTgt spid="7"/>
                                        </p:tgtEl>
                                        <p:attrNameLst>
                                          <p:attrName>ppt_h</p:attrName>
                                        </p:attrNameLst>
                                      </p:cBhvr>
                                      <p:tavLst>
                                        <p:tav tm="0">
                                          <p:val>
                                            <p:strVal val="ppt_h"/>
                                          </p:val>
                                        </p:tav>
                                        <p:tav tm="100000">
                                          <p:val>
                                            <p:strVal val="ppt_h"/>
                                          </p:val>
                                        </p:tav>
                                      </p:tavLst>
                                    </p:anim>
                                    <p:anim calcmode="lin" valueType="num">
                                      <p:cBhvr>
                                        <p:cTn id="4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2999"/>
                                          </p:stCondLst>
                                        </p:cTn>
                                        <p:tgtEl>
                                          <p:spTgt spid="7"/>
                                        </p:tgtEl>
                                        <p:attrNameLst>
                                          <p:attrName>style.visibility</p:attrName>
                                        </p:attrNameLst>
                                      </p:cBhvr>
                                      <p:to>
                                        <p:strVal val="hidden"/>
                                      </p:to>
                                    </p:set>
                                  </p:childTnLst>
                                </p:cTn>
                              </p:par>
                              <p:par>
                                <p:cTn id="51" presetID="19" presetClass="exit" presetSubtype="10" fill="hold" grpId="2" nodeType="withEffect">
                                  <p:stCondLst>
                                    <p:cond delay="0"/>
                                  </p:stCondLst>
                                  <p:childTnLst>
                                    <p:anim calcmode="lin" valueType="num">
                                      <p:cBhvr>
                                        <p:cTn id="52" dur="3000"/>
                                        <p:tgtEl>
                                          <p:spTgt spid="8"/>
                                        </p:tgtEl>
                                        <p:attrNameLst>
                                          <p:attrName>ppt_h</p:attrName>
                                        </p:attrNameLst>
                                      </p:cBhvr>
                                      <p:tavLst>
                                        <p:tav tm="0">
                                          <p:val>
                                            <p:strVal val="ppt_h"/>
                                          </p:val>
                                        </p:tav>
                                        <p:tav tm="100000">
                                          <p:val>
                                            <p:strVal val="ppt_h"/>
                                          </p:val>
                                        </p:tav>
                                      </p:tavLst>
                                    </p:anim>
                                    <p:anim calcmode="lin" valueType="num">
                                      <p:cBhvr>
                                        <p:cTn id="5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2999"/>
                                          </p:stCondLst>
                                        </p:cTn>
                                        <p:tgtEl>
                                          <p:spTgt spid="8"/>
                                        </p:tgtEl>
                                        <p:attrNameLst>
                                          <p:attrName>style.visibility</p:attrName>
                                        </p:attrNameLst>
                                      </p:cBhvr>
                                      <p:to>
                                        <p:strVal val="hidden"/>
                                      </p:to>
                                    </p:set>
                                  </p:childTnLst>
                                </p:cTn>
                              </p:par>
                              <p:par>
                                <p:cTn id="55" presetID="19" presetClass="exit" presetSubtype="10" fill="hold" grpId="2" nodeType="withEffect">
                                  <p:stCondLst>
                                    <p:cond delay="0"/>
                                  </p:stCondLst>
                                  <p:childTnLst>
                                    <p:anim calcmode="lin" valueType="num">
                                      <p:cBhvr>
                                        <p:cTn id="56" dur="3000"/>
                                        <p:tgtEl>
                                          <p:spTgt spid="9"/>
                                        </p:tgtEl>
                                        <p:attrNameLst>
                                          <p:attrName>ppt_h</p:attrName>
                                        </p:attrNameLst>
                                      </p:cBhvr>
                                      <p:tavLst>
                                        <p:tav tm="0">
                                          <p:val>
                                            <p:strVal val="ppt_h"/>
                                          </p:val>
                                        </p:tav>
                                        <p:tav tm="100000">
                                          <p:val>
                                            <p:strVal val="ppt_h"/>
                                          </p:val>
                                        </p:tav>
                                      </p:tavLst>
                                    </p:anim>
                                    <p:anim calcmode="lin" valueType="num">
                                      <p:cBhvr>
                                        <p:cTn id="5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2999"/>
                                          </p:stCondLst>
                                        </p:cTn>
                                        <p:tgtEl>
                                          <p:spTgt spid="9"/>
                                        </p:tgtEl>
                                        <p:attrNameLst>
                                          <p:attrName>style.visibility</p:attrName>
                                        </p:attrNameLst>
                                      </p:cBhvr>
                                      <p:to>
                                        <p:strVal val="hidden"/>
                                      </p:to>
                                    </p:set>
                                  </p:childTnLst>
                                </p:cTn>
                              </p:par>
                              <p:par>
                                <p:cTn id="59" presetID="19" presetClass="exit" presetSubtype="10" fill="hold" grpId="2" nodeType="withEffect">
                                  <p:stCondLst>
                                    <p:cond delay="0"/>
                                  </p:stCondLst>
                                  <p:childTnLst>
                                    <p:anim calcmode="lin" valueType="num">
                                      <p:cBhvr>
                                        <p:cTn id="60" dur="3000"/>
                                        <p:tgtEl>
                                          <p:spTgt spid="10"/>
                                        </p:tgtEl>
                                        <p:attrNameLst>
                                          <p:attrName>ppt_h</p:attrName>
                                        </p:attrNameLst>
                                      </p:cBhvr>
                                      <p:tavLst>
                                        <p:tav tm="0">
                                          <p:val>
                                            <p:strVal val="ppt_h"/>
                                          </p:val>
                                        </p:tav>
                                        <p:tav tm="100000">
                                          <p:val>
                                            <p:strVal val="ppt_h"/>
                                          </p:val>
                                        </p:tav>
                                      </p:tavLst>
                                    </p:anim>
                                    <p:anim calcmode="lin" valueType="num">
                                      <p:cBhvr>
                                        <p:cTn id="6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8" fill="hold" grpId="3"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0-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8"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0-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8"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0-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2" fill="hold" grpId="3"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1+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2"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1+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2" fill="hold" grpId="3"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1+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571472" y="642918"/>
            <a:ext cx="8001056" cy="6432530"/>
          </a:xfrm>
          <a:prstGeom prst="rect">
            <a:avLst/>
          </a:prstGeom>
          <a:noFill/>
        </p:spPr>
        <p:txBody>
          <a:bodyPr wrap="square" rtlCol="0">
            <a:spAutoFit/>
          </a:bodyPr>
          <a:lstStyle/>
          <a:p>
            <a:pPr algn="ctr"/>
            <a:r>
              <a:rPr lang="es-ES" sz="3200" b="1" dirty="0" smtClean="0">
                <a:solidFill>
                  <a:schemeClr val="bg1"/>
                </a:solidFill>
                <a:effectLst>
                  <a:outerShdw blurRad="38100" dist="38100" dir="2700000" algn="tl">
                    <a:srgbClr val="000000">
                      <a:alpha val="43137"/>
                    </a:srgbClr>
                  </a:outerShdw>
                </a:effectLst>
                <a:latin typeface="Papyrus" pitchFamily="66" charset="0"/>
              </a:rPr>
              <a:t>La Vida</a:t>
            </a:r>
          </a:p>
          <a:p>
            <a:r>
              <a:rPr lang="es-ES" b="1" dirty="0" smtClean="0">
                <a:solidFill>
                  <a:schemeClr val="bg1"/>
                </a:solidFill>
                <a:effectLst>
                  <a:outerShdw blurRad="38100" dist="38100" dir="2700000" algn="tl">
                    <a:srgbClr val="000000">
                      <a:alpha val="43137"/>
                    </a:srgbClr>
                  </a:outerShdw>
                </a:effectLst>
                <a:latin typeface="Papyrus" pitchFamily="66" charset="0"/>
              </a:rPr>
              <a:t> </a:t>
            </a:r>
            <a:r>
              <a:rPr lang="es-ES" sz="2000" b="1" dirty="0" smtClean="0">
                <a:solidFill>
                  <a:schemeClr val="bg1"/>
                </a:solidFill>
                <a:effectLst>
                  <a:outerShdw blurRad="38100" dist="38100" dir="2700000" algn="tl">
                    <a:srgbClr val="000000">
                      <a:alpha val="43137"/>
                    </a:srgbClr>
                  </a:outerShdw>
                </a:effectLst>
                <a:latin typeface="Papyrus" pitchFamily="66" charset="0"/>
              </a:rPr>
              <a:t>La vida es eso: vida. No hace falta más para entenderla.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Religiones, filosofías, grandes pensadores y mejores escritores han tratado de encerrar este concepto entre enunciados, definiciones e incluso obras literarias. Desde un don divino hasta la ilusión, la sombra o la ficción de Calderón.</a:t>
            </a:r>
          </a:p>
          <a:p>
            <a:r>
              <a:rPr lang="es-ES" sz="2000" b="1" dirty="0" smtClean="0">
                <a:solidFill>
                  <a:schemeClr val="bg1"/>
                </a:solidFill>
                <a:effectLst>
                  <a:outerShdw blurRad="38100" dist="38100" dir="2700000" algn="tl">
                    <a:srgbClr val="000000">
                      <a:alpha val="43137"/>
                    </a:srgbClr>
                  </a:outerShdw>
                </a:effectLst>
                <a:latin typeface="Papyrus" pitchFamily="66" charset="0"/>
              </a:rPr>
              <a:t> Nos la dan nada más nacer. Es la única propiedad que nos acompaña inseparable mientras vivimos, pero una vez cumplida, se va, se nos va.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Y la vida se escapa, se nos sigue escapando por momentos. Es más fácil vivir que entender la vida. Es más, quizá saber qué es la vida solo sea un cúmulo de vivencias y por eso, solo cuando la notamos sabemos que estamos vivos.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Tal vez el origen de la vida sea una casualidad y en cambio busquemos sentido a todo lo que nos ocurre en ella. Posiblemente la vida sea tan simple como el breve, muy breve período en que un conjunto de moléculas cobran conciencia propia para más tarde desvanecerse y reintegrarse con el resto de la materia.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Acaso lo más grande de la vida es que con vivirla ya tengamos suficiente.</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6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purple-tulip_1024x768.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9186212">
            <a:off x="165007" y="968905"/>
            <a:ext cx="1682230" cy="177998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217318">
            <a:off x="2458491" y="963980"/>
            <a:ext cx="1655737" cy="173291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221">
            <a:off x="166965" y="1682780"/>
            <a:ext cx="1682229" cy="1779987"/>
          </a:xfrm>
          <a:prstGeom prst="teardrop">
            <a:avLst/>
          </a:prstGeom>
          <a:solidFill>
            <a:srgbClr val="BF67C1">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217318">
            <a:off x="2458490" y="1535484"/>
            <a:ext cx="1655737" cy="1732917"/>
          </a:xfrm>
          <a:prstGeom prst="teardrop">
            <a:avLst/>
          </a:prstGeom>
          <a:solidFill>
            <a:srgbClr val="BF67C1">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189391">
            <a:off x="53950" y="2485398"/>
            <a:ext cx="1682229" cy="177998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217318">
            <a:off x="2387054" y="2321302"/>
            <a:ext cx="1655737" cy="173291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9231953">
            <a:off x="59988" y="3071932"/>
            <a:ext cx="1681815" cy="1732409"/>
          </a:xfrm>
          <a:prstGeom prst="teardrop">
            <a:avLst/>
          </a:prstGeom>
          <a:solidFill>
            <a:srgbClr val="BE64C0">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9217318">
            <a:off x="2240690" y="3031016"/>
            <a:ext cx="1763760" cy="1831808"/>
          </a:xfrm>
          <a:prstGeom prst="teardrop">
            <a:avLst/>
          </a:prstGeom>
          <a:solidFill>
            <a:srgbClr val="BE64C0">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9186212">
            <a:off x="4837091" y="968905"/>
            <a:ext cx="1682230" cy="177998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9217318">
            <a:off x="7430161" y="963980"/>
            <a:ext cx="1655737" cy="173291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9252221">
            <a:off x="4839049" y="1682780"/>
            <a:ext cx="1682229" cy="1779987"/>
          </a:xfrm>
          <a:prstGeom prst="teardrop">
            <a:avLst/>
          </a:prstGeom>
          <a:solidFill>
            <a:srgbClr val="BF67C1">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9217318">
            <a:off x="7430160" y="1535484"/>
            <a:ext cx="1655737" cy="1732917"/>
          </a:xfrm>
          <a:prstGeom prst="teardrop">
            <a:avLst/>
          </a:prstGeom>
          <a:solidFill>
            <a:srgbClr val="BF67C1">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9269305">
            <a:off x="4830315" y="2473852"/>
            <a:ext cx="1682229" cy="177998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9217318">
            <a:off x="7358724" y="2321302"/>
            <a:ext cx="1655737" cy="1732917"/>
          </a:xfrm>
          <a:prstGeom prst="teardrop">
            <a:avLst/>
          </a:prstGeom>
          <a:solidFill>
            <a:srgbClr val="853787">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9231953">
            <a:off x="4780376" y="3141075"/>
            <a:ext cx="1791980" cy="1881563"/>
          </a:xfrm>
          <a:prstGeom prst="teardrop">
            <a:avLst/>
          </a:prstGeom>
          <a:solidFill>
            <a:srgbClr val="BE64C0">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8873595">
            <a:off x="7461822" y="3069719"/>
            <a:ext cx="1763760" cy="1831808"/>
          </a:xfrm>
          <a:prstGeom prst="teardrop">
            <a:avLst/>
          </a:prstGeom>
          <a:solidFill>
            <a:srgbClr val="BE64C0">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29"/>
                                        </p:tgtEl>
                                      </p:cBhvr>
                                    </p:animEffect>
                                    <p:set>
                                      <p:cBhvr>
                                        <p:cTn id="7" dur="1" fill="hold">
                                          <p:stCondLst>
                                            <p:cond delay="499"/>
                                          </p:stCondLst>
                                        </p:cTn>
                                        <p:tgtEl>
                                          <p:spTgt spid="29"/>
                                        </p:tgtEl>
                                        <p:attrNameLst>
                                          <p:attrName>style.visibility</p:attrName>
                                        </p:attrNameLst>
                                      </p:cBhvr>
                                      <p:to>
                                        <p:strVal val="hidden"/>
                                      </p:to>
                                    </p:set>
                                  </p:childTnLst>
                                </p:cTn>
                              </p:par>
                              <p:par>
                                <p:cTn id="8" presetID="8" presetClass="emph" presetSubtype="0" fill="hold" grpId="0" nodeType="withEffect">
                                  <p:stCondLst>
                                    <p:cond delay="0"/>
                                  </p:stCondLst>
                                  <p:childTnLst>
                                    <p:animRot by="21600000">
                                      <p:cBhvr>
                                        <p:cTn id="9" dur="5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5000" fill="hold"/>
                                        <p:tgtEl>
                                          <p:spTgt spid="9"/>
                                        </p:tgtEl>
                                        <p:attrNameLst>
                                          <p:attrName>r</p:attrName>
                                        </p:attrNameLst>
                                      </p:cBhvr>
                                    </p:animRot>
                                  </p:childTnLst>
                                </p:cTn>
                              </p:par>
                              <p:par>
                                <p:cTn id="12" presetID="8" presetClass="emph" presetSubtype="0" fill="hold" grpId="0" nodeType="withEffect">
                                  <p:stCondLst>
                                    <p:cond delay="0"/>
                                  </p:stCondLst>
                                  <p:childTnLst>
                                    <p:animRot by="21600000">
                                      <p:cBhvr>
                                        <p:cTn id="13" dur="5000" fill="hold"/>
                                        <p:tgtEl>
                                          <p:spTgt spid="13"/>
                                        </p:tgtEl>
                                        <p:attrNameLst>
                                          <p:attrName>r</p:attrName>
                                        </p:attrNameLst>
                                      </p:cBhvr>
                                    </p:animRot>
                                  </p:childTnLst>
                                </p:cTn>
                              </p:par>
                              <p:par>
                                <p:cTn id="14" presetID="8" presetClass="emph" presetSubtype="0" fill="hold" grpId="0" nodeType="withEffect">
                                  <p:stCondLst>
                                    <p:cond delay="0"/>
                                  </p:stCondLst>
                                  <p:childTnLst>
                                    <p:animRot by="21600000">
                                      <p:cBhvr>
                                        <p:cTn id="15" dur="5000" fill="hold"/>
                                        <p:tgtEl>
                                          <p:spTgt spid="17"/>
                                        </p:tgtEl>
                                        <p:attrNameLst>
                                          <p:attrName>r</p:attrName>
                                        </p:attrNameLst>
                                      </p:cBhvr>
                                    </p:animRot>
                                  </p:childTnLst>
                                </p:cTn>
                              </p:par>
                              <p:par>
                                <p:cTn id="16" presetID="8" presetClass="emph" presetSubtype="0" fill="hold" grpId="0" nodeType="withEffect">
                                  <p:stCondLst>
                                    <p:cond delay="0"/>
                                  </p:stCondLst>
                                  <p:childTnLst>
                                    <p:animRot by="-21600000">
                                      <p:cBhvr>
                                        <p:cTn id="17" dur="5000" fill="hold"/>
                                        <p:tgtEl>
                                          <p:spTgt spid="6"/>
                                        </p:tgtEl>
                                        <p:attrNameLst>
                                          <p:attrName>r</p:attrName>
                                        </p:attrNameLst>
                                      </p:cBhvr>
                                    </p:animRot>
                                  </p:childTnLst>
                                </p:cTn>
                              </p:par>
                              <p:par>
                                <p:cTn id="18" presetID="8" presetClass="emph" presetSubtype="0" fill="hold" grpId="0" nodeType="withEffect">
                                  <p:stCondLst>
                                    <p:cond delay="0"/>
                                  </p:stCondLst>
                                  <p:childTnLst>
                                    <p:animRot by="-21600000">
                                      <p:cBhvr>
                                        <p:cTn id="19" dur="5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5000" fill="hold"/>
                                        <p:tgtEl>
                                          <p:spTgt spid="14"/>
                                        </p:tgtEl>
                                        <p:attrNameLst>
                                          <p:attrName>r</p:attrName>
                                        </p:attrNameLst>
                                      </p:cBhvr>
                                    </p:animRot>
                                  </p:childTnLst>
                                </p:cTn>
                              </p:par>
                              <p:par>
                                <p:cTn id="22" presetID="8" presetClass="emph" presetSubtype="0" fill="hold" grpId="0" nodeType="withEffect">
                                  <p:stCondLst>
                                    <p:cond delay="0"/>
                                  </p:stCondLst>
                                  <p:childTnLst>
                                    <p:animRot by="-21600000">
                                      <p:cBhvr>
                                        <p:cTn id="23" dur="5000" fill="hold"/>
                                        <p:tgtEl>
                                          <p:spTgt spid="18"/>
                                        </p:tgtEl>
                                        <p:attrNameLst>
                                          <p:attrName>r</p:attrName>
                                        </p:attrNameLst>
                                      </p:cBhvr>
                                    </p:animRot>
                                  </p:childTnLst>
                                </p:cTn>
                              </p:par>
                              <p:par>
                                <p:cTn id="24" presetID="8" presetClass="emph" presetSubtype="0" fill="hold" grpId="0" nodeType="withEffect">
                                  <p:stCondLst>
                                    <p:cond delay="0"/>
                                  </p:stCondLst>
                                  <p:childTnLst>
                                    <p:animRot by="-21600000">
                                      <p:cBhvr>
                                        <p:cTn id="25" dur="5000" fill="hold"/>
                                        <p:tgtEl>
                                          <p:spTgt spid="21"/>
                                        </p:tgtEl>
                                        <p:attrNameLst>
                                          <p:attrName>r</p:attrName>
                                        </p:attrNameLst>
                                      </p:cBhvr>
                                    </p:animRot>
                                  </p:childTnLst>
                                </p:cTn>
                              </p:par>
                              <p:par>
                                <p:cTn id="26" presetID="8" presetClass="emph" presetSubtype="0" fill="hold" grpId="0" nodeType="withEffect">
                                  <p:stCondLst>
                                    <p:cond delay="0"/>
                                  </p:stCondLst>
                                  <p:childTnLst>
                                    <p:animRot by="-21600000">
                                      <p:cBhvr>
                                        <p:cTn id="27" dur="5000" fill="hold"/>
                                        <p:tgtEl>
                                          <p:spTgt spid="23"/>
                                        </p:tgtEl>
                                        <p:attrNameLst>
                                          <p:attrName>r</p:attrName>
                                        </p:attrNameLst>
                                      </p:cBhvr>
                                    </p:animRot>
                                  </p:childTnLst>
                                </p:cTn>
                              </p:par>
                              <p:par>
                                <p:cTn id="28" presetID="8" presetClass="emph" presetSubtype="0" fill="hold" grpId="0" nodeType="withEffect">
                                  <p:stCondLst>
                                    <p:cond delay="0"/>
                                  </p:stCondLst>
                                  <p:childTnLst>
                                    <p:animRot by="-21600000">
                                      <p:cBhvr>
                                        <p:cTn id="29" dur="5000" fill="hold"/>
                                        <p:tgtEl>
                                          <p:spTgt spid="25"/>
                                        </p:tgtEl>
                                        <p:attrNameLst>
                                          <p:attrName>r</p:attrName>
                                        </p:attrNameLst>
                                      </p:cBhvr>
                                    </p:animRot>
                                  </p:childTnLst>
                                </p:cTn>
                              </p:par>
                              <p:par>
                                <p:cTn id="30" presetID="8" presetClass="emph" presetSubtype="0" fill="hold" grpId="0" nodeType="withEffect">
                                  <p:stCondLst>
                                    <p:cond delay="0"/>
                                  </p:stCondLst>
                                  <p:childTnLst>
                                    <p:animRot by="-21600000">
                                      <p:cBhvr>
                                        <p:cTn id="31" dur="5000" fill="hold"/>
                                        <p:tgtEl>
                                          <p:spTgt spid="27"/>
                                        </p:tgtEl>
                                        <p:attrNameLst>
                                          <p:attrName>r</p:attrName>
                                        </p:attrNameLst>
                                      </p:cBhvr>
                                    </p:animRot>
                                  </p:childTnLst>
                                </p:cTn>
                              </p:par>
                              <p:par>
                                <p:cTn id="32" presetID="8" presetClass="emph" presetSubtype="0" fill="hold" grpId="0" nodeType="withEffect">
                                  <p:stCondLst>
                                    <p:cond delay="0"/>
                                  </p:stCondLst>
                                  <p:childTnLst>
                                    <p:animRot by="21600000">
                                      <p:cBhvr>
                                        <p:cTn id="33" dur="5000" fill="hold"/>
                                        <p:tgtEl>
                                          <p:spTgt spid="22"/>
                                        </p:tgtEl>
                                        <p:attrNameLst>
                                          <p:attrName>r</p:attrName>
                                        </p:attrNameLst>
                                      </p:cBhvr>
                                    </p:animRot>
                                  </p:childTnLst>
                                </p:cTn>
                              </p:par>
                              <p:par>
                                <p:cTn id="34" presetID="8" presetClass="emph" presetSubtype="0" fill="hold" grpId="0" nodeType="withEffect">
                                  <p:stCondLst>
                                    <p:cond delay="0"/>
                                  </p:stCondLst>
                                  <p:childTnLst>
                                    <p:animRot by="21600000">
                                      <p:cBhvr>
                                        <p:cTn id="35" dur="5000" fill="hold"/>
                                        <p:tgtEl>
                                          <p:spTgt spid="24"/>
                                        </p:tgtEl>
                                        <p:attrNameLst>
                                          <p:attrName>r</p:attrName>
                                        </p:attrNameLst>
                                      </p:cBhvr>
                                    </p:animRot>
                                  </p:childTnLst>
                                </p:cTn>
                              </p:par>
                              <p:par>
                                <p:cTn id="36" presetID="8" presetClass="emph" presetSubtype="0" fill="hold" grpId="0" nodeType="withEffect">
                                  <p:stCondLst>
                                    <p:cond delay="0"/>
                                  </p:stCondLst>
                                  <p:childTnLst>
                                    <p:animRot by="21600000">
                                      <p:cBhvr>
                                        <p:cTn id="37" dur="5000" fill="hold"/>
                                        <p:tgtEl>
                                          <p:spTgt spid="26"/>
                                        </p:tgtEl>
                                        <p:attrNameLst>
                                          <p:attrName>r</p:attrName>
                                        </p:attrNameLst>
                                      </p:cBhvr>
                                    </p:animRot>
                                  </p:childTnLst>
                                </p:cTn>
                              </p:par>
                              <p:par>
                                <p:cTn id="38" presetID="8" presetClass="emph" presetSubtype="0" fill="hold" grpId="0" nodeType="withEffect">
                                  <p:stCondLst>
                                    <p:cond delay="0"/>
                                  </p:stCondLst>
                                  <p:childTnLst>
                                    <p:animRot by="21600000">
                                      <p:cBhvr>
                                        <p:cTn id="39" dur="5000" fill="hold"/>
                                        <p:tgtEl>
                                          <p:spTgt spid="28"/>
                                        </p:tgtEl>
                                        <p:attrNameLst>
                                          <p:attrName>r</p:attrName>
                                        </p:attrNameLst>
                                      </p:cBhvr>
                                    </p:animRot>
                                  </p:childTnLst>
                                </p:cTn>
                              </p:par>
                              <p:par>
                                <p:cTn id="40" presetID="20" presetClass="entr" presetSubtype="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edge">
                                      <p:cBhvr>
                                        <p:cTn id="42" dur="5000"/>
                                        <p:tgtEl>
                                          <p:spTgt spid="5"/>
                                        </p:tgtEl>
                                      </p:cBhvr>
                                    </p:animEffect>
                                  </p:childTnLst>
                                </p:cTn>
                              </p:par>
                              <p:par>
                                <p:cTn id="43" presetID="20" presetClass="entr"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edge">
                                      <p:cBhvr>
                                        <p:cTn id="45" dur="5000"/>
                                        <p:tgtEl>
                                          <p:spTgt spid="6"/>
                                        </p:tgtEl>
                                      </p:cBhvr>
                                    </p:animEffect>
                                  </p:childTnLst>
                                </p:cTn>
                              </p:par>
                              <p:par>
                                <p:cTn id="46" presetID="20" presetClass="entr" presetSubtype="0" fill="hold" grpId="1"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edge">
                                      <p:cBhvr>
                                        <p:cTn id="48" dur="5000"/>
                                        <p:tgtEl>
                                          <p:spTgt spid="9"/>
                                        </p:tgtEl>
                                      </p:cBhvr>
                                    </p:animEffect>
                                  </p:childTnLst>
                                </p:cTn>
                              </p:par>
                              <p:par>
                                <p:cTn id="49" presetID="20" presetClass="entr" presetSubtype="0"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edge">
                                      <p:cBhvr>
                                        <p:cTn id="51" dur="5000"/>
                                        <p:tgtEl>
                                          <p:spTgt spid="10"/>
                                        </p:tgtEl>
                                      </p:cBhvr>
                                    </p:animEffect>
                                  </p:childTnLst>
                                </p:cTn>
                              </p:par>
                              <p:par>
                                <p:cTn id="52" presetID="20" presetClass="entr" presetSubtype="0"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edge">
                                      <p:cBhvr>
                                        <p:cTn id="54" dur="5000"/>
                                        <p:tgtEl>
                                          <p:spTgt spid="13"/>
                                        </p:tgtEl>
                                      </p:cBhvr>
                                    </p:animEffect>
                                  </p:childTnLst>
                                </p:cTn>
                              </p:par>
                              <p:par>
                                <p:cTn id="55" presetID="20" presetClass="entr" presetSubtype="0"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edge">
                                      <p:cBhvr>
                                        <p:cTn id="57" dur="5000"/>
                                        <p:tgtEl>
                                          <p:spTgt spid="14"/>
                                        </p:tgtEl>
                                      </p:cBhvr>
                                    </p:animEffect>
                                  </p:childTnLst>
                                </p:cTn>
                              </p:par>
                              <p:par>
                                <p:cTn id="58" presetID="20" presetClass="entr" presetSubtype="0" fill="hold" grpId="1"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edge">
                                      <p:cBhvr>
                                        <p:cTn id="60" dur="5000"/>
                                        <p:tgtEl>
                                          <p:spTgt spid="17"/>
                                        </p:tgtEl>
                                      </p:cBhvr>
                                    </p:animEffect>
                                  </p:childTnLst>
                                </p:cTn>
                              </p:par>
                              <p:par>
                                <p:cTn id="61" presetID="20" presetClass="entr" presetSubtype="0" fill="hold" grpId="1"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edge">
                                      <p:cBhvr>
                                        <p:cTn id="63" dur="5000"/>
                                        <p:tgtEl>
                                          <p:spTgt spid="18"/>
                                        </p:tgtEl>
                                      </p:cBhvr>
                                    </p:animEffect>
                                  </p:childTnLst>
                                </p:cTn>
                              </p:par>
                              <p:par>
                                <p:cTn id="64" presetID="2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edge">
                                      <p:cBhvr>
                                        <p:cTn id="66" dur="5000"/>
                                        <p:tgtEl>
                                          <p:spTgt spid="21"/>
                                        </p:tgtEl>
                                      </p:cBhvr>
                                    </p:animEffect>
                                  </p:childTnLst>
                                </p:cTn>
                              </p:par>
                              <p:par>
                                <p:cTn id="67" presetID="2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edge">
                                      <p:cBhvr>
                                        <p:cTn id="69" dur="5000"/>
                                        <p:tgtEl>
                                          <p:spTgt spid="22"/>
                                        </p:tgtEl>
                                      </p:cBhvr>
                                    </p:animEffect>
                                  </p:childTnLst>
                                </p:cTn>
                              </p:par>
                              <p:par>
                                <p:cTn id="70" presetID="2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edge">
                                      <p:cBhvr>
                                        <p:cTn id="72" dur="5000"/>
                                        <p:tgtEl>
                                          <p:spTgt spid="23"/>
                                        </p:tgtEl>
                                      </p:cBhvr>
                                    </p:animEffect>
                                  </p:childTnLst>
                                </p:cTn>
                              </p:par>
                              <p:par>
                                <p:cTn id="73" presetID="2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edge">
                                      <p:cBhvr>
                                        <p:cTn id="75" dur="5000"/>
                                        <p:tgtEl>
                                          <p:spTgt spid="24"/>
                                        </p:tgtEl>
                                      </p:cBhvr>
                                    </p:animEffect>
                                  </p:childTnLst>
                                </p:cTn>
                              </p:par>
                              <p:par>
                                <p:cTn id="76" presetID="2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wedge">
                                      <p:cBhvr>
                                        <p:cTn id="78" dur="5000"/>
                                        <p:tgtEl>
                                          <p:spTgt spid="25"/>
                                        </p:tgtEl>
                                      </p:cBhvr>
                                    </p:animEffect>
                                  </p:childTnLst>
                                </p:cTn>
                              </p:par>
                              <p:par>
                                <p:cTn id="79" presetID="2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wedge">
                                      <p:cBhvr>
                                        <p:cTn id="81" dur="5000"/>
                                        <p:tgtEl>
                                          <p:spTgt spid="26"/>
                                        </p:tgtEl>
                                      </p:cBhvr>
                                    </p:animEffect>
                                  </p:childTnLst>
                                </p:cTn>
                              </p:par>
                              <p:par>
                                <p:cTn id="82" presetID="2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edge">
                                      <p:cBhvr>
                                        <p:cTn id="84" dur="5000"/>
                                        <p:tgtEl>
                                          <p:spTgt spid="27"/>
                                        </p:tgtEl>
                                      </p:cBhvr>
                                    </p:animEffect>
                                  </p:childTnLst>
                                </p:cTn>
                              </p:par>
                              <p:par>
                                <p:cTn id="85" presetID="2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wedge">
                                      <p:cBhvr>
                                        <p:cTn id="87" dur="5000"/>
                                        <p:tgtEl>
                                          <p:spTgt spid="28"/>
                                        </p:tgtEl>
                                      </p:cBhvr>
                                    </p:animEffect>
                                  </p:childTnLst>
                                </p:cTn>
                              </p:par>
                            </p:childTnLst>
                          </p:cTn>
                        </p:par>
                        <p:par>
                          <p:cTn id="88" fill="hold">
                            <p:stCondLst>
                              <p:cond delay="5000"/>
                            </p:stCondLst>
                            <p:childTnLst>
                              <p:par>
                                <p:cTn id="89" presetID="19" presetClass="exit" presetSubtype="5" fill="hold" grpId="2" nodeType="afterEffect">
                                  <p:stCondLst>
                                    <p:cond delay="0"/>
                                  </p:stCondLst>
                                  <p:childTnLst>
                                    <p:anim calcmode="lin" valueType="num">
                                      <p:cBhvr>
                                        <p:cTn id="90" dur="5000"/>
                                        <p:tgtEl>
                                          <p:spTgt spid="5"/>
                                        </p:tgtEl>
                                        <p:attrNameLst>
                                          <p:attrName>ppt_w</p:attrName>
                                        </p:attrNameLst>
                                      </p:cBhvr>
                                      <p:tavLst>
                                        <p:tav tm="0">
                                          <p:val>
                                            <p:strVal val="ppt_w"/>
                                          </p:val>
                                        </p:tav>
                                        <p:tav tm="100000">
                                          <p:val>
                                            <p:strVal val="ppt_w"/>
                                          </p:val>
                                        </p:tav>
                                      </p:tavLst>
                                    </p:anim>
                                    <p:anim calcmode="lin" valueType="num">
                                      <p:cBhvr>
                                        <p:cTn id="91"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4999"/>
                                          </p:stCondLst>
                                        </p:cTn>
                                        <p:tgtEl>
                                          <p:spTgt spid="5"/>
                                        </p:tgtEl>
                                        <p:attrNameLst>
                                          <p:attrName>style.visibility</p:attrName>
                                        </p:attrNameLst>
                                      </p:cBhvr>
                                      <p:to>
                                        <p:strVal val="hidden"/>
                                      </p:to>
                                    </p:set>
                                  </p:childTnLst>
                                </p:cTn>
                              </p:par>
                              <p:par>
                                <p:cTn id="93" presetID="19" presetClass="exit" presetSubtype="5" fill="hold" grpId="2" nodeType="withEffect">
                                  <p:stCondLst>
                                    <p:cond delay="0"/>
                                  </p:stCondLst>
                                  <p:childTnLst>
                                    <p:anim calcmode="lin" valueType="num">
                                      <p:cBhvr>
                                        <p:cTn id="94" dur="5000"/>
                                        <p:tgtEl>
                                          <p:spTgt spid="6"/>
                                        </p:tgtEl>
                                        <p:attrNameLst>
                                          <p:attrName>ppt_w</p:attrName>
                                        </p:attrNameLst>
                                      </p:cBhvr>
                                      <p:tavLst>
                                        <p:tav tm="0">
                                          <p:val>
                                            <p:strVal val="ppt_w"/>
                                          </p:val>
                                        </p:tav>
                                        <p:tav tm="100000">
                                          <p:val>
                                            <p:strVal val="ppt_w"/>
                                          </p:val>
                                        </p:tav>
                                      </p:tavLst>
                                    </p:anim>
                                    <p:anim calcmode="lin" valueType="num">
                                      <p:cBhvr>
                                        <p:cTn id="95"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4999"/>
                                          </p:stCondLst>
                                        </p:cTn>
                                        <p:tgtEl>
                                          <p:spTgt spid="6"/>
                                        </p:tgtEl>
                                        <p:attrNameLst>
                                          <p:attrName>style.visibility</p:attrName>
                                        </p:attrNameLst>
                                      </p:cBhvr>
                                      <p:to>
                                        <p:strVal val="hidden"/>
                                      </p:to>
                                    </p:set>
                                  </p:childTnLst>
                                </p:cTn>
                              </p:par>
                              <p:par>
                                <p:cTn id="97" presetID="19" presetClass="exit" presetSubtype="5" fill="hold" grpId="2" nodeType="withEffect">
                                  <p:stCondLst>
                                    <p:cond delay="0"/>
                                  </p:stCondLst>
                                  <p:childTnLst>
                                    <p:anim calcmode="lin" valueType="num">
                                      <p:cBhvr>
                                        <p:cTn id="98" dur="5000"/>
                                        <p:tgtEl>
                                          <p:spTgt spid="9"/>
                                        </p:tgtEl>
                                        <p:attrNameLst>
                                          <p:attrName>ppt_w</p:attrName>
                                        </p:attrNameLst>
                                      </p:cBhvr>
                                      <p:tavLst>
                                        <p:tav tm="0">
                                          <p:val>
                                            <p:strVal val="ppt_w"/>
                                          </p:val>
                                        </p:tav>
                                        <p:tav tm="100000">
                                          <p:val>
                                            <p:strVal val="ppt_w"/>
                                          </p:val>
                                        </p:tav>
                                      </p:tavLst>
                                    </p:anim>
                                    <p:anim calcmode="lin" valueType="num">
                                      <p:cBhvr>
                                        <p:cTn id="99"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4999"/>
                                          </p:stCondLst>
                                        </p:cTn>
                                        <p:tgtEl>
                                          <p:spTgt spid="9"/>
                                        </p:tgtEl>
                                        <p:attrNameLst>
                                          <p:attrName>style.visibility</p:attrName>
                                        </p:attrNameLst>
                                      </p:cBhvr>
                                      <p:to>
                                        <p:strVal val="hidden"/>
                                      </p:to>
                                    </p:set>
                                  </p:childTnLst>
                                </p:cTn>
                              </p:par>
                              <p:par>
                                <p:cTn id="101" presetID="19" presetClass="exit" presetSubtype="5" fill="hold" grpId="2" nodeType="withEffect">
                                  <p:stCondLst>
                                    <p:cond delay="0"/>
                                  </p:stCondLst>
                                  <p:childTnLst>
                                    <p:anim calcmode="lin" valueType="num">
                                      <p:cBhvr>
                                        <p:cTn id="102" dur="5000"/>
                                        <p:tgtEl>
                                          <p:spTgt spid="10"/>
                                        </p:tgtEl>
                                        <p:attrNameLst>
                                          <p:attrName>ppt_w</p:attrName>
                                        </p:attrNameLst>
                                      </p:cBhvr>
                                      <p:tavLst>
                                        <p:tav tm="0">
                                          <p:val>
                                            <p:strVal val="ppt_w"/>
                                          </p:val>
                                        </p:tav>
                                        <p:tav tm="100000">
                                          <p:val>
                                            <p:strVal val="ppt_w"/>
                                          </p:val>
                                        </p:tav>
                                      </p:tavLst>
                                    </p:anim>
                                    <p:anim calcmode="lin" valueType="num">
                                      <p:cBhvr>
                                        <p:cTn id="103"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4999"/>
                                          </p:stCondLst>
                                        </p:cTn>
                                        <p:tgtEl>
                                          <p:spTgt spid="10"/>
                                        </p:tgtEl>
                                        <p:attrNameLst>
                                          <p:attrName>style.visibility</p:attrName>
                                        </p:attrNameLst>
                                      </p:cBhvr>
                                      <p:to>
                                        <p:strVal val="hidden"/>
                                      </p:to>
                                    </p:set>
                                  </p:childTnLst>
                                </p:cTn>
                              </p:par>
                              <p:par>
                                <p:cTn id="105" presetID="19" presetClass="exit" presetSubtype="5" fill="hold" grpId="2" nodeType="withEffect">
                                  <p:stCondLst>
                                    <p:cond delay="0"/>
                                  </p:stCondLst>
                                  <p:childTnLst>
                                    <p:anim calcmode="lin" valueType="num">
                                      <p:cBhvr>
                                        <p:cTn id="106" dur="5000"/>
                                        <p:tgtEl>
                                          <p:spTgt spid="13"/>
                                        </p:tgtEl>
                                        <p:attrNameLst>
                                          <p:attrName>ppt_w</p:attrName>
                                        </p:attrNameLst>
                                      </p:cBhvr>
                                      <p:tavLst>
                                        <p:tav tm="0">
                                          <p:val>
                                            <p:strVal val="ppt_w"/>
                                          </p:val>
                                        </p:tav>
                                        <p:tav tm="100000">
                                          <p:val>
                                            <p:strVal val="ppt_w"/>
                                          </p:val>
                                        </p:tav>
                                      </p:tavLst>
                                    </p:anim>
                                    <p:anim calcmode="lin" valueType="num">
                                      <p:cBhvr>
                                        <p:cTn id="107"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4999"/>
                                          </p:stCondLst>
                                        </p:cTn>
                                        <p:tgtEl>
                                          <p:spTgt spid="13"/>
                                        </p:tgtEl>
                                        <p:attrNameLst>
                                          <p:attrName>style.visibility</p:attrName>
                                        </p:attrNameLst>
                                      </p:cBhvr>
                                      <p:to>
                                        <p:strVal val="hidden"/>
                                      </p:to>
                                    </p:set>
                                  </p:childTnLst>
                                </p:cTn>
                              </p:par>
                              <p:par>
                                <p:cTn id="109" presetID="19" presetClass="exit" presetSubtype="5" fill="hold" grpId="2" nodeType="withEffect">
                                  <p:stCondLst>
                                    <p:cond delay="0"/>
                                  </p:stCondLst>
                                  <p:childTnLst>
                                    <p:anim calcmode="lin" valueType="num">
                                      <p:cBhvr>
                                        <p:cTn id="110" dur="5000"/>
                                        <p:tgtEl>
                                          <p:spTgt spid="14"/>
                                        </p:tgtEl>
                                        <p:attrNameLst>
                                          <p:attrName>ppt_w</p:attrName>
                                        </p:attrNameLst>
                                      </p:cBhvr>
                                      <p:tavLst>
                                        <p:tav tm="0">
                                          <p:val>
                                            <p:strVal val="ppt_w"/>
                                          </p:val>
                                        </p:tav>
                                        <p:tav tm="100000">
                                          <p:val>
                                            <p:strVal val="ppt_w"/>
                                          </p:val>
                                        </p:tav>
                                      </p:tavLst>
                                    </p:anim>
                                    <p:anim calcmode="lin" valueType="num">
                                      <p:cBhvr>
                                        <p:cTn id="111"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4999"/>
                                          </p:stCondLst>
                                        </p:cTn>
                                        <p:tgtEl>
                                          <p:spTgt spid="14"/>
                                        </p:tgtEl>
                                        <p:attrNameLst>
                                          <p:attrName>style.visibility</p:attrName>
                                        </p:attrNameLst>
                                      </p:cBhvr>
                                      <p:to>
                                        <p:strVal val="hidden"/>
                                      </p:to>
                                    </p:set>
                                  </p:childTnLst>
                                </p:cTn>
                              </p:par>
                              <p:par>
                                <p:cTn id="113" presetID="19" presetClass="exit" presetSubtype="5" fill="hold" grpId="2" nodeType="withEffect">
                                  <p:stCondLst>
                                    <p:cond delay="0"/>
                                  </p:stCondLst>
                                  <p:childTnLst>
                                    <p:anim calcmode="lin" valueType="num">
                                      <p:cBhvr>
                                        <p:cTn id="114" dur="5000"/>
                                        <p:tgtEl>
                                          <p:spTgt spid="17"/>
                                        </p:tgtEl>
                                        <p:attrNameLst>
                                          <p:attrName>ppt_w</p:attrName>
                                        </p:attrNameLst>
                                      </p:cBhvr>
                                      <p:tavLst>
                                        <p:tav tm="0">
                                          <p:val>
                                            <p:strVal val="ppt_w"/>
                                          </p:val>
                                        </p:tav>
                                        <p:tav tm="100000">
                                          <p:val>
                                            <p:strVal val="ppt_w"/>
                                          </p:val>
                                        </p:tav>
                                      </p:tavLst>
                                    </p:anim>
                                    <p:anim calcmode="lin" valueType="num">
                                      <p:cBhvr>
                                        <p:cTn id="115"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4999"/>
                                          </p:stCondLst>
                                        </p:cTn>
                                        <p:tgtEl>
                                          <p:spTgt spid="17"/>
                                        </p:tgtEl>
                                        <p:attrNameLst>
                                          <p:attrName>style.visibility</p:attrName>
                                        </p:attrNameLst>
                                      </p:cBhvr>
                                      <p:to>
                                        <p:strVal val="hidden"/>
                                      </p:to>
                                    </p:set>
                                  </p:childTnLst>
                                </p:cTn>
                              </p:par>
                              <p:par>
                                <p:cTn id="117" presetID="19" presetClass="exit" presetSubtype="5" fill="hold" grpId="2" nodeType="withEffect">
                                  <p:stCondLst>
                                    <p:cond delay="0"/>
                                  </p:stCondLst>
                                  <p:childTnLst>
                                    <p:anim calcmode="lin" valueType="num">
                                      <p:cBhvr>
                                        <p:cTn id="118" dur="5000"/>
                                        <p:tgtEl>
                                          <p:spTgt spid="18"/>
                                        </p:tgtEl>
                                        <p:attrNameLst>
                                          <p:attrName>ppt_w</p:attrName>
                                        </p:attrNameLst>
                                      </p:cBhvr>
                                      <p:tavLst>
                                        <p:tav tm="0">
                                          <p:val>
                                            <p:strVal val="ppt_w"/>
                                          </p:val>
                                        </p:tav>
                                        <p:tav tm="100000">
                                          <p:val>
                                            <p:strVal val="ppt_w"/>
                                          </p:val>
                                        </p:tav>
                                      </p:tavLst>
                                    </p:anim>
                                    <p:anim calcmode="lin" valueType="num">
                                      <p:cBhvr>
                                        <p:cTn id="119"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4999"/>
                                          </p:stCondLst>
                                        </p:cTn>
                                        <p:tgtEl>
                                          <p:spTgt spid="18"/>
                                        </p:tgtEl>
                                        <p:attrNameLst>
                                          <p:attrName>style.visibility</p:attrName>
                                        </p:attrNameLst>
                                      </p:cBhvr>
                                      <p:to>
                                        <p:strVal val="hidden"/>
                                      </p:to>
                                    </p:set>
                                  </p:childTnLst>
                                </p:cTn>
                              </p:par>
                              <p:par>
                                <p:cTn id="121" presetID="19" presetClass="exit" presetSubtype="5" fill="hold" grpId="2" nodeType="withEffect">
                                  <p:stCondLst>
                                    <p:cond delay="0"/>
                                  </p:stCondLst>
                                  <p:childTnLst>
                                    <p:anim calcmode="lin" valueType="num">
                                      <p:cBhvr>
                                        <p:cTn id="122" dur="5000"/>
                                        <p:tgtEl>
                                          <p:spTgt spid="21"/>
                                        </p:tgtEl>
                                        <p:attrNameLst>
                                          <p:attrName>ppt_w</p:attrName>
                                        </p:attrNameLst>
                                      </p:cBhvr>
                                      <p:tavLst>
                                        <p:tav tm="0">
                                          <p:val>
                                            <p:strVal val="ppt_w"/>
                                          </p:val>
                                        </p:tav>
                                        <p:tav tm="100000">
                                          <p:val>
                                            <p:strVal val="ppt_w"/>
                                          </p:val>
                                        </p:tav>
                                      </p:tavLst>
                                    </p:anim>
                                    <p:anim calcmode="lin" valueType="num">
                                      <p:cBhvr>
                                        <p:cTn id="123"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4999"/>
                                          </p:stCondLst>
                                        </p:cTn>
                                        <p:tgtEl>
                                          <p:spTgt spid="21"/>
                                        </p:tgtEl>
                                        <p:attrNameLst>
                                          <p:attrName>style.visibility</p:attrName>
                                        </p:attrNameLst>
                                      </p:cBhvr>
                                      <p:to>
                                        <p:strVal val="hidden"/>
                                      </p:to>
                                    </p:set>
                                  </p:childTnLst>
                                </p:cTn>
                              </p:par>
                              <p:par>
                                <p:cTn id="125" presetID="19" presetClass="exit" presetSubtype="5" fill="hold" grpId="2" nodeType="withEffect">
                                  <p:stCondLst>
                                    <p:cond delay="0"/>
                                  </p:stCondLst>
                                  <p:childTnLst>
                                    <p:anim calcmode="lin" valueType="num">
                                      <p:cBhvr>
                                        <p:cTn id="126" dur="5000"/>
                                        <p:tgtEl>
                                          <p:spTgt spid="22"/>
                                        </p:tgtEl>
                                        <p:attrNameLst>
                                          <p:attrName>ppt_w</p:attrName>
                                        </p:attrNameLst>
                                      </p:cBhvr>
                                      <p:tavLst>
                                        <p:tav tm="0">
                                          <p:val>
                                            <p:strVal val="ppt_w"/>
                                          </p:val>
                                        </p:tav>
                                        <p:tav tm="100000">
                                          <p:val>
                                            <p:strVal val="ppt_w"/>
                                          </p:val>
                                        </p:tav>
                                      </p:tavLst>
                                    </p:anim>
                                    <p:anim calcmode="lin" valueType="num">
                                      <p:cBhvr>
                                        <p:cTn id="127"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4999"/>
                                          </p:stCondLst>
                                        </p:cTn>
                                        <p:tgtEl>
                                          <p:spTgt spid="22"/>
                                        </p:tgtEl>
                                        <p:attrNameLst>
                                          <p:attrName>style.visibility</p:attrName>
                                        </p:attrNameLst>
                                      </p:cBhvr>
                                      <p:to>
                                        <p:strVal val="hidden"/>
                                      </p:to>
                                    </p:set>
                                  </p:childTnLst>
                                </p:cTn>
                              </p:par>
                              <p:par>
                                <p:cTn id="129" presetID="19" presetClass="exit" presetSubtype="5" fill="hold" grpId="2" nodeType="withEffect">
                                  <p:stCondLst>
                                    <p:cond delay="0"/>
                                  </p:stCondLst>
                                  <p:childTnLst>
                                    <p:anim calcmode="lin" valueType="num">
                                      <p:cBhvr>
                                        <p:cTn id="130" dur="5000"/>
                                        <p:tgtEl>
                                          <p:spTgt spid="23"/>
                                        </p:tgtEl>
                                        <p:attrNameLst>
                                          <p:attrName>ppt_w</p:attrName>
                                        </p:attrNameLst>
                                      </p:cBhvr>
                                      <p:tavLst>
                                        <p:tav tm="0">
                                          <p:val>
                                            <p:strVal val="ppt_w"/>
                                          </p:val>
                                        </p:tav>
                                        <p:tav tm="100000">
                                          <p:val>
                                            <p:strVal val="ppt_w"/>
                                          </p:val>
                                        </p:tav>
                                      </p:tavLst>
                                    </p:anim>
                                    <p:anim calcmode="lin" valueType="num">
                                      <p:cBhvr>
                                        <p:cTn id="131" dur="5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4999"/>
                                          </p:stCondLst>
                                        </p:cTn>
                                        <p:tgtEl>
                                          <p:spTgt spid="23"/>
                                        </p:tgtEl>
                                        <p:attrNameLst>
                                          <p:attrName>style.visibility</p:attrName>
                                        </p:attrNameLst>
                                      </p:cBhvr>
                                      <p:to>
                                        <p:strVal val="hidden"/>
                                      </p:to>
                                    </p:set>
                                  </p:childTnLst>
                                </p:cTn>
                              </p:par>
                              <p:par>
                                <p:cTn id="133" presetID="19" presetClass="exit" presetSubtype="5" fill="hold" grpId="2" nodeType="withEffect">
                                  <p:stCondLst>
                                    <p:cond delay="0"/>
                                  </p:stCondLst>
                                  <p:childTnLst>
                                    <p:anim calcmode="lin" valueType="num">
                                      <p:cBhvr>
                                        <p:cTn id="134" dur="5000"/>
                                        <p:tgtEl>
                                          <p:spTgt spid="24"/>
                                        </p:tgtEl>
                                        <p:attrNameLst>
                                          <p:attrName>ppt_w</p:attrName>
                                        </p:attrNameLst>
                                      </p:cBhvr>
                                      <p:tavLst>
                                        <p:tav tm="0">
                                          <p:val>
                                            <p:strVal val="ppt_w"/>
                                          </p:val>
                                        </p:tav>
                                        <p:tav tm="100000">
                                          <p:val>
                                            <p:strVal val="ppt_w"/>
                                          </p:val>
                                        </p:tav>
                                      </p:tavLst>
                                    </p:anim>
                                    <p:anim calcmode="lin" valueType="num">
                                      <p:cBhvr>
                                        <p:cTn id="135" dur="5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4999"/>
                                          </p:stCondLst>
                                        </p:cTn>
                                        <p:tgtEl>
                                          <p:spTgt spid="24"/>
                                        </p:tgtEl>
                                        <p:attrNameLst>
                                          <p:attrName>style.visibility</p:attrName>
                                        </p:attrNameLst>
                                      </p:cBhvr>
                                      <p:to>
                                        <p:strVal val="hidden"/>
                                      </p:to>
                                    </p:set>
                                  </p:childTnLst>
                                </p:cTn>
                              </p:par>
                              <p:par>
                                <p:cTn id="137" presetID="19" presetClass="exit" presetSubtype="5" fill="hold" grpId="2" nodeType="withEffect">
                                  <p:stCondLst>
                                    <p:cond delay="0"/>
                                  </p:stCondLst>
                                  <p:childTnLst>
                                    <p:anim calcmode="lin" valueType="num">
                                      <p:cBhvr>
                                        <p:cTn id="138" dur="5000"/>
                                        <p:tgtEl>
                                          <p:spTgt spid="25"/>
                                        </p:tgtEl>
                                        <p:attrNameLst>
                                          <p:attrName>ppt_w</p:attrName>
                                        </p:attrNameLst>
                                      </p:cBhvr>
                                      <p:tavLst>
                                        <p:tav tm="0">
                                          <p:val>
                                            <p:strVal val="ppt_w"/>
                                          </p:val>
                                        </p:tav>
                                        <p:tav tm="100000">
                                          <p:val>
                                            <p:strVal val="ppt_w"/>
                                          </p:val>
                                        </p:tav>
                                      </p:tavLst>
                                    </p:anim>
                                    <p:anim calcmode="lin" valueType="num">
                                      <p:cBhvr>
                                        <p:cTn id="139" dur="5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4999"/>
                                          </p:stCondLst>
                                        </p:cTn>
                                        <p:tgtEl>
                                          <p:spTgt spid="25"/>
                                        </p:tgtEl>
                                        <p:attrNameLst>
                                          <p:attrName>style.visibility</p:attrName>
                                        </p:attrNameLst>
                                      </p:cBhvr>
                                      <p:to>
                                        <p:strVal val="hidden"/>
                                      </p:to>
                                    </p:set>
                                  </p:childTnLst>
                                </p:cTn>
                              </p:par>
                              <p:par>
                                <p:cTn id="141" presetID="19" presetClass="exit" presetSubtype="5" fill="hold" grpId="2" nodeType="withEffect">
                                  <p:stCondLst>
                                    <p:cond delay="0"/>
                                  </p:stCondLst>
                                  <p:childTnLst>
                                    <p:anim calcmode="lin" valueType="num">
                                      <p:cBhvr>
                                        <p:cTn id="142" dur="5000"/>
                                        <p:tgtEl>
                                          <p:spTgt spid="26"/>
                                        </p:tgtEl>
                                        <p:attrNameLst>
                                          <p:attrName>ppt_w</p:attrName>
                                        </p:attrNameLst>
                                      </p:cBhvr>
                                      <p:tavLst>
                                        <p:tav tm="0">
                                          <p:val>
                                            <p:strVal val="ppt_w"/>
                                          </p:val>
                                        </p:tav>
                                        <p:tav tm="100000">
                                          <p:val>
                                            <p:strVal val="ppt_w"/>
                                          </p:val>
                                        </p:tav>
                                      </p:tavLst>
                                    </p:anim>
                                    <p:anim calcmode="lin" valueType="num">
                                      <p:cBhvr>
                                        <p:cTn id="143" dur="5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26"/>
                                        </p:tgtEl>
                                        <p:attrNameLst>
                                          <p:attrName>style.visibility</p:attrName>
                                        </p:attrNameLst>
                                      </p:cBhvr>
                                      <p:to>
                                        <p:strVal val="hidden"/>
                                      </p:to>
                                    </p:set>
                                  </p:childTnLst>
                                </p:cTn>
                              </p:par>
                              <p:par>
                                <p:cTn id="145" presetID="19" presetClass="exit" presetSubtype="5" fill="hold" grpId="2" nodeType="withEffect">
                                  <p:stCondLst>
                                    <p:cond delay="0"/>
                                  </p:stCondLst>
                                  <p:childTnLst>
                                    <p:anim calcmode="lin" valueType="num">
                                      <p:cBhvr>
                                        <p:cTn id="146" dur="5000"/>
                                        <p:tgtEl>
                                          <p:spTgt spid="27"/>
                                        </p:tgtEl>
                                        <p:attrNameLst>
                                          <p:attrName>ppt_w</p:attrName>
                                        </p:attrNameLst>
                                      </p:cBhvr>
                                      <p:tavLst>
                                        <p:tav tm="0">
                                          <p:val>
                                            <p:strVal val="ppt_w"/>
                                          </p:val>
                                        </p:tav>
                                        <p:tav tm="100000">
                                          <p:val>
                                            <p:strVal val="ppt_w"/>
                                          </p:val>
                                        </p:tav>
                                      </p:tavLst>
                                    </p:anim>
                                    <p:anim calcmode="lin" valueType="num">
                                      <p:cBhvr>
                                        <p:cTn id="147" dur="5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4999"/>
                                          </p:stCondLst>
                                        </p:cTn>
                                        <p:tgtEl>
                                          <p:spTgt spid="27"/>
                                        </p:tgtEl>
                                        <p:attrNameLst>
                                          <p:attrName>style.visibility</p:attrName>
                                        </p:attrNameLst>
                                      </p:cBhvr>
                                      <p:to>
                                        <p:strVal val="hidden"/>
                                      </p:to>
                                    </p:set>
                                  </p:childTnLst>
                                </p:cTn>
                              </p:par>
                              <p:par>
                                <p:cTn id="149" presetID="19" presetClass="exit" presetSubtype="5" fill="hold" grpId="2" nodeType="withEffect">
                                  <p:stCondLst>
                                    <p:cond delay="0"/>
                                  </p:stCondLst>
                                  <p:childTnLst>
                                    <p:anim calcmode="lin" valueType="num">
                                      <p:cBhvr>
                                        <p:cTn id="150" dur="5000"/>
                                        <p:tgtEl>
                                          <p:spTgt spid="28"/>
                                        </p:tgtEl>
                                        <p:attrNameLst>
                                          <p:attrName>ppt_w</p:attrName>
                                        </p:attrNameLst>
                                      </p:cBhvr>
                                      <p:tavLst>
                                        <p:tav tm="0">
                                          <p:val>
                                            <p:strVal val="ppt_w"/>
                                          </p:val>
                                        </p:tav>
                                        <p:tav tm="100000">
                                          <p:val>
                                            <p:strVal val="ppt_w"/>
                                          </p:val>
                                        </p:tav>
                                      </p:tavLst>
                                    </p:anim>
                                    <p:anim calcmode="lin" valueType="num">
                                      <p:cBhvr>
                                        <p:cTn id="151" dur="5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28"/>
                                        </p:tgtEl>
                                        <p:attrNameLst>
                                          <p:attrName>style.visibility</p:attrName>
                                        </p:attrNameLst>
                                      </p:cBhvr>
                                      <p:to>
                                        <p:strVal val="hidden"/>
                                      </p:to>
                                    </p:set>
                                  </p:childTnLst>
                                </p:cTn>
                              </p:par>
                              <p:par>
                                <p:cTn id="153" presetID="2" presetClass="exit" presetSubtype="4" fill="hold" grpId="3" nodeType="withEffect">
                                  <p:stCondLst>
                                    <p:cond delay="0"/>
                                  </p:stCondLst>
                                  <p:childTnLst>
                                    <p:anim calcmode="lin" valueType="num">
                                      <p:cBhvr additive="base">
                                        <p:cTn id="154" dur="5000"/>
                                        <p:tgtEl>
                                          <p:spTgt spid="5"/>
                                        </p:tgtEl>
                                        <p:attrNameLst>
                                          <p:attrName>ppt_x</p:attrName>
                                        </p:attrNameLst>
                                      </p:cBhvr>
                                      <p:tavLst>
                                        <p:tav tm="0">
                                          <p:val>
                                            <p:strVal val="ppt_x"/>
                                          </p:val>
                                        </p:tav>
                                        <p:tav tm="100000">
                                          <p:val>
                                            <p:strVal val="ppt_x"/>
                                          </p:val>
                                        </p:tav>
                                      </p:tavLst>
                                    </p:anim>
                                    <p:anim calcmode="lin" valueType="num">
                                      <p:cBhvr additive="base">
                                        <p:cTn id="155" dur="5000"/>
                                        <p:tgtEl>
                                          <p:spTgt spid="5"/>
                                        </p:tgtEl>
                                        <p:attrNameLst>
                                          <p:attrName>ppt_y</p:attrName>
                                        </p:attrNameLst>
                                      </p:cBhvr>
                                      <p:tavLst>
                                        <p:tav tm="0">
                                          <p:val>
                                            <p:strVal val="ppt_y"/>
                                          </p:val>
                                        </p:tav>
                                        <p:tav tm="100000">
                                          <p:val>
                                            <p:strVal val="1+ppt_h/2"/>
                                          </p:val>
                                        </p:tav>
                                      </p:tavLst>
                                    </p:anim>
                                    <p:set>
                                      <p:cBhvr>
                                        <p:cTn id="156" dur="1" fill="hold">
                                          <p:stCondLst>
                                            <p:cond delay="4999"/>
                                          </p:stCondLst>
                                        </p:cTn>
                                        <p:tgtEl>
                                          <p:spTgt spid="5"/>
                                        </p:tgtEl>
                                        <p:attrNameLst>
                                          <p:attrName>style.visibility</p:attrName>
                                        </p:attrNameLst>
                                      </p:cBhvr>
                                      <p:to>
                                        <p:strVal val="hidden"/>
                                      </p:to>
                                    </p:set>
                                  </p:childTnLst>
                                </p:cTn>
                              </p:par>
                              <p:par>
                                <p:cTn id="157" presetID="2" presetClass="exit" presetSubtype="4" fill="hold" grpId="3" nodeType="withEffect">
                                  <p:stCondLst>
                                    <p:cond delay="0"/>
                                  </p:stCondLst>
                                  <p:childTnLst>
                                    <p:anim calcmode="lin" valueType="num">
                                      <p:cBhvr additive="base">
                                        <p:cTn id="158" dur="5000"/>
                                        <p:tgtEl>
                                          <p:spTgt spid="6"/>
                                        </p:tgtEl>
                                        <p:attrNameLst>
                                          <p:attrName>ppt_x</p:attrName>
                                        </p:attrNameLst>
                                      </p:cBhvr>
                                      <p:tavLst>
                                        <p:tav tm="0">
                                          <p:val>
                                            <p:strVal val="ppt_x"/>
                                          </p:val>
                                        </p:tav>
                                        <p:tav tm="100000">
                                          <p:val>
                                            <p:strVal val="ppt_x"/>
                                          </p:val>
                                        </p:tav>
                                      </p:tavLst>
                                    </p:anim>
                                    <p:anim calcmode="lin" valueType="num">
                                      <p:cBhvr additive="base">
                                        <p:cTn id="159" dur="5000"/>
                                        <p:tgtEl>
                                          <p:spTgt spid="6"/>
                                        </p:tgtEl>
                                        <p:attrNameLst>
                                          <p:attrName>ppt_y</p:attrName>
                                        </p:attrNameLst>
                                      </p:cBhvr>
                                      <p:tavLst>
                                        <p:tav tm="0">
                                          <p:val>
                                            <p:strVal val="ppt_y"/>
                                          </p:val>
                                        </p:tav>
                                        <p:tav tm="100000">
                                          <p:val>
                                            <p:strVal val="1+ppt_h/2"/>
                                          </p:val>
                                        </p:tav>
                                      </p:tavLst>
                                    </p:anim>
                                    <p:set>
                                      <p:cBhvr>
                                        <p:cTn id="160" dur="1" fill="hold">
                                          <p:stCondLst>
                                            <p:cond delay="4999"/>
                                          </p:stCondLst>
                                        </p:cTn>
                                        <p:tgtEl>
                                          <p:spTgt spid="6"/>
                                        </p:tgtEl>
                                        <p:attrNameLst>
                                          <p:attrName>style.visibility</p:attrName>
                                        </p:attrNameLst>
                                      </p:cBhvr>
                                      <p:to>
                                        <p:strVal val="hidden"/>
                                      </p:to>
                                    </p:set>
                                  </p:childTnLst>
                                </p:cTn>
                              </p:par>
                              <p:par>
                                <p:cTn id="161" presetID="2" presetClass="exit" presetSubtype="4" fill="hold" grpId="3" nodeType="withEffect">
                                  <p:stCondLst>
                                    <p:cond delay="0"/>
                                  </p:stCondLst>
                                  <p:childTnLst>
                                    <p:anim calcmode="lin" valueType="num">
                                      <p:cBhvr additive="base">
                                        <p:cTn id="162" dur="5000"/>
                                        <p:tgtEl>
                                          <p:spTgt spid="9"/>
                                        </p:tgtEl>
                                        <p:attrNameLst>
                                          <p:attrName>ppt_x</p:attrName>
                                        </p:attrNameLst>
                                      </p:cBhvr>
                                      <p:tavLst>
                                        <p:tav tm="0">
                                          <p:val>
                                            <p:strVal val="ppt_x"/>
                                          </p:val>
                                        </p:tav>
                                        <p:tav tm="100000">
                                          <p:val>
                                            <p:strVal val="ppt_x"/>
                                          </p:val>
                                        </p:tav>
                                      </p:tavLst>
                                    </p:anim>
                                    <p:anim calcmode="lin" valueType="num">
                                      <p:cBhvr additive="base">
                                        <p:cTn id="163" dur="5000"/>
                                        <p:tgtEl>
                                          <p:spTgt spid="9"/>
                                        </p:tgtEl>
                                        <p:attrNameLst>
                                          <p:attrName>ppt_y</p:attrName>
                                        </p:attrNameLst>
                                      </p:cBhvr>
                                      <p:tavLst>
                                        <p:tav tm="0">
                                          <p:val>
                                            <p:strVal val="ppt_y"/>
                                          </p:val>
                                        </p:tav>
                                        <p:tav tm="100000">
                                          <p:val>
                                            <p:strVal val="1+ppt_h/2"/>
                                          </p:val>
                                        </p:tav>
                                      </p:tavLst>
                                    </p:anim>
                                    <p:set>
                                      <p:cBhvr>
                                        <p:cTn id="164" dur="1" fill="hold">
                                          <p:stCondLst>
                                            <p:cond delay="4999"/>
                                          </p:stCondLst>
                                        </p:cTn>
                                        <p:tgtEl>
                                          <p:spTgt spid="9"/>
                                        </p:tgtEl>
                                        <p:attrNameLst>
                                          <p:attrName>style.visibility</p:attrName>
                                        </p:attrNameLst>
                                      </p:cBhvr>
                                      <p:to>
                                        <p:strVal val="hidden"/>
                                      </p:to>
                                    </p:set>
                                  </p:childTnLst>
                                </p:cTn>
                              </p:par>
                              <p:par>
                                <p:cTn id="165" presetID="2" presetClass="exit" presetSubtype="4" fill="hold" grpId="3" nodeType="withEffect">
                                  <p:stCondLst>
                                    <p:cond delay="0"/>
                                  </p:stCondLst>
                                  <p:childTnLst>
                                    <p:anim calcmode="lin" valueType="num">
                                      <p:cBhvr additive="base">
                                        <p:cTn id="166" dur="5000"/>
                                        <p:tgtEl>
                                          <p:spTgt spid="10"/>
                                        </p:tgtEl>
                                        <p:attrNameLst>
                                          <p:attrName>ppt_x</p:attrName>
                                        </p:attrNameLst>
                                      </p:cBhvr>
                                      <p:tavLst>
                                        <p:tav tm="0">
                                          <p:val>
                                            <p:strVal val="ppt_x"/>
                                          </p:val>
                                        </p:tav>
                                        <p:tav tm="100000">
                                          <p:val>
                                            <p:strVal val="ppt_x"/>
                                          </p:val>
                                        </p:tav>
                                      </p:tavLst>
                                    </p:anim>
                                    <p:anim calcmode="lin" valueType="num">
                                      <p:cBhvr additive="base">
                                        <p:cTn id="167" dur="5000"/>
                                        <p:tgtEl>
                                          <p:spTgt spid="10"/>
                                        </p:tgtEl>
                                        <p:attrNameLst>
                                          <p:attrName>ppt_y</p:attrName>
                                        </p:attrNameLst>
                                      </p:cBhvr>
                                      <p:tavLst>
                                        <p:tav tm="0">
                                          <p:val>
                                            <p:strVal val="ppt_y"/>
                                          </p:val>
                                        </p:tav>
                                        <p:tav tm="100000">
                                          <p:val>
                                            <p:strVal val="1+ppt_h/2"/>
                                          </p:val>
                                        </p:tav>
                                      </p:tavLst>
                                    </p:anim>
                                    <p:set>
                                      <p:cBhvr>
                                        <p:cTn id="168" dur="1" fill="hold">
                                          <p:stCondLst>
                                            <p:cond delay="4999"/>
                                          </p:stCondLst>
                                        </p:cTn>
                                        <p:tgtEl>
                                          <p:spTgt spid="10"/>
                                        </p:tgtEl>
                                        <p:attrNameLst>
                                          <p:attrName>style.visibility</p:attrName>
                                        </p:attrNameLst>
                                      </p:cBhvr>
                                      <p:to>
                                        <p:strVal val="hidden"/>
                                      </p:to>
                                    </p:set>
                                  </p:childTnLst>
                                </p:cTn>
                              </p:par>
                              <p:par>
                                <p:cTn id="169" presetID="2" presetClass="exit" presetSubtype="4" fill="hold" grpId="3" nodeType="withEffect">
                                  <p:stCondLst>
                                    <p:cond delay="0"/>
                                  </p:stCondLst>
                                  <p:childTnLst>
                                    <p:anim calcmode="lin" valueType="num">
                                      <p:cBhvr additive="base">
                                        <p:cTn id="170" dur="5000"/>
                                        <p:tgtEl>
                                          <p:spTgt spid="13"/>
                                        </p:tgtEl>
                                        <p:attrNameLst>
                                          <p:attrName>ppt_x</p:attrName>
                                        </p:attrNameLst>
                                      </p:cBhvr>
                                      <p:tavLst>
                                        <p:tav tm="0">
                                          <p:val>
                                            <p:strVal val="ppt_x"/>
                                          </p:val>
                                        </p:tav>
                                        <p:tav tm="100000">
                                          <p:val>
                                            <p:strVal val="ppt_x"/>
                                          </p:val>
                                        </p:tav>
                                      </p:tavLst>
                                    </p:anim>
                                    <p:anim calcmode="lin" valueType="num">
                                      <p:cBhvr additive="base">
                                        <p:cTn id="171" dur="5000"/>
                                        <p:tgtEl>
                                          <p:spTgt spid="13"/>
                                        </p:tgtEl>
                                        <p:attrNameLst>
                                          <p:attrName>ppt_y</p:attrName>
                                        </p:attrNameLst>
                                      </p:cBhvr>
                                      <p:tavLst>
                                        <p:tav tm="0">
                                          <p:val>
                                            <p:strVal val="ppt_y"/>
                                          </p:val>
                                        </p:tav>
                                        <p:tav tm="100000">
                                          <p:val>
                                            <p:strVal val="1+ppt_h/2"/>
                                          </p:val>
                                        </p:tav>
                                      </p:tavLst>
                                    </p:anim>
                                    <p:set>
                                      <p:cBhvr>
                                        <p:cTn id="172" dur="1" fill="hold">
                                          <p:stCondLst>
                                            <p:cond delay="4999"/>
                                          </p:stCondLst>
                                        </p:cTn>
                                        <p:tgtEl>
                                          <p:spTgt spid="13"/>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5000"/>
                                        <p:tgtEl>
                                          <p:spTgt spid="14"/>
                                        </p:tgtEl>
                                        <p:attrNameLst>
                                          <p:attrName>ppt_x</p:attrName>
                                        </p:attrNameLst>
                                      </p:cBhvr>
                                      <p:tavLst>
                                        <p:tav tm="0">
                                          <p:val>
                                            <p:strVal val="ppt_x"/>
                                          </p:val>
                                        </p:tav>
                                        <p:tav tm="100000">
                                          <p:val>
                                            <p:strVal val="ppt_x"/>
                                          </p:val>
                                        </p:tav>
                                      </p:tavLst>
                                    </p:anim>
                                    <p:anim calcmode="lin" valueType="num">
                                      <p:cBhvr additive="base">
                                        <p:cTn id="175" dur="5000"/>
                                        <p:tgtEl>
                                          <p:spTgt spid="14"/>
                                        </p:tgtEl>
                                        <p:attrNameLst>
                                          <p:attrName>ppt_y</p:attrName>
                                        </p:attrNameLst>
                                      </p:cBhvr>
                                      <p:tavLst>
                                        <p:tav tm="0">
                                          <p:val>
                                            <p:strVal val="ppt_y"/>
                                          </p:val>
                                        </p:tav>
                                        <p:tav tm="100000">
                                          <p:val>
                                            <p:strVal val="1+ppt_h/2"/>
                                          </p:val>
                                        </p:tav>
                                      </p:tavLst>
                                    </p:anim>
                                    <p:set>
                                      <p:cBhvr>
                                        <p:cTn id="176" dur="1" fill="hold">
                                          <p:stCondLst>
                                            <p:cond delay="4999"/>
                                          </p:stCondLst>
                                        </p:cTn>
                                        <p:tgtEl>
                                          <p:spTgt spid="14"/>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5000"/>
                                        <p:tgtEl>
                                          <p:spTgt spid="17"/>
                                        </p:tgtEl>
                                        <p:attrNameLst>
                                          <p:attrName>ppt_x</p:attrName>
                                        </p:attrNameLst>
                                      </p:cBhvr>
                                      <p:tavLst>
                                        <p:tav tm="0">
                                          <p:val>
                                            <p:strVal val="ppt_x"/>
                                          </p:val>
                                        </p:tav>
                                        <p:tav tm="100000">
                                          <p:val>
                                            <p:strVal val="ppt_x"/>
                                          </p:val>
                                        </p:tav>
                                      </p:tavLst>
                                    </p:anim>
                                    <p:anim calcmode="lin" valueType="num">
                                      <p:cBhvr additive="base">
                                        <p:cTn id="179" dur="5000"/>
                                        <p:tgtEl>
                                          <p:spTgt spid="17"/>
                                        </p:tgtEl>
                                        <p:attrNameLst>
                                          <p:attrName>ppt_y</p:attrName>
                                        </p:attrNameLst>
                                      </p:cBhvr>
                                      <p:tavLst>
                                        <p:tav tm="0">
                                          <p:val>
                                            <p:strVal val="ppt_y"/>
                                          </p:val>
                                        </p:tav>
                                        <p:tav tm="100000">
                                          <p:val>
                                            <p:strVal val="1+ppt_h/2"/>
                                          </p:val>
                                        </p:tav>
                                      </p:tavLst>
                                    </p:anim>
                                    <p:set>
                                      <p:cBhvr>
                                        <p:cTn id="180" dur="1" fill="hold">
                                          <p:stCondLst>
                                            <p:cond delay="4999"/>
                                          </p:stCondLst>
                                        </p:cTn>
                                        <p:tgtEl>
                                          <p:spTgt spid="17"/>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5000"/>
                                        <p:tgtEl>
                                          <p:spTgt spid="18"/>
                                        </p:tgtEl>
                                        <p:attrNameLst>
                                          <p:attrName>ppt_x</p:attrName>
                                        </p:attrNameLst>
                                      </p:cBhvr>
                                      <p:tavLst>
                                        <p:tav tm="0">
                                          <p:val>
                                            <p:strVal val="ppt_x"/>
                                          </p:val>
                                        </p:tav>
                                        <p:tav tm="100000">
                                          <p:val>
                                            <p:strVal val="ppt_x"/>
                                          </p:val>
                                        </p:tav>
                                      </p:tavLst>
                                    </p:anim>
                                    <p:anim calcmode="lin" valueType="num">
                                      <p:cBhvr additive="base">
                                        <p:cTn id="183" dur="5000"/>
                                        <p:tgtEl>
                                          <p:spTgt spid="18"/>
                                        </p:tgtEl>
                                        <p:attrNameLst>
                                          <p:attrName>ppt_y</p:attrName>
                                        </p:attrNameLst>
                                      </p:cBhvr>
                                      <p:tavLst>
                                        <p:tav tm="0">
                                          <p:val>
                                            <p:strVal val="ppt_y"/>
                                          </p:val>
                                        </p:tav>
                                        <p:tav tm="100000">
                                          <p:val>
                                            <p:strVal val="1+ppt_h/2"/>
                                          </p:val>
                                        </p:tav>
                                      </p:tavLst>
                                    </p:anim>
                                    <p:set>
                                      <p:cBhvr>
                                        <p:cTn id="184" dur="1" fill="hold">
                                          <p:stCondLst>
                                            <p:cond delay="4999"/>
                                          </p:stCondLst>
                                        </p:cTn>
                                        <p:tgtEl>
                                          <p:spTgt spid="18"/>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5000"/>
                                        <p:tgtEl>
                                          <p:spTgt spid="21"/>
                                        </p:tgtEl>
                                        <p:attrNameLst>
                                          <p:attrName>ppt_x</p:attrName>
                                        </p:attrNameLst>
                                      </p:cBhvr>
                                      <p:tavLst>
                                        <p:tav tm="0">
                                          <p:val>
                                            <p:strVal val="ppt_x"/>
                                          </p:val>
                                        </p:tav>
                                        <p:tav tm="100000">
                                          <p:val>
                                            <p:strVal val="ppt_x"/>
                                          </p:val>
                                        </p:tav>
                                      </p:tavLst>
                                    </p:anim>
                                    <p:anim calcmode="lin" valueType="num">
                                      <p:cBhvr additive="base">
                                        <p:cTn id="187" dur="5000"/>
                                        <p:tgtEl>
                                          <p:spTgt spid="21"/>
                                        </p:tgtEl>
                                        <p:attrNameLst>
                                          <p:attrName>ppt_y</p:attrName>
                                        </p:attrNameLst>
                                      </p:cBhvr>
                                      <p:tavLst>
                                        <p:tav tm="0">
                                          <p:val>
                                            <p:strVal val="ppt_y"/>
                                          </p:val>
                                        </p:tav>
                                        <p:tav tm="100000">
                                          <p:val>
                                            <p:strVal val="1+ppt_h/2"/>
                                          </p:val>
                                        </p:tav>
                                      </p:tavLst>
                                    </p:anim>
                                    <p:set>
                                      <p:cBhvr>
                                        <p:cTn id="188" dur="1" fill="hold">
                                          <p:stCondLst>
                                            <p:cond delay="4999"/>
                                          </p:stCondLst>
                                        </p:cTn>
                                        <p:tgtEl>
                                          <p:spTgt spid="21"/>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5000"/>
                                        <p:tgtEl>
                                          <p:spTgt spid="22"/>
                                        </p:tgtEl>
                                        <p:attrNameLst>
                                          <p:attrName>ppt_x</p:attrName>
                                        </p:attrNameLst>
                                      </p:cBhvr>
                                      <p:tavLst>
                                        <p:tav tm="0">
                                          <p:val>
                                            <p:strVal val="ppt_x"/>
                                          </p:val>
                                        </p:tav>
                                        <p:tav tm="100000">
                                          <p:val>
                                            <p:strVal val="ppt_x"/>
                                          </p:val>
                                        </p:tav>
                                      </p:tavLst>
                                    </p:anim>
                                    <p:anim calcmode="lin" valueType="num">
                                      <p:cBhvr additive="base">
                                        <p:cTn id="191" dur="5000"/>
                                        <p:tgtEl>
                                          <p:spTgt spid="22"/>
                                        </p:tgtEl>
                                        <p:attrNameLst>
                                          <p:attrName>ppt_y</p:attrName>
                                        </p:attrNameLst>
                                      </p:cBhvr>
                                      <p:tavLst>
                                        <p:tav tm="0">
                                          <p:val>
                                            <p:strVal val="ppt_y"/>
                                          </p:val>
                                        </p:tav>
                                        <p:tav tm="100000">
                                          <p:val>
                                            <p:strVal val="1+ppt_h/2"/>
                                          </p:val>
                                        </p:tav>
                                      </p:tavLst>
                                    </p:anim>
                                    <p:set>
                                      <p:cBhvr>
                                        <p:cTn id="192" dur="1" fill="hold">
                                          <p:stCondLst>
                                            <p:cond delay="4999"/>
                                          </p:stCondLst>
                                        </p:cTn>
                                        <p:tgtEl>
                                          <p:spTgt spid="22"/>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5000"/>
                                        <p:tgtEl>
                                          <p:spTgt spid="23"/>
                                        </p:tgtEl>
                                        <p:attrNameLst>
                                          <p:attrName>ppt_x</p:attrName>
                                        </p:attrNameLst>
                                      </p:cBhvr>
                                      <p:tavLst>
                                        <p:tav tm="0">
                                          <p:val>
                                            <p:strVal val="ppt_x"/>
                                          </p:val>
                                        </p:tav>
                                        <p:tav tm="100000">
                                          <p:val>
                                            <p:strVal val="ppt_x"/>
                                          </p:val>
                                        </p:tav>
                                      </p:tavLst>
                                    </p:anim>
                                    <p:anim calcmode="lin" valueType="num">
                                      <p:cBhvr additive="base">
                                        <p:cTn id="195" dur="5000"/>
                                        <p:tgtEl>
                                          <p:spTgt spid="23"/>
                                        </p:tgtEl>
                                        <p:attrNameLst>
                                          <p:attrName>ppt_y</p:attrName>
                                        </p:attrNameLst>
                                      </p:cBhvr>
                                      <p:tavLst>
                                        <p:tav tm="0">
                                          <p:val>
                                            <p:strVal val="ppt_y"/>
                                          </p:val>
                                        </p:tav>
                                        <p:tav tm="100000">
                                          <p:val>
                                            <p:strVal val="1+ppt_h/2"/>
                                          </p:val>
                                        </p:tav>
                                      </p:tavLst>
                                    </p:anim>
                                    <p:set>
                                      <p:cBhvr>
                                        <p:cTn id="196" dur="1" fill="hold">
                                          <p:stCondLst>
                                            <p:cond delay="4999"/>
                                          </p:stCondLst>
                                        </p:cTn>
                                        <p:tgtEl>
                                          <p:spTgt spid="23"/>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5000"/>
                                        <p:tgtEl>
                                          <p:spTgt spid="24"/>
                                        </p:tgtEl>
                                        <p:attrNameLst>
                                          <p:attrName>ppt_x</p:attrName>
                                        </p:attrNameLst>
                                      </p:cBhvr>
                                      <p:tavLst>
                                        <p:tav tm="0">
                                          <p:val>
                                            <p:strVal val="ppt_x"/>
                                          </p:val>
                                        </p:tav>
                                        <p:tav tm="100000">
                                          <p:val>
                                            <p:strVal val="ppt_x"/>
                                          </p:val>
                                        </p:tav>
                                      </p:tavLst>
                                    </p:anim>
                                    <p:anim calcmode="lin" valueType="num">
                                      <p:cBhvr additive="base">
                                        <p:cTn id="199" dur="5000"/>
                                        <p:tgtEl>
                                          <p:spTgt spid="24"/>
                                        </p:tgtEl>
                                        <p:attrNameLst>
                                          <p:attrName>ppt_y</p:attrName>
                                        </p:attrNameLst>
                                      </p:cBhvr>
                                      <p:tavLst>
                                        <p:tav tm="0">
                                          <p:val>
                                            <p:strVal val="ppt_y"/>
                                          </p:val>
                                        </p:tav>
                                        <p:tav tm="100000">
                                          <p:val>
                                            <p:strVal val="1+ppt_h/2"/>
                                          </p:val>
                                        </p:tav>
                                      </p:tavLst>
                                    </p:anim>
                                    <p:set>
                                      <p:cBhvr>
                                        <p:cTn id="200" dur="1" fill="hold">
                                          <p:stCondLst>
                                            <p:cond delay="4999"/>
                                          </p:stCondLst>
                                        </p:cTn>
                                        <p:tgtEl>
                                          <p:spTgt spid="24"/>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5000"/>
                                        <p:tgtEl>
                                          <p:spTgt spid="25"/>
                                        </p:tgtEl>
                                        <p:attrNameLst>
                                          <p:attrName>ppt_x</p:attrName>
                                        </p:attrNameLst>
                                      </p:cBhvr>
                                      <p:tavLst>
                                        <p:tav tm="0">
                                          <p:val>
                                            <p:strVal val="ppt_x"/>
                                          </p:val>
                                        </p:tav>
                                        <p:tav tm="100000">
                                          <p:val>
                                            <p:strVal val="ppt_x"/>
                                          </p:val>
                                        </p:tav>
                                      </p:tavLst>
                                    </p:anim>
                                    <p:anim calcmode="lin" valueType="num">
                                      <p:cBhvr additive="base">
                                        <p:cTn id="203" dur="5000"/>
                                        <p:tgtEl>
                                          <p:spTgt spid="25"/>
                                        </p:tgtEl>
                                        <p:attrNameLst>
                                          <p:attrName>ppt_y</p:attrName>
                                        </p:attrNameLst>
                                      </p:cBhvr>
                                      <p:tavLst>
                                        <p:tav tm="0">
                                          <p:val>
                                            <p:strVal val="ppt_y"/>
                                          </p:val>
                                        </p:tav>
                                        <p:tav tm="100000">
                                          <p:val>
                                            <p:strVal val="1+ppt_h/2"/>
                                          </p:val>
                                        </p:tav>
                                      </p:tavLst>
                                    </p:anim>
                                    <p:set>
                                      <p:cBhvr>
                                        <p:cTn id="204" dur="1" fill="hold">
                                          <p:stCondLst>
                                            <p:cond delay="4999"/>
                                          </p:stCondLst>
                                        </p:cTn>
                                        <p:tgtEl>
                                          <p:spTgt spid="25"/>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5000"/>
                                        <p:tgtEl>
                                          <p:spTgt spid="26"/>
                                        </p:tgtEl>
                                        <p:attrNameLst>
                                          <p:attrName>ppt_x</p:attrName>
                                        </p:attrNameLst>
                                      </p:cBhvr>
                                      <p:tavLst>
                                        <p:tav tm="0">
                                          <p:val>
                                            <p:strVal val="ppt_x"/>
                                          </p:val>
                                        </p:tav>
                                        <p:tav tm="100000">
                                          <p:val>
                                            <p:strVal val="ppt_x"/>
                                          </p:val>
                                        </p:tav>
                                      </p:tavLst>
                                    </p:anim>
                                    <p:anim calcmode="lin" valueType="num">
                                      <p:cBhvr additive="base">
                                        <p:cTn id="207" dur="5000"/>
                                        <p:tgtEl>
                                          <p:spTgt spid="26"/>
                                        </p:tgtEl>
                                        <p:attrNameLst>
                                          <p:attrName>ppt_y</p:attrName>
                                        </p:attrNameLst>
                                      </p:cBhvr>
                                      <p:tavLst>
                                        <p:tav tm="0">
                                          <p:val>
                                            <p:strVal val="ppt_y"/>
                                          </p:val>
                                        </p:tav>
                                        <p:tav tm="100000">
                                          <p:val>
                                            <p:strVal val="1+ppt_h/2"/>
                                          </p:val>
                                        </p:tav>
                                      </p:tavLst>
                                    </p:anim>
                                    <p:set>
                                      <p:cBhvr>
                                        <p:cTn id="208" dur="1" fill="hold">
                                          <p:stCondLst>
                                            <p:cond delay="4999"/>
                                          </p:stCondLst>
                                        </p:cTn>
                                        <p:tgtEl>
                                          <p:spTgt spid="26"/>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5000"/>
                                        <p:tgtEl>
                                          <p:spTgt spid="27"/>
                                        </p:tgtEl>
                                        <p:attrNameLst>
                                          <p:attrName>ppt_x</p:attrName>
                                        </p:attrNameLst>
                                      </p:cBhvr>
                                      <p:tavLst>
                                        <p:tav tm="0">
                                          <p:val>
                                            <p:strVal val="ppt_x"/>
                                          </p:val>
                                        </p:tav>
                                        <p:tav tm="100000">
                                          <p:val>
                                            <p:strVal val="ppt_x"/>
                                          </p:val>
                                        </p:tav>
                                      </p:tavLst>
                                    </p:anim>
                                    <p:anim calcmode="lin" valueType="num">
                                      <p:cBhvr additive="base">
                                        <p:cTn id="211" dur="5000"/>
                                        <p:tgtEl>
                                          <p:spTgt spid="27"/>
                                        </p:tgtEl>
                                        <p:attrNameLst>
                                          <p:attrName>ppt_y</p:attrName>
                                        </p:attrNameLst>
                                      </p:cBhvr>
                                      <p:tavLst>
                                        <p:tav tm="0">
                                          <p:val>
                                            <p:strVal val="ppt_y"/>
                                          </p:val>
                                        </p:tav>
                                        <p:tav tm="100000">
                                          <p:val>
                                            <p:strVal val="1+ppt_h/2"/>
                                          </p:val>
                                        </p:tav>
                                      </p:tavLst>
                                    </p:anim>
                                    <p:set>
                                      <p:cBhvr>
                                        <p:cTn id="212" dur="1" fill="hold">
                                          <p:stCondLst>
                                            <p:cond delay="4999"/>
                                          </p:stCondLst>
                                        </p:cTn>
                                        <p:tgtEl>
                                          <p:spTgt spid="27"/>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5000"/>
                                        <p:tgtEl>
                                          <p:spTgt spid="28"/>
                                        </p:tgtEl>
                                        <p:attrNameLst>
                                          <p:attrName>ppt_x</p:attrName>
                                        </p:attrNameLst>
                                      </p:cBhvr>
                                      <p:tavLst>
                                        <p:tav tm="0">
                                          <p:val>
                                            <p:strVal val="ppt_x"/>
                                          </p:val>
                                        </p:tav>
                                        <p:tav tm="100000">
                                          <p:val>
                                            <p:strVal val="ppt_x"/>
                                          </p:val>
                                        </p:tav>
                                      </p:tavLst>
                                    </p:anim>
                                    <p:anim calcmode="lin" valueType="num">
                                      <p:cBhvr additive="base">
                                        <p:cTn id="215" dur="5000"/>
                                        <p:tgtEl>
                                          <p:spTgt spid="28"/>
                                        </p:tgtEl>
                                        <p:attrNameLst>
                                          <p:attrName>ppt_y</p:attrName>
                                        </p:attrNameLst>
                                      </p:cBhvr>
                                      <p:tavLst>
                                        <p:tav tm="0">
                                          <p:val>
                                            <p:strVal val="ppt_y"/>
                                          </p:val>
                                        </p:tav>
                                        <p:tav tm="100000">
                                          <p:val>
                                            <p:strVal val="1+ppt_h/2"/>
                                          </p:val>
                                        </p:tav>
                                      </p:tavLst>
                                    </p:anim>
                                    <p:set>
                                      <p:cBhvr>
                                        <p:cTn id="216" dur="1" fill="hold">
                                          <p:stCondLst>
                                            <p:cond delay="4999"/>
                                          </p:stCondLst>
                                        </p:cTn>
                                        <p:tgtEl>
                                          <p:spTgt spid="28"/>
                                        </p:tgtEl>
                                        <p:attrNameLst>
                                          <p:attrName>style.visibility</p:attrName>
                                        </p:attrNameLst>
                                      </p:cBhvr>
                                      <p:to>
                                        <p:strVal val="hidden"/>
                                      </p:to>
                                    </p:set>
                                  </p:childTnLst>
                                </p:cTn>
                              </p:par>
                              <p:par>
                                <p:cTn id="217" presetID="2" presetClass="entr" presetSubtype="1"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additive="base">
                                        <p:cTn id="219" dur="5000" fill="hold"/>
                                        <p:tgtEl>
                                          <p:spTgt spid="4"/>
                                        </p:tgtEl>
                                        <p:attrNameLst>
                                          <p:attrName>ppt_x</p:attrName>
                                        </p:attrNameLst>
                                      </p:cBhvr>
                                      <p:tavLst>
                                        <p:tav tm="0">
                                          <p:val>
                                            <p:strVal val="#ppt_x"/>
                                          </p:val>
                                        </p:tav>
                                        <p:tav tm="100000">
                                          <p:val>
                                            <p:strVal val="#ppt_x"/>
                                          </p:val>
                                        </p:tav>
                                      </p:tavLst>
                                    </p:anim>
                                    <p:anim calcmode="lin" valueType="num">
                                      <p:cBhvr additive="base">
                                        <p:cTn id="220"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P spid="13" grpId="0" animBg="1"/>
      <p:bldP spid="13" grpId="1" animBg="1"/>
      <p:bldP spid="13" grpId="2" animBg="1"/>
      <p:bldP spid="13" grpId="3" animBg="1"/>
      <p:bldP spid="14" grpId="0" animBg="1"/>
      <p:bldP spid="14" grpId="1" animBg="1"/>
      <p:bldP spid="14" grpId="2" animBg="1"/>
      <p:bldP spid="14" grpId="3" animBg="1"/>
      <p:bldP spid="17" grpId="0" animBg="1"/>
      <p:bldP spid="17" grpId="1" animBg="1"/>
      <p:bldP spid="17" grpId="2" animBg="1"/>
      <p:bldP spid="17" grpId="3" animBg="1"/>
      <p:bldP spid="18" grpId="0" animBg="1"/>
      <p:bldP spid="18" grpId="1" animBg="1"/>
      <p:bldP spid="18" grpId="2" animBg="1"/>
      <p:bldP spid="18"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714348" y="642918"/>
            <a:ext cx="7929617" cy="6124754"/>
          </a:xfrm>
          <a:prstGeom prst="rect">
            <a:avLst/>
          </a:prstGeom>
          <a:noFill/>
        </p:spPr>
        <p:txBody>
          <a:bodyPr wrap="square" rtlCol="0">
            <a:spAutoFit/>
          </a:bodyPr>
          <a:lstStyle/>
          <a:p>
            <a:pPr algn="ctr"/>
            <a:r>
              <a:rPr lang="es-ES" sz="3200" b="1" dirty="0" smtClean="0">
                <a:solidFill>
                  <a:schemeClr val="bg1"/>
                </a:solidFill>
                <a:effectLst>
                  <a:outerShdw blurRad="38100" dist="38100" dir="2700000" algn="tl">
                    <a:srgbClr val="000000">
                      <a:alpha val="43137"/>
                    </a:srgbClr>
                  </a:outerShdw>
                </a:effectLst>
                <a:latin typeface="Papyrus" pitchFamily="66" charset="0"/>
              </a:rPr>
              <a:t>Libertad  De Expresión</a:t>
            </a:r>
          </a:p>
          <a:p>
            <a:r>
              <a:rPr lang="es-ES" sz="2000" b="1" dirty="0" smtClean="0">
                <a:effectLst>
                  <a:outerShdw blurRad="38100" dist="38100" dir="2700000" algn="tl">
                    <a:srgbClr val="000000">
                      <a:alpha val="43137"/>
                    </a:srgbClr>
                  </a:outerShdw>
                </a:effectLst>
                <a:latin typeface="Papyrus" pitchFamily="66" charset="0"/>
              </a:rPr>
              <a:t> </a:t>
            </a:r>
          </a:p>
          <a:p>
            <a:r>
              <a:rPr lang="es-ES" sz="2000" b="1" dirty="0" smtClean="0">
                <a:solidFill>
                  <a:schemeClr val="bg1"/>
                </a:solidFill>
                <a:effectLst>
                  <a:outerShdw blurRad="38100" dist="38100" dir="2700000" algn="tl">
                    <a:srgbClr val="000000">
                      <a:alpha val="43137"/>
                    </a:srgbClr>
                  </a:outerShdw>
                </a:effectLst>
                <a:latin typeface="Papyrus" pitchFamily="66" charset="0"/>
              </a:rPr>
              <a:t>La libertad de expresión, en su sentido más directo, implica que el mismo derecho que ampara a una persona a expresarse libremente también da pie a otras para que puedan expresar las ideas contrarias. La libertad de expresión se sostiene sobre la reciprocidad. De lo contrario ya entramos en el terreno de la imposición.</a:t>
            </a:r>
          </a:p>
          <a:p>
            <a:r>
              <a:rPr lang="es-ES" sz="2000" b="1" dirty="0" smtClean="0">
                <a:solidFill>
                  <a:schemeClr val="bg1"/>
                </a:solidFill>
                <a:effectLst>
                  <a:outerShdw blurRad="38100" dist="38100" dir="2700000" algn="tl">
                    <a:srgbClr val="000000">
                      <a:alpha val="43137"/>
                    </a:srgbClr>
                  </a:outerShdw>
                </a:effectLst>
                <a:latin typeface="Papyrus" pitchFamily="66" charset="0"/>
              </a:rPr>
              <a:t> Son los credos, las militancias y el sectarismo ortodoxo los principales enemigos de la libertad de expresión. En sus principios se cercena cualquier opción a la heterodoxia ya que la amenaza de la herejía y el anatema sobre el disidente conlleva su exclusión fulminante.</a:t>
            </a:r>
          </a:p>
          <a:p>
            <a:r>
              <a:rPr lang="es-ES" sz="2000" b="1" dirty="0" smtClean="0">
                <a:solidFill>
                  <a:schemeClr val="bg1"/>
                </a:solidFill>
                <a:effectLst>
                  <a:outerShdw blurRad="38100" dist="38100" dir="2700000" algn="tl">
                    <a:srgbClr val="000000">
                      <a:alpha val="43137"/>
                    </a:srgbClr>
                  </a:outerShdw>
                </a:effectLst>
                <a:latin typeface="Papyrus" pitchFamily="66" charset="0"/>
              </a:rPr>
              <a:t> Una sociedad plural ideológicamente debe ser consecuente y aceptar en su seno las libres interpretaciones que se dan a los temas más trascendentes. Es la mejor manera de dar cabida a un análisis sin prejuicios y, por lo tanto, mantener activa una postura progresista.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Que no se confundan líderes, ni cabecillas ni gerifaltes y que nadie legitime como única opción su propia libertad de expresión.</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5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lu-fior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500034" y="0"/>
            <a:ext cx="285752" cy="6858000"/>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285728"/>
            <a:ext cx="9144000" cy="285752"/>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0"/>
            <a:ext cx="285752" cy="6858000"/>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6215082"/>
            <a:ext cx="9144000" cy="285752"/>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24" y="0"/>
            <a:ext cx="285752" cy="6858000"/>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215338" y="0"/>
            <a:ext cx="285752" cy="6858000"/>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5857892"/>
            <a:ext cx="9144000" cy="285752"/>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18"/>
            <a:ext cx="9144000" cy="285752"/>
          </a:xfrm>
          <a:prstGeom prst="rect">
            <a:avLst/>
          </a:prstGeom>
          <a:solidFill>
            <a:srgbClr val="3645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0-ppt_w/2"/>
                                          </p:val>
                                        </p:tav>
                                      </p:tavLst>
                                    </p:anim>
                                    <p:anim calcmode="lin" valueType="num">
                                      <p:cBhvr additive="base">
                                        <p:cTn id="10" dur="3000"/>
                                        <p:tgtEl>
                                          <p:spTgt spid="6"/>
                                        </p:tgtEl>
                                        <p:attrNameLst>
                                          <p:attrName>ppt_y</p:attrName>
                                        </p:attrNameLst>
                                      </p:cBhvr>
                                      <p:tavLst>
                                        <p:tav tm="0">
                                          <p:val>
                                            <p:strVal val="ppt_y"/>
                                          </p:val>
                                        </p:tav>
                                        <p:tav tm="100000">
                                          <p:val>
                                            <p:strVal val="ppt_y"/>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12"/>
                                        </p:tgtEl>
                                        <p:attrNameLst>
                                          <p:attrName>ppt_x</p:attrName>
                                        </p:attrNameLst>
                                      </p:cBhvr>
                                      <p:tavLst>
                                        <p:tav tm="0">
                                          <p:val>
                                            <p:strVal val="ppt_x"/>
                                          </p:val>
                                        </p:tav>
                                        <p:tav tm="100000">
                                          <p:val>
                                            <p:strVal val="1+ppt_w/2"/>
                                          </p:val>
                                        </p:tav>
                                      </p:tavLst>
                                    </p:anim>
                                    <p:anim calcmode="lin" valueType="num">
                                      <p:cBhvr additive="base">
                                        <p:cTn id="14" dur="3000"/>
                                        <p:tgtEl>
                                          <p:spTgt spid="12"/>
                                        </p:tgtEl>
                                        <p:attrNameLst>
                                          <p:attrName>ppt_y</p:attrName>
                                        </p:attrNameLst>
                                      </p:cBhvr>
                                      <p:tavLst>
                                        <p:tav tm="0">
                                          <p:val>
                                            <p:strVal val="ppt_y"/>
                                          </p:val>
                                        </p:tav>
                                        <p:tav tm="100000">
                                          <p:val>
                                            <p:strVal val="ppt_y"/>
                                          </p:val>
                                        </p:tav>
                                      </p:tavLst>
                                    </p:anim>
                                    <p:set>
                                      <p:cBhvr>
                                        <p:cTn id="15" dur="1" fill="hold">
                                          <p:stCondLst>
                                            <p:cond delay="2999"/>
                                          </p:stCondLst>
                                        </p:cTn>
                                        <p:tgtEl>
                                          <p:spTgt spid="12"/>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8"/>
                                        </p:tgtEl>
                                        <p:attrNameLst>
                                          <p:attrName>ppt_x</p:attrName>
                                        </p:attrNameLst>
                                      </p:cBhvr>
                                      <p:tavLst>
                                        <p:tav tm="0">
                                          <p:val>
                                            <p:strVal val="ppt_x"/>
                                          </p:val>
                                        </p:tav>
                                        <p:tav tm="100000">
                                          <p:val>
                                            <p:strVal val="1+ppt_w/2"/>
                                          </p:val>
                                        </p:tav>
                                      </p:tavLst>
                                    </p:anim>
                                    <p:anim calcmode="lin" valueType="num">
                                      <p:cBhvr additive="base">
                                        <p:cTn id="18" dur="3000"/>
                                        <p:tgtEl>
                                          <p:spTgt spid="8"/>
                                        </p:tgtEl>
                                        <p:attrNameLst>
                                          <p:attrName>ppt_y</p:attrName>
                                        </p:attrNameLst>
                                      </p:cBhvr>
                                      <p:tavLst>
                                        <p:tav tm="0">
                                          <p:val>
                                            <p:strVal val="ppt_y"/>
                                          </p:val>
                                        </p:tav>
                                        <p:tav tm="100000">
                                          <p:val>
                                            <p:strVal val="ppt_y"/>
                                          </p:val>
                                        </p:tav>
                                      </p:tavLst>
                                    </p:anim>
                                    <p:set>
                                      <p:cBhvr>
                                        <p:cTn id="19" dur="1" fill="hold">
                                          <p:stCondLst>
                                            <p:cond delay="2999"/>
                                          </p:stCondLst>
                                        </p:cTn>
                                        <p:tgtEl>
                                          <p:spTgt spid="8"/>
                                        </p:tgtEl>
                                        <p:attrNameLst>
                                          <p:attrName>style.visibility</p:attrName>
                                        </p:attrNameLst>
                                      </p:cBhvr>
                                      <p:to>
                                        <p:strVal val="hidden"/>
                                      </p:to>
                                    </p:set>
                                  </p:childTnLst>
                                </p:cTn>
                              </p:par>
                              <p:par>
                                <p:cTn id="20" presetID="2" presetClass="exit" presetSubtype="8" fill="hold" grpId="0" nodeType="withEffect">
                                  <p:stCondLst>
                                    <p:cond delay="0"/>
                                  </p:stCondLst>
                                  <p:childTnLst>
                                    <p:anim calcmode="lin" valueType="num">
                                      <p:cBhvr additive="base">
                                        <p:cTn id="21" dur="3000"/>
                                        <p:tgtEl>
                                          <p:spTgt spid="11"/>
                                        </p:tgtEl>
                                        <p:attrNameLst>
                                          <p:attrName>ppt_x</p:attrName>
                                        </p:attrNameLst>
                                      </p:cBhvr>
                                      <p:tavLst>
                                        <p:tav tm="0">
                                          <p:val>
                                            <p:strVal val="ppt_x"/>
                                          </p:val>
                                        </p:tav>
                                        <p:tav tm="100000">
                                          <p:val>
                                            <p:strVal val="0-ppt_w/2"/>
                                          </p:val>
                                        </p:tav>
                                      </p:tavLst>
                                    </p:anim>
                                    <p:anim calcmode="lin" valueType="num">
                                      <p:cBhvr additive="base">
                                        <p:cTn id="22" dur="3000"/>
                                        <p:tgtEl>
                                          <p:spTgt spid="11"/>
                                        </p:tgtEl>
                                        <p:attrNameLst>
                                          <p:attrName>ppt_y</p:attrName>
                                        </p:attrNameLst>
                                      </p:cBhvr>
                                      <p:tavLst>
                                        <p:tav tm="0">
                                          <p:val>
                                            <p:strVal val="ppt_y"/>
                                          </p:val>
                                        </p:tav>
                                        <p:tav tm="100000">
                                          <p:val>
                                            <p:strVal val="ppt_y"/>
                                          </p:val>
                                        </p:tav>
                                      </p:tavLst>
                                    </p:anim>
                                    <p:set>
                                      <p:cBhvr>
                                        <p:cTn id="23" dur="1" fill="hold">
                                          <p:stCondLst>
                                            <p:cond delay="2999"/>
                                          </p:stCondLst>
                                        </p:cTn>
                                        <p:tgtEl>
                                          <p:spTgt spid="11"/>
                                        </p:tgtEl>
                                        <p:attrNameLst>
                                          <p:attrName>style.visibility</p:attrName>
                                        </p:attrNameLst>
                                      </p:cBhvr>
                                      <p:to>
                                        <p:strVal val="hidden"/>
                                      </p:to>
                                    </p:set>
                                  </p:childTnLst>
                                </p:cTn>
                              </p:par>
                              <p:par>
                                <p:cTn id="24" presetID="2" presetClass="exit" presetSubtype="4" fill="hold" grpId="0" nodeType="with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ppt_x"/>
                                          </p:val>
                                        </p:tav>
                                      </p:tavLst>
                                    </p:anim>
                                    <p:anim calcmode="lin" valueType="num">
                                      <p:cBhvr additive="base">
                                        <p:cTn id="26" dur="3000"/>
                                        <p:tgtEl>
                                          <p:spTgt spid="5"/>
                                        </p:tgtEl>
                                        <p:attrNameLst>
                                          <p:attrName>ppt_y</p:attrName>
                                        </p:attrNameLst>
                                      </p:cBhvr>
                                      <p:tavLst>
                                        <p:tav tm="0">
                                          <p:val>
                                            <p:strVal val="ppt_y"/>
                                          </p:val>
                                        </p:tav>
                                        <p:tav tm="100000">
                                          <p:val>
                                            <p:strVal val="1+ppt_h/2"/>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1" fill="hold" grpId="0" nodeType="withEffect">
                                  <p:stCondLst>
                                    <p:cond delay="0"/>
                                  </p:stCondLst>
                                  <p:childTnLst>
                                    <p:anim calcmode="lin" valueType="num">
                                      <p:cBhvr additive="base">
                                        <p:cTn id="29" dur="3000"/>
                                        <p:tgtEl>
                                          <p:spTgt spid="9"/>
                                        </p:tgtEl>
                                        <p:attrNameLst>
                                          <p:attrName>ppt_x</p:attrName>
                                        </p:attrNameLst>
                                      </p:cBhvr>
                                      <p:tavLst>
                                        <p:tav tm="0">
                                          <p:val>
                                            <p:strVal val="ppt_x"/>
                                          </p:val>
                                        </p:tav>
                                        <p:tav tm="100000">
                                          <p:val>
                                            <p:strVal val="ppt_x"/>
                                          </p:val>
                                        </p:tav>
                                      </p:tavLst>
                                    </p:anim>
                                    <p:anim calcmode="lin" valueType="num">
                                      <p:cBhvr additive="base">
                                        <p:cTn id="30" dur="3000"/>
                                        <p:tgtEl>
                                          <p:spTgt spid="9"/>
                                        </p:tgtEl>
                                        <p:attrNameLst>
                                          <p:attrName>ppt_y</p:attrName>
                                        </p:attrNameLst>
                                      </p:cBhvr>
                                      <p:tavLst>
                                        <p:tav tm="0">
                                          <p:val>
                                            <p:strVal val="ppt_y"/>
                                          </p:val>
                                        </p:tav>
                                        <p:tav tm="100000">
                                          <p:val>
                                            <p:strVal val="0-ppt_h/2"/>
                                          </p:val>
                                        </p:tav>
                                      </p:tavLst>
                                    </p:anim>
                                    <p:set>
                                      <p:cBhvr>
                                        <p:cTn id="31" dur="1" fill="hold">
                                          <p:stCondLst>
                                            <p:cond delay="2999"/>
                                          </p:stCondLst>
                                        </p:cTn>
                                        <p:tgtEl>
                                          <p:spTgt spid="9"/>
                                        </p:tgtEl>
                                        <p:attrNameLst>
                                          <p:attrName>style.visibility</p:attrName>
                                        </p:attrNameLst>
                                      </p:cBhvr>
                                      <p:to>
                                        <p:strVal val="hidden"/>
                                      </p:to>
                                    </p:set>
                                  </p:childTnLst>
                                </p:cTn>
                              </p:par>
                              <p:par>
                                <p:cTn id="32" presetID="2" presetClass="exit" presetSubtype="1" fill="hold" grpId="0" nodeType="withEffect">
                                  <p:stCondLst>
                                    <p:cond delay="0"/>
                                  </p:stCondLst>
                                  <p:childTnLst>
                                    <p:anim calcmode="lin" valueType="num">
                                      <p:cBhvr additive="base">
                                        <p:cTn id="33" dur="3000"/>
                                        <p:tgtEl>
                                          <p:spTgt spid="7"/>
                                        </p:tgtEl>
                                        <p:attrNameLst>
                                          <p:attrName>ppt_x</p:attrName>
                                        </p:attrNameLst>
                                      </p:cBhvr>
                                      <p:tavLst>
                                        <p:tav tm="0">
                                          <p:val>
                                            <p:strVal val="ppt_x"/>
                                          </p:val>
                                        </p:tav>
                                        <p:tav tm="100000">
                                          <p:val>
                                            <p:strVal val="ppt_x"/>
                                          </p:val>
                                        </p:tav>
                                      </p:tavLst>
                                    </p:anim>
                                    <p:anim calcmode="lin" valueType="num">
                                      <p:cBhvr additive="base">
                                        <p:cTn id="34" dur="3000"/>
                                        <p:tgtEl>
                                          <p:spTgt spid="7"/>
                                        </p:tgtEl>
                                        <p:attrNameLst>
                                          <p:attrName>ppt_y</p:attrName>
                                        </p:attrNameLst>
                                      </p:cBhvr>
                                      <p:tavLst>
                                        <p:tav tm="0">
                                          <p:val>
                                            <p:strVal val="ppt_y"/>
                                          </p:val>
                                        </p:tav>
                                        <p:tav tm="100000">
                                          <p:val>
                                            <p:strVal val="0-ppt_h/2"/>
                                          </p:val>
                                        </p:tav>
                                      </p:tavLst>
                                    </p:anim>
                                    <p:set>
                                      <p:cBhvr>
                                        <p:cTn id="35" dur="1" fill="hold">
                                          <p:stCondLst>
                                            <p:cond delay="2999"/>
                                          </p:stCondLst>
                                        </p:cTn>
                                        <p:tgtEl>
                                          <p:spTgt spid="7"/>
                                        </p:tgtEl>
                                        <p:attrNameLst>
                                          <p:attrName>style.visibility</p:attrName>
                                        </p:attrNameLst>
                                      </p:cBhvr>
                                      <p:to>
                                        <p:strVal val="hidden"/>
                                      </p:to>
                                    </p:set>
                                  </p:childTnLst>
                                </p:cTn>
                              </p:par>
                              <p:par>
                                <p:cTn id="36" presetID="2" presetClass="exit" presetSubtype="4" fill="hold" grpId="0" nodeType="withEffect">
                                  <p:stCondLst>
                                    <p:cond delay="0"/>
                                  </p:stCondLst>
                                  <p:childTnLst>
                                    <p:anim calcmode="lin" valueType="num">
                                      <p:cBhvr additive="base">
                                        <p:cTn id="37" dur="3000"/>
                                        <p:tgtEl>
                                          <p:spTgt spid="10"/>
                                        </p:tgtEl>
                                        <p:attrNameLst>
                                          <p:attrName>ppt_x</p:attrName>
                                        </p:attrNameLst>
                                      </p:cBhvr>
                                      <p:tavLst>
                                        <p:tav tm="0">
                                          <p:val>
                                            <p:strVal val="ppt_x"/>
                                          </p:val>
                                        </p:tav>
                                        <p:tav tm="100000">
                                          <p:val>
                                            <p:strVal val="ppt_x"/>
                                          </p:val>
                                        </p:tav>
                                      </p:tavLst>
                                    </p:anim>
                                    <p:anim calcmode="lin" valueType="num">
                                      <p:cBhvr additive="base">
                                        <p:cTn id="38" dur="3000"/>
                                        <p:tgtEl>
                                          <p:spTgt spid="10"/>
                                        </p:tgtEl>
                                        <p:attrNameLst>
                                          <p:attrName>ppt_y</p:attrName>
                                        </p:attrNameLst>
                                      </p:cBhvr>
                                      <p:tavLst>
                                        <p:tav tm="0">
                                          <p:val>
                                            <p:strVal val="ppt_y"/>
                                          </p:val>
                                        </p:tav>
                                        <p:tav tm="100000">
                                          <p:val>
                                            <p:strVal val="1+ppt_h/2"/>
                                          </p:val>
                                        </p:tav>
                                      </p:tavLst>
                                    </p:anim>
                                    <p:set>
                                      <p:cBhvr>
                                        <p:cTn id="39" dur="1" fill="hold">
                                          <p:stCondLst>
                                            <p:cond delay="2999"/>
                                          </p:stCondLst>
                                        </p:cTn>
                                        <p:tgtEl>
                                          <p:spTgt spid="10"/>
                                        </p:tgtEl>
                                        <p:attrNameLst>
                                          <p:attrName>style.visibility</p:attrName>
                                        </p:attrNameLst>
                                      </p:cBhvr>
                                      <p:to>
                                        <p:strVal val="hidden"/>
                                      </p:to>
                                    </p:set>
                                  </p:childTnLst>
                                </p:cTn>
                              </p:par>
                              <p:par>
                                <p:cTn id="40" presetID="2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p:val>
                                            <p:fltVal val="0"/>
                                          </p:val>
                                        </p:tav>
                                        <p:tav tm="100000">
                                          <p:val>
                                            <p:strVal val="#ppt_w"/>
                                          </p:val>
                                        </p:tav>
                                      </p:tavLst>
                                    </p:anim>
                                    <p:anim calcmode="lin" valueType="num">
                                      <p:cBhvr>
                                        <p:cTn id="43" dur="3000" fill="hold"/>
                                        <p:tgtEl>
                                          <p:spTgt spid="5"/>
                                        </p:tgtEl>
                                        <p:attrNameLst>
                                          <p:attrName>ppt_h</p:attrName>
                                        </p:attrNameLst>
                                      </p:cBhvr>
                                      <p:tavLst>
                                        <p:tav tm="0">
                                          <p:val>
                                            <p:fltVal val="0"/>
                                          </p:val>
                                        </p:tav>
                                        <p:tav tm="100000">
                                          <p:val>
                                            <p:strVal val="#ppt_h"/>
                                          </p:val>
                                        </p:tav>
                                      </p:tavLst>
                                    </p:anim>
                                  </p:childTnLst>
                                </p:cTn>
                              </p:par>
                              <p:par>
                                <p:cTn id="44" presetID="23" presetClass="entr" presetSubtype="16"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childTnLst>
                                </p:cTn>
                              </p:par>
                              <p:par>
                                <p:cTn id="48" presetID="23" presetClass="entr" presetSubtype="16"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p:val>
                                            <p:fltVal val="0"/>
                                          </p:val>
                                        </p:tav>
                                        <p:tav tm="100000">
                                          <p:val>
                                            <p:strVal val="#ppt_w"/>
                                          </p:val>
                                        </p:tav>
                                      </p:tavLst>
                                    </p:anim>
                                    <p:anim calcmode="lin" valueType="num">
                                      <p:cBhvr>
                                        <p:cTn id="51" dur="3000" fill="hold"/>
                                        <p:tgtEl>
                                          <p:spTgt spid="7"/>
                                        </p:tgtEl>
                                        <p:attrNameLst>
                                          <p:attrName>ppt_h</p:attrName>
                                        </p:attrNameLst>
                                      </p:cBhvr>
                                      <p:tavLst>
                                        <p:tav tm="0">
                                          <p:val>
                                            <p:fltVal val="0"/>
                                          </p:val>
                                        </p:tav>
                                        <p:tav tm="100000">
                                          <p:val>
                                            <p:strVal val="#ppt_h"/>
                                          </p:val>
                                        </p:tav>
                                      </p:tavLst>
                                    </p:anim>
                                  </p:childTnLst>
                                </p:cTn>
                              </p:par>
                              <p:par>
                                <p:cTn id="52" presetID="23" presetClass="entr" presetSubtype="16"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fltVal val="0"/>
                                          </p:val>
                                        </p:tav>
                                        <p:tav tm="100000">
                                          <p:val>
                                            <p:strVal val="#ppt_w"/>
                                          </p:val>
                                        </p:tav>
                                      </p:tavLst>
                                    </p:anim>
                                    <p:anim calcmode="lin" valueType="num">
                                      <p:cBhvr>
                                        <p:cTn id="55" dur="3000" fill="hold"/>
                                        <p:tgtEl>
                                          <p:spTgt spid="8"/>
                                        </p:tgtEl>
                                        <p:attrNameLst>
                                          <p:attrName>ppt_h</p:attrName>
                                        </p:attrNameLst>
                                      </p:cBhvr>
                                      <p:tavLst>
                                        <p:tav tm="0">
                                          <p:val>
                                            <p:fltVal val="0"/>
                                          </p:val>
                                        </p:tav>
                                        <p:tav tm="100000">
                                          <p:val>
                                            <p:strVal val="#ppt_h"/>
                                          </p:val>
                                        </p:tav>
                                      </p:tavLst>
                                    </p:anim>
                                  </p:childTnLst>
                                </p:cTn>
                              </p:par>
                              <p:par>
                                <p:cTn id="56" presetID="23" presetClass="entr" presetSubtype="1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p:val>
                                            <p:fltVal val="0"/>
                                          </p:val>
                                        </p:tav>
                                        <p:tav tm="100000">
                                          <p:val>
                                            <p:strVal val="#ppt_w"/>
                                          </p:val>
                                        </p:tav>
                                      </p:tavLst>
                                    </p:anim>
                                    <p:anim calcmode="lin" valueType="num">
                                      <p:cBhvr>
                                        <p:cTn id="59" dur="3000" fill="hold"/>
                                        <p:tgtEl>
                                          <p:spTgt spid="9"/>
                                        </p:tgtEl>
                                        <p:attrNameLst>
                                          <p:attrName>ppt_h</p:attrName>
                                        </p:attrNameLst>
                                      </p:cBhvr>
                                      <p:tavLst>
                                        <p:tav tm="0">
                                          <p:val>
                                            <p:fltVal val="0"/>
                                          </p:val>
                                        </p:tav>
                                        <p:tav tm="100000">
                                          <p:val>
                                            <p:strVal val="#ppt_h"/>
                                          </p:val>
                                        </p:tav>
                                      </p:tavLst>
                                    </p:anim>
                                  </p:childTnLst>
                                </p:cTn>
                              </p:par>
                              <p:par>
                                <p:cTn id="60" presetID="2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p:val>
                                            <p:fltVal val="0"/>
                                          </p:val>
                                        </p:tav>
                                        <p:tav tm="100000">
                                          <p:val>
                                            <p:strVal val="#ppt_w"/>
                                          </p:val>
                                        </p:tav>
                                      </p:tavLst>
                                    </p:anim>
                                    <p:anim calcmode="lin" valueType="num">
                                      <p:cBhvr>
                                        <p:cTn id="63" dur="3000" fill="hold"/>
                                        <p:tgtEl>
                                          <p:spTgt spid="10"/>
                                        </p:tgtEl>
                                        <p:attrNameLst>
                                          <p:attrName>ppt_h</p:attrName>
                                        </p:attrNameLst>
                                      </p:cBhvr>
                                      <p:tavLst>
                                        <p:tav tm="0">
                                          <p:val>
                                            <p:fltVal val="0"/>
                                          </p:val>
                                        </p:tav>
                                        <p:tav tm="100000">
                                          <p:val>
                                            <p:strVal val="#ppt_h"/>
                                          </p:val>
                                        </p:tav>
                                      </p:tavLst>
                                    </p:anim>
                                  </p:childTnLst>
                                </p:cTn>
                              </p:par>
                              <p:par>
                                <p:cTn id="64" presetID="23" presetClass="entr" presetSubtype="16"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p:val>
                                            <p:fltVal val="0"/>
                                          </p:val>
                                        </p:tav>
                                        <p:tav tm="100000">
                                          <p:val>
                                            <p:strVal val="#ppt_w"/>
                                          </p:val>
                                        </p:tav>
                                      </p:tavLst>
                                    </p:anim>
                                    <p:anim calcmode="lin" valueType="num">
                                      <p:cBhvr>
                                        <p:cTn id="67" dur="3000" fill="hold"/>
                                        <p:tgtEl>
                                          <p:spTgt spid="11"/>
                                        </p:tgtEl>
                                        <p:attrNameLst>
                                          <p:attrName>ppt_h</p:attrName>
                                        </p:attrNameLst>
                                      </p:cBhvr>
                                      <p:tavLst>
                                        <p:tav tm="0">
                                          <p:val>
                                            <p:fltVal val="0"/>
                                          </p:val>
                                        </p:tav>
                                        <p:tav tm="100000">
                                          <p:val>
                                            <p:strVal val="#ppt_h"/>
                                          </p:val>
                                        </p:tav>
                                      </p:tavLst>
                                    </p:anim>
                                  </p:childTnLst>
                                </p:cTn>
                              </p:par>
                              <p:par>
                                <p:cTn id="68" presetID="23" presetClass="entr" presetSubtype="1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ppt_w</p:attrName>
                                        </p:attrNameLst>
                                      </p:cBhvr>
                                      <p:tavLst>
                                        <p:tav tm="0">
                                          <p:val>
                                            <p:fltVal val="0"/>
                                          </p:val>
                                        </p:tav>
                                        <p:tav tm="100000">
                                          <p:val>
                                            <p:strVal val="#ppt_w"/>
                                          </p:val>
                                        </p:tav>
                                      </p:tavLst>
                                    </p:anim>
                                    <p:anim calcmode="lin" valueType="num">
                                      <p:cBhvr>
                                        <p:cTn id="71" dur="3000" fill="hold"/>
                                        <p:tgtEl>
                                          <p:spTgt spid="12"/>
                                        </p:tgtEl>
                                        <p:attrNameLst>
                                          <p:attrName>ppt_h</p:attrName>
                                        </p:attrNameLst>
                                      </p:cBhvr>
                                      <p:tavLst>
                                        <p:tav tm="0">
                                          <p:val>
                                            <p:fltVal val="0"/>
                                          </p:val>
                                        </p:tav>
                                        <p:tav tm="100000">
                                          <p:val>
                                            <p:strVal val="#ppt_h"/>
                                          </p:val>
                                        </p:tav>
                                      </p:tavLst>
                                    </p:anim>
                                  </p:childTnLst>
                                </p:cTn>
                              </p:par>
                              <p:par>
                                <p:cTn id="72" presetID="4" presetClass="entr" presetSubtype="16" fill="hold" grpId="2"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ox(in)">
                                      <p:cBhvr>
                                        <p:cTn id="74" dur="500"/>
                                        <p:tgtEl>
                                          <p:spTgt spid="5"/>
                                        </p:tgtEl>
                                      </p:cBhvr>
                                    </p:animEffect>
                                  </p:childTnLst>
                                </p:cTn>
                              </p:par>
                              <p:par>
                                <p:cTn id="75" presetID="4"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box(in)">
                                      <p:cBhvr>
                                        <p:cTn id="77" dur="500"/>
                                        <p:tgtEl>
                                          <p:spTgt spid="6"/>
                                        </p:tgtEl>
                                      </p:cBhvr>
                                    </p:animEffect>
                                  </p:childTnLst>
                                </p:cTn>
                              </p:par>
                              <p:par>
                                <p:cTn id="78" presetID="4" presetClass="entr" presetSubtype="16" fill="hold" grpId="2"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box(in)">
                                      <p:cBhvr>
                                        <p:cTn id="80" dur="500"/>
                                        <p:tgtEl>
                                          <p:spTgt spid="7"/>
                                        </p:tgtEl>
                                      </p:cBhvr>
                                    </p:animEffect>
                                  </p:childTnLst>
                                </p:cTn>
                              </p:par>
                              <p:par>
                                <p:cTn id="81" presetID="4" presetClass="entr" presetSubtype="16" fill="hold" grpId="2"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box(in)">
                                      <p:cBhvr>
                                        <p:cTn id="83" dur="500"/>
                                        <p:tgtEl>
                                          <p:spTgt spid="8"/>
                                        </p:tgtEl>
                                      </p:cBhvr>
                                    </p:animEffect>
                                  </p:childTnLst>
                                </p:cTn>
                              </p:par>
                              <p:par>
                                <p:cTn id="84" presetID="4" presetClass="entr" presetSubtype="16" fill="hold" grpId="2"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box(in)">
                                      <p:cBhvr>
                                        <p:cTn id="86" dur="500"/>
                                        <p:tgtEl>
                                          <p:spTgt spid="9"/>
                                        </p:tgtEl>
                                      </p:cBhvr>
                                    </p:animEffect>
                                  </p:childTnLst>
                                </p:cTn>
                              </p:par>
                              <p:par>
                                <p:cTn id="87" presetID="4" presetClass="entr" presetSubtype="16" fill="hold" grpId="2"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box(in)">
                                      <p:cBhvr>
                                        <p:cTn id="89" dur="500"/>
                                        <p:tgtEl>
                                          <p:spTgt spid="10"/>
                                        </p:tgtEl>
                                      </p:cBhvr>
                                    </p:animEffect>
                                  </p:childTnLst>
                                </p:cTn>
                              </p:par>
                              <p:par>
                                <p:cTn id="90" presetID="4" presetClass="entr" presetSubtype="16" fill="hold" grpId="2"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box(in)">
                                      <p:cBhvr>
                                        <p:cTn id="92" dur="500"/>
                                        <p:tgtEl>
                                          <p:spTgt spid="11"/>
                                        </p:tgtEl>
                                      </p:cBhvr>
                                    </p:animEffect>
                                  </p:childTnLst>
                                </p:cTn>
                              </p:par>
                              <p:par>
                                <p:cTn id="93" presetID="4" presetClass="entr" presetSubtype="16" fill="hold" grpId="2"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ox(in)">
                                      <p:cBhvr>
                                        <p:cTn id="95" dur="500"/>
                                        <p:tgtEl>
                                          <p:spTgt spid="12"/>
                                        </p:tgtEl>
                                      </p:cBhvr>
                                    </p:animEffect>
                                  </p:childTnLst>
                                </p:cTn>
                              </p:par>
                              <p:par>
                                <p:cTn id="96" presetID="23" presetClass="entr" presetSubtype="288"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strVal val="4/3*#ppt_w"/>
                                          </p:val>
                                        </p:tav>
                                        <p:tav tm="100000">
                                          <p:val>
                                            <p:strVal val="#ppt_w"/>
                                          </p:val>
                                        </p:tav>
                                      </p:tavLst>
                                    </p:anim>
                                    <p:anim calcmode="lin" valueType="num">
                                      <p:cBhvr>
                                        <p:cTn id="99" dur="3000" fill="hold"/>
                                        <p:tgtEl>
                                          <p:spTgt spid="4"/>
                                        </p:tgtEl>
                                        <p:attrNameLst>
                                          <p:attrName>ppt_h</p:attrName>
                                        </p:attrNameLst>
                                      </p:cBhvr>
                                      <p:tavLst>
                                        <p:tav tm="0">
                                          <p:val>
                                            <p:strVal val="4/3*#ppt_h"/>
                                          </p:val>
                                        </p:tav>
                                        <p:tav tm="100000">
                                          <p:val>
                                            <p:strVal val="#ppt_h"/>
                                          </p:val>
                                        </p:tav>
                                      </p:tavLst>
                                    </p:anim>
                                  </p:childTnLst>
                                </p:cTn>
                              </p:par>
                              <p:par>
                                <p:cTn id="100" presetID="4" presetClass="entr" presetSubtype="32"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ox(out)">
                                      <p:cBhvr>
                                        <p:cTn id="10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642910" y="928670"/>
            <a:ext cx="8001056" cy="5570756"/>
          </a:xfrm>
          <a:prstGeom prst="rect">
            <a:avLst/>
          </a:prstGeom>
          <a:noFill/>
        </p:spPr>
        <p:txBody>
          <a:bodyPr wrap="square" rtlCol="0">
            <a:spAutoFit/>
          </a:bodyPr>
          <a:lstStyle/>
          <a:p>
            <a:pPr algn="ctr"/>
            <a:r>
              <a:rPr lang="es-ES" sz="3600" b="1" dirty="0" smtClean="0">
                <a:solidFill>
                  <a:schemeClr val="bg1"/>
                </a:solidFill>
                <a:effectLst>
                  <a:outerShdw blurRad="38100" dist="38100" dir="2700000" algn="tl">
                    <a:srgbClr val="000000">
                      <a:alpha val="43137"/>
                    </a:srgbClr>
                  </a:outerShdw>
                </a:effectLst>
                <a:latin typeface="Papyrus" pitchFamily="66" charset="0"/>
              </a:rPr>
              <a:t>Almas</a:t>
            </a:r>
          </a:p>
          <a:p>
            <a:r>
              <a:rPr lang="es-ES" sz="2000" b="1" dirty="0" smtClean="0">
                <a:solidFill>
                  <a:schemeClr val="bg1"/>
                </a:solidFill>
                <a:latin typeface="Papyrus" pitchFamily="66" charset="0"/>
              </a:rPr>
              <a:t> </a:t>
            </a:r>
          </a:p>
          <a:p>
            <a:r>
              <a:rPr lang="es-ES" sz="2000" b="1" dirty="0" smtClean="0">
                <a:solidFill>
                  <a:schemeClr val="bg1"/>
                </a:solidFill>
                <a:effectLst>
                  <a:outerShdw blurRad="38100" dist="38100" dir="2700000" algn="tl">
                    <a:srgbClr val="000000">
                      <a:alpha val="43137"/>
                    </a:srgbClr>
                  </a:outerShdw>
                </a:effectLst>
                <a:latin typeface="Papyrus" pitchFamily="66" charset="0"/>
              </a:rPr>
              <a:t>Se ha podido calcular el peso de la energía vital que se libera en el último instante exacto de la agonía: 21 gramos. Los hay quienes con este dato piensan haber logrado presentar una prueba física de la existencia del alma.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Desde antaño al cuerpo se le reservaban los condicionantes físicos y los instintos, mientras que el alma, además de la eternidad, mostraba la esencia del individuo en su memoria, entendimiento y voluntad.</a:t>
            </a:r>
          </a:p>
          <a:p>
            <a:r>
              <a:rPr lang="es-ES" sz="2000" b="1" dirty="0" smtClean="0">
                <a:solidFill>
                  <a:schemeClr val="bg1"/>
                </a:solidFill>
                <a:effectLst>
                  <a:outerShdw blurRad="38100" dist="38100" dir="2700000" algn="tl">
                    <a:srgbClr val="000000">
                      <a:alpha val="43137"/>
                    </a:srgbClr>
                  </a:outerShdw>
                </a:effectLst>
                <a:latin typeface="Papyrus" pitchFamily="66" charset="0"/>
              </a:rPr>
              <a:t> Esta alma de 21 gramos no convence al escéptico. Es un alma alejada de la neurología que sigue una línea de localización de nuestras actitudes y aptitudes en las diferentes áreas de nuestra masa encefálica.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Con todo, nos reconforta seguir creyendo en ella. Porque sabemos que se puede ver el alma de las personas simplemente mirándole a sus ojos.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5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ite-flower-black-background_1024x768.jpg"/>
          <p:cNvPicPr>
            <a:picLocks noChangeAspect="1"/>
          </p:cNvPicPr>
          <p:nvPr/>
        </p:nvPicPr>
        <p:blipFill>
          <a:blip r:embed="rId2"/>
          <a:stretch>
            <a:fillRect/>
          </a:stretch>
        </p:blipFill>
        <p:spPr>
          <a:xfrm>
            <a:off x="0" y="0"/>
            <a:ext cx="9144000" cy="6858000"/>
          </a:xfrm>
          <a:prstGeom prst="rect">
            <a:avLst/>
          </a:prstGeom>
        </p:spPr>
      </p:pic>
      <p:sp>
        <p:nvSpPr>
          <p:cNvPr id="5" name="4 Acorde"/>
          <p:cNvSpPr/>
          <p:nvPr/>
        </p:nvSpPr>
        <p:spPr>
          <a:xfrm rot="5806194">
            <a:off x="1622404" y="173737"/>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806194">
            <a:off x="1622403" y="816654"/>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806194">
            <a:off x="1622403" y="1459595"/>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806194">
            <a:off x="1622403" y="2173976"/>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806194">
            <a:off x="1622402" y="2888356"/>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806194">
            <a:off x="1622403" y="3745612"/>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Acorde"/>
          <p:cNvSpPr/>
          <p:nvPr/>
        </p:nvSpPr>
        <p:spPr>
          <a:xfrm rot="5806194">
            <a:off x="1622404" y="4459992"/>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Acorde"/>
          <p:cNvSpPr/>
          <p:nvPr/>
        </p:nvSpPr>
        <p:spPr>
          <a:xfrm rot="5806194">
            <a:off x="1622402" y="5174372"/>
            <a:ext cx="2696091" cy="2641162"/>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corde"/>
          <p:cNvSpPr/>
          <p:nvPr/>
        </p:nvSpPr>
        <p:spPr>
          <a:xfrm rot="5806194">
            <a:off x="4700028" y="260708"/>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Acorde"/>
          <p:cNvSpPr/>
          <p:nvPr/>
        </p:nvSpPr>
        <p:spPr>
          <a:xfrm rot="5806194">
            <a:off x="4700027" y="903625"/>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Acorde"/>
          <p:cNvSpPr/>
          <p:nvPr/>
        </p:nvSpPr>
        <p:spPr>
          <a:xfrm rot="5806194">
            <a:off x="4700027" y="1546566"/>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Acorde"/>
          <p:cNvSpPr/>
          <p:nvPr/>
        </p:nvSpPr>
        <p:spPr>
          <a:xfrm rot="5806194">
            <a:off x="4700027" y="2260947"/>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Acorde"/>
          <p:cNvSpPr/>
          <p:nvPr/>
        </p:nvSpPr>
        <p:spPr>
          <a:xfrm rot="5806194">
            <a:off x="4700026" y="2975327"/>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Acorde"/>
          <p:cNvSpPr/>
          <p:nvPr/>
        </p:nvSpPr>
        <p:spPr>
          <a:xfrm rot="5806194">
            <a:off x="4700027" y="3832583"/>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Acorde"/>
          <p:cNvSpPr/>
          <p:nvPr/>
        </p:nvSpPr>
        <p:spPr>
          <a:xfrm rot="5806194">
            <a:off x="4700028" y="4546963"/>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Acorde"/>
          <p:cNvSpPr/>
          <p:nvPr/>
        </p:nvSpPr>
        <p:spPr>
          <a:xfrm rot="5806194">
            <a:off x="4700026" y="5261343"/>
            <a:ext cx="2696091" cy="2485560"/>
          </a:xfrm>
          <a:prstGeom prst="chord">
            <a:avLst>
              <a:gd name="adj1" fmla="val 4737129"/>
              <a:gd name="adj2" fmla="val 16137442"/>
            </a:avLst>
          </a:prstGeom>
          <a:gradFill flip="none" rotWithShape="1">
            <a:gsLst>
              <a:gs pos="73000">
                <a:srgbClr val="FFC000">
                  <a:shade val="30000"/>
                  <a:satMod val="115000"/>
                  <a:alpha val="36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21"/>
                                        </p:tgtEl>
                                      </p:cBhvr>
                                    </p:animEffect>
                                    <p:set>
                                      <p:cBhvr>
                                        <p:cTn id="7" dur="1" fill="hold">
                                          <p:stCondLst>
                                            <p:cond delay="499"/>
                                          </p:stCondLst>
                                        </p:cTn>
                                        <p:tgtEl>
                                          <p:spTgt spid="21"/>
                                        </p:tgtEl>
                                        <p:attrNameLst>
                                          <p:attrName>style.visibility</p:attrName>
                                        </p:attrNameLst>
                                      </p:cBhvr>
                                      <p:to>
                                        <p:strVal val="hidden"/>
                                      </p:to>
                                    </p:se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3000"/>
                                        <p:tgtEl>
                                          <p:spTgt spid="7"/>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3000"/>
                                        <p:tgtEl>
                                          <p:spTgt spid="8"/>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3000"/>
                                        <p:tgtEl>
                                          <p:spTgt spid="9"/>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3000"/>
                                        <p:tgtEl>
                                          <p:spTgt spid="10"/>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3000"/>
                                        <p:tgtEl>
                                          <p:spTgt spid="11"/>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3000"/>
                                        <p:tgtEl>
                                          <p:spTgt spid="12"/>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Vertical)">
                                      <p:cBhvr>
                                        <p:cTn id="34" dur="3000"/>
                                        <p:tgtEl>
                                          <p:spTgt spid="13"/>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3000"/>
                                        <p:tgtEl>
                                          <p:spTgt spid="14"/>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3000"/>
                                        <p:tgtEl>
                                          <p:spTgt spid="1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Vertical)">
                                      <p:cBhvr>
                                        <p:cTn id="43" dur="3000"/>
                                        <p:tgtEl>
                                          <p:spTgt spid="16"/>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Vertical)">
                                      <p:cBhvr>
                                        <p:cTn id="46" dur="3000"/>
                                        <p:tgtEl>
                                          <p:spTgt spid="17"/>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arn(inVertical)">
                                      <p:cBhvr>
                                        <p:cTn id="49" dur="3000"/>
                                        <p:tgtEl>
                                          <p:spTgt spid="18"/>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Vertical)">
                                      <p:cBhvr>
                                        <p:cTn id="52" dur="3000"/>
                                        <p:tgtEl>
                                          <p:spTgt spid="19"/>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3000"/>
                                        <p:tgtEl>
                                          <p:spTgt spid="20"/>
                                        </p:tgtEl>
                                      </p:cBhvr>
                                    </p:animEffect>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childTnLst>
                          </p:cTn>
                        </p:par>
                        <p:par>
                          <p:cTn id="88" fill="hold">
                            <p:stCondLst>
                              <p:cond delay="3000"/>
                            </p:stCondLst>
                            <p:childTnLst>
                              <p:par>
                                <p:cTn id="89" presetID="21" presetClass="exit" presetSubtype="2" fill="hold" grpId="2" nodeType="afterEffect">
                                  <p:stCondLst>
                                    <p:cond delay="0"/>
                                  </p:stCondLst>
                                  <p:childTnLst>
                                    <p:animEffect transition="out" filter="wheel(2)">
                                      <p:cBhvr>
                                        <p:cTn id="90" dur="3000"/>
                                        <p:tgtEl>
                                          <p:spTgt spid="5"/>
                                        </p:tgtEl>
                                      </p:cBhvr>
                                    </p:animEffect>
                                    <p:set>
                                      <p:cBhvr>
                                        <p:cTn id="91" dur="1" fill="hold">
                                          <p:stCondLst>
                                            <p:cond delay="2999"/>
                                          </p:stCondLst>
                                        </p:cTn>
                                        <p:tgtEl>
                                          <p:spTgt spid="5"/>
                                        </p:tgtEl>
                                        <p:attrNameLst>
                                          <p:attrName>style.visibility</p:attrName>
                                        </p:attrNameLst>
                                      </p:cBhvr>
                                      <p:to>
                                        <p:strVal val="hidden"/>
                                      </p:to>
                                    </p:set>
                                  </p:childTnLst>
                                </p:cTn>
                              </p:par>
                              <p:par>
                                <p:cTn id="92" presetID="21" presetClass="exit" presetSubtype="2" fill="hold" grpId="2" nodeType="withEffect">
                                  <p:stCondLst>
                                    <p:cond delay="0"/>
                                  </p:stCondLst>
                                  <p:childTnLst>
                                    <p:animEffect transition="out" filter="wheel(2)">
                                      <p:cBhvr>
                                        <p:cTn id="93" dur="3000"/>
                                        <p:tgtEl>
                                          <p:spTgt spid="6"/>
                                        </p:tgtEl>
                                      </p:cBhvr>
                                    </p:animEffect>
                                    <p:set>
                                      <p:cBhvr>
                                        <p:cTn id="94" dur="1" fill="hold">
                                          <p:stCondLst>
                                            <p:cond delay="2999"/>
                                          </p:stCondLst>
                                        </p:cTn>
                                        <p:tgtEl>
                                          <p:spTgt spid="6"/>
                                        </p:tgtEl>
                                        <p:attrNameLst>
                                          <p:attrName>style.visibility</p:attrName>
                                        </p:attrNameLst>
                                      </p:cBhvr>
                                      <p:to>
                                        <p:strVal val="hidden"/>
                                      </p:to>
                                    </p:set>
                                  </p:childTnLst>
                                </p:cTn>
                              </p:par>
                              <p:par>
                                <p:cTn id="95" presetID="21" presetClass="exit" presetSubtype="2" fill="hold" grpId="2" nodeType="withEffect">
                                  <p:stCondLst>
                                    <p:cond delay="0"/>
                                  </p:stCondLst>
                                  <p:childTnLst>
                                    <p:animEffect transition="out" filter="wheel(2)">
                                      <p:cBhvr>
                                        <p:cTn id="96" dur="3000"/>
                                        <p:tgtEl>
                                          <p:spTgt spid="7"/>
                                        </p:tgtEl>
                                      </p:cBhvr>
                                    </p:animEffect>
                                    <p:set>
                                      <p:cBhvr>
                                        <p:cTn id="97" dur="1" fill="hold">
                                          <p:stCondLst>
                                            <p:cond delay="2999"/>
                                          </p:stCondLst>
                                        </p:cTn>
                                        <p:tgtEl>
                                          <p:spTgt spid="7"/>
                                        </p:tgtEl>
                                        <p:attrNameLst>
                                          <p:attrName>style.visibility</p:attrName>
                                        </p:attrNameLst>
                                      </p:cBhvr>
                                      <p:to>
                                        <p:strVal val="hidden"/>
                                      </p:to>
                                    </p:set>
                                  </p:childTnLst>
                                </p:cTn>
                              </p:par>
                              <p:par>
                                <p:cTn id="98" presetID="21" presetClass="exit" presetSubtype="2" fill="hold" grpId="2" nodeType="withEffect">
                                  <p:stCondLst>
                                    <p:cond delay="0"/>
                                  </p:stCondLst>
                                  <p:childTnLst>
                                    <p:animEffect transition="out" filter="wheel(2)">
                                      <p:cBhvr>
                                        <p:cTn id="99" dur="3000"/>
                                        <p:tgtEl>
                                          <p:spTgt spid="8"/>
                                        </p:tgtEl>
                                      </p:cBhvr>
                                    </p:animEffect>
                                    <p:set>
                                      <p:cBhvr>
                                        <p:cTn id="100" dur="1" fill="hold">
                                          <p:stCondLst>
                                            <p:cond delay="2999"/>
                                          </p:stCondLst>
                                        </p:cTn>
                                        <p:tgtEl>
                                          <p:spTgt spid="8"/>
                                        </p:tgtEl>
                                        <p:attrNameLst>
                                          <p:attrName>style.visibility</p:attrName>
                                        </p:attrNameLst>
                                      </p:cBhvr>
                                      <p:to>
                                        <p:strVal val="hidden"/>
                                      </p:to>
                                    </p:set>
                                  </p:childTnLst>
                                </p:cTn>
                              </p:par>
                              <p:par>
                                <p:cTn id="101" presetID="21" presetClass="exit" presetSubtype="2" fill="hold" grpId="2" nodeType="withEffect">
                                  <p:stCondLst>
                                    <p:cond delay="0"/>
                                  </p:stCondLst>
                                  <p:childTnLst>
                                    <p:animEffect transition="out" filter="wheel(2)">
                                      <p:cBhvr>
                                        <p:cTn id="102" dur="3000"/>
                                        <p:tgtEl>
                                          <p:spTgt spid="9"/>
                                        </p:tgtEl>
                                      </p:cBhvr>
                                    </p:animEffect>
                                    <p:set>
                                      <p:cBhvr>
                                        <p:cTn id="103" dur="1" fill="hold">
                                          <p:stCondLst>
                                            <p:cond delay="2999"/>
                                          </p:stCondLst>
                                        </p:cTn>
                                        <p:tgtEl>
                                          <p:spTgt spid="9"/>
                                        </p:tgtEl>
                                        <p:attrNameLst>
                                          <p:attrName>style.visibility</p:attrName>
                                        </p:attrNameLst>
                                      </p:cBhvr>
                                      <p:to>
                                        <p:strVal val="hidden"/>
                                      </p:to>
                                    </p:set>
                                  </p:childTnLst>
                                </p:cTn>
                              </p:par>
                              <p:par>
                                <p:cTn id="104" presetID="21" presetClass="exit" presetSubtype="2" fill="hold" grpId="2" nodeType="withEffect">
                                  <p:stCondLst>
                                    <p:cond delay="0"/>
                                  </p:stCondLst>
                                  <p:childTnLst>
                                    <p:animEffect transition="out" filter="wheel(2)">
                                      <p:cBhvr>
                                        <p:cTn id="105" dur="3000"/>
                                        <p:tgtEl>
                                          <p:spTgt spid="10"/>
                                        </p:tgtEl>
                                      </p:cBhvr>
                                    </p:animEffect>
                                    <p:set>
                                      <p:cBhvr>
                                        <p:cTn id="106" dur="1" fill="hold">
                                          <p:stCondLst>
                                            <p:cond delay="2999"/>
                                          </p:stCondLst>
                                        </p:cTn>
                                        <p:tgtEl>
                                          <p:spTgt spid="10"/>
                                        </p:tgtEl>
                                        <p:attrNameLst>
                                          <p:attrName>style.visibility</p:attrName>
                                        </p:attrNameLst>
                                      </p:cBhvr>
                                      <p:to>
                                        <p:strVal val="hidden"/>
                                      </p:to>
                                    </p:set>
                                  </p:childTnLst>
                                </p:cTn>
                              </p:par>
                              <p:par>
                                <p:cTn id="107" presetID="21" presetClass="exit" presetSubtype="2" fill="hold" grpId="2" nodeType="withEffect">
                                  <p:stCondLst>
                                    <p:cond delay="0"/>
                                  </p:stCondLst>
                                  <p:childTnLst>
                                    <p:animEffect transition="out" filter="wheel(2)">
                                      <p:cBhvr>
                                        <p:cTn id="108" dur="3000"/>
                                        <p:tgtEl>
                                          <p:spTgt spid="11"/>
                                        </p:tgtEl>
                                      </p:cBhvr>
                                    </p:animEffect>
                                    <p:set>
                                      <p:cBhvr>
                                        <p:cTn id="109" dur="1" fill="hold">
                                          <p:stCondLst>
                                            <p:cond delay="2999"/>
                                          </p:stCondLst>
                                        </p:cTn>
                                        <p:tgtEl>
                                          <p:spTgt spid="11"/>
                                        </p:tgtEl>
                                        <p:attrNameLst>
                                          <p:attrName>style.visibility</p:attrName>
                                        </p:attrNameLst>
                                      </p:cBhvr>
                                      <p:to>
                                        <p:strVal val="hidden"/>
                                      </p:to>
                                    </p:set>
                                  </p:childTnLst>
                                </p:cTn>
                              </p:par>
                              <p:par>
                                <p:cTn id="110" presetID="21" presetClass="exit" presetSubtype="2" fill="hold" grpId="2" nodeType="withEffect">
                                  <p:stCondLst>
                                    <p:cond delay="0"/>
                                  </p:stCondLst>
                                  <p:childTnLst>
                                    <p:animEffect transition="out" filter="wheel(2)">
                                      <p:cBhvr>
                                        <p:cTn id="111" dur="3000"/>
                                        <p:tgtEl>
                                          <p:spTgt spid="12"/>
                                        </p:tgtEl>
                                      </p:cBhvr>
                                    </p:animEffect>
                                    <p:set>
                                      <p:cBhvr>
                                        <p:cTn id="112" dur="1" fill="hold">
                                          <p:stCondLst>
                                            <p:cond delay="2999"/>
                                          </p:stCondLst>
                                        </p:cTn>
                                        <p:tgtEl>
                                          <p:spTgt spid="12"/>
                                        </p:tgtEl>
                                        <p:attrNameLst>
                                          <p:attrName>style.visibility</p:attrName>
                                        </p:attrNameLst>
                                      </p:cBhvr>
                                      <p:to>
                                        <p:strVal val="hidden"/>
                                      </p:to>
                                    </p:set>
                                  </p:childTnLst>
                                </p:cTn>
                              </p:par>
                              <p:par>
                                <p:cTn id="113" presetID="21" presetClass="exit" presetSubtype="2" fill="hold" grpId="2" nodeType="withEffect">
                                  <p:stCondLst>
                                    <p:cond delay="0"/>
                                  </p:stCondLst>
                                  <p:childTnLst>
                                    <p:animEffect transition="out" filter="wheel(2)">
                                      <p:cBhvr>
                                        <p:cTn id="114" dur="3000"/>
                                        <p:tgtEl>
                                          <p:spTgt spid="13"/>
                                        </p:tgtEl>
                                      </p:cBhvr>
                                    </p:animEffect>
                                    <p:set>
                                      <p:cBhvr>
                                        <p:cTn id="115" dur="1" fill="hold">
                                          <p:stCondLst>
                                            <p:cond delay="2999"/>
                                          </p:stCondLst>
                                        </p:cTn>
                                        <p:tgtEl>
                                          <p:spTgt spid="13"/>
                                        </p:tgtEl>
                                        <p:attrNameLst>
                                          <p:attrName>style.visibility</p:attrName>
                                        </p:attrNameLst>
                                      </p:cBhvr>
                                      <p:to>
                                        <p:strVal val="hidden"/>
                                      </p:to>
                                    </p:set>
                                  </p:childTnLst>
                                </p:cTn>
                              </p:par>
                              <p:par>
                                <p:cTn id="116" presetID="21" presetClass="exit" presetSubtype="2" fill="hold" grpId="2" nodeType="withEffect">
                                  <p:stCondLst>
                                    <p:cond delay="0"/>
                                  </p:stCondLst>
                                  <p:childTnLst>
                                    <p:animEffect transition="out" filter="wheel(2)">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21" presetClass="exit" presetSubtype="2" fill="hold" grpId="2" nodeType="withEffect">
                                  <p:stCondLst>
                                    <p:cond delay="0"/>
                                  </p:stCondLst>
                                  <p:childTnLst>
                                    <p:animEffect transition="out" filter="wheel(2)">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21" presetClass="exit" presetSubtype="2" fill="hold" grpId="2" nodeType="withEffect">
                                  <p:stCondLst>
                                    <p:cond delay="0"/>
                                  </p:stCondLst>
                                  <p:childTnLst>
                                    <p:animEffect transition="out" filter="wheel(2)">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21" presetClass="exit" presetSubtype="2" fill="hold" grpId="2" nodeType="withEffect">
                                  <p:stCondLst>
                                    <p:cond delay="0"/>
                                  </p:stCondLst>
                                  <p:childTnLst>
                                    <p:animEffect transition="out" filter="wheel(2)">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21" presetClass="exit" presetSubtype="2" fill="hold" grpId="2" nodeType="withEffect">
                                  <p:stCondLst>
                                    <p:cond delay="0"/>
                                  </p:stCondLst>
                                  <p:childTnLst>
                                    <p:animEffect transition="out" filter="wheel(2)">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21" presetClass="exit" presetSubtype="2" fill="hold" grpId="2" nodeType="withEffect">
                                  <p:stCondLst>
                                    <p:cond delay="0"/>
                                  </p:stCondLst>
                                  <p:childTnLst>
                                    <p:animEffect transition="out" filter="wheel(2)">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21" presetClass="exit" presetSubtype="2" fill="hold" grpId="2" nodeType="withEffect">
                                  <p:stCondLst>
                                    <p:cond delay="0"/>
                                  </p:stCondLst>
                                  <p:childTnLst>
                                    <p:animEffect transition="out" filter="wheel(2)">
                                      <p:cBhvr>
                                        <p:cTn id="135" dur="3000"/>
                                        <p:tgtEl>
                                          <p:spTgt spid="20"/>
                                        </p:tgtEl>
                                      </p:cBhvr>
                                    </p:animEffect>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grpId="3"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0-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0-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0-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ppt_y"/>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0-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0-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6"/>
                                        </p:tgtEl>
                                        <p:attrNameLst>
                                          <p:attrName>ppt_x</p:attrName>
                                        </p:attrNameLst>
                                      </p:cBhvr>
                                      <p:tavLst>
                                        <p:tav tm="0">
                                          <p:val>
                                            <p:strVal val="ppt_x"/>
                                          </p:val>
                                        </p:tav>
                                        <p:tav tm="100000">
                                          <p:val>
                                            <p:strVal val="1+ppt_w/2"/>
                                          </p:val>
                                        </p:tav>
                                      </p:tavLst>
                                    </p:anim>
                                    <p:anim calcmode="lin" valueType="num">
                                      <p:cBhvr additive="base">
                                        <p:cTn id="183" dur="3000"/>
                                        <p:tgtEl>
                                          <p:spTgt spid="16"/>
                                        </p:tgtEl>
                                        <p:attrNameLst>
                                          <p:attrName>ppt_y</p:attrName>
                                        </p:attrNameLst>
                                      </p:cBhvr>
                                      <p:tavLst>
                                        <p:tav tm="0">
                                          <p:val>
                                            <p:strVal val="ppt_y"/>
                                          </p:val>
                                        </p:tav>
                                        <p:tav tm="100000">
                                          <p:val>
                                            <p:strVal val="ppt_y"/>
                                          </p:val>
                                        </p:tav>
                                      </p:tavLst>
                                    </p:anim>
                                    <p:set>
                                      <p:cBhvr>
                                        <p:cTn id="184" dur="1" fill="hold">
                                          <p:stCondLst>
                                            <p:cond delay="2999"/>
                                          </p:stCondLst>
                                        </p:cTn>
                                        <p:tgtEl>
                                          <p:spTgt spid="16"/>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ppt_y"/>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3000"/>
                                        <p:tgtEl>
                                          <p:spTgt spid="18"/>
                                        </p:tgtEl>
                                        <p:attrNameLst>
                                          <p:attrName>ppt_x</p:attrName>
                                        </p:attrNameLst>
                                      </p:cBhvr>
                                      <p:tavLst>
                                        <p:tav tm="0">
                                          <p:val>
                                            <p:strVal val="ppt_x"/>
                                          </p:val>
                                        </p:tav>
                                        <p:tav tm="100000">
                                          <p:val>
                                            <p:strVal val="1+ppt_w/2"/>
                                          </p:val>
                                        </p:tav>
                                      </p:tavLst>
                                    </p:anim>
                                    <p:anim calcmode="lin" valueType="num">
                                      <p:cBhvr additive="base">
                                        <p:cTn id="191" dur="3000"/>
                                        <p:tgtEl>
                                          <p:spTgt spid="18"/>
                                        </p:tgtEl>
                                        <p:attrNameLst>
                                          <p:attrName>ppt_y</p:attrName>
                                        </p:attrNameLst>
                                      </p:cBhvr>
                                      <p:tavLst>
                                        <p:tav tm="0">
                                          <p:val>
                                            <p:strVal val="ppt_y"/>
                                          </p:val>
                                        </p:tav>
                                        <p:tav tm="100000">
                                          <p:val>
                                            <p:strVal val="ppt_y"/>
                                          </p:val>
                                        </p:tav>
                                      </p:tavLst>
                                    </p:anim>
                                    <p:set>
                                      <p:cBhvr>
                                        <p:cTn id="192" dur="1" fill="hold">
                                          <p:stCondLst>
                                            <p:cond delay="2999"/>
                                          </p:stCondLst>
                                        </p:cTn>
                                        <p:tgtEl>
                                          <p:spTgt spid="18"/>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3000"/>
                                        <p:tgtEl>
                                          <p:spTgt spid="19"/>
                                        </p:tgtEl>
                                        <p:attrNameLst>
                                          <p:attrName>ppt_x</p:attrName>
                                        </p:attrNameLst>
                                      </p:cBhvr>
                                      <p:tavLst>
                                        <p:tav tm="0">
                                          <p:val>
                                            <p:strVal val="ppt_x"/>
                                          </p:val>
                                        </p:tav>
                                        <p:tav tm="100000">
                                          <p:val>
                                            <p:strVal val="1+ppt_w/2"/>
                                          </p:val>
                                        </p:tav>
                                      </p:tavLst>
                                    </p:anim>
                                    <p:anim calcmode="lin" valueType="num">
                                      <p:cBhvr additive="base">
                                        <p:cTn id="195" dur="3000"/>
                                        <p:tgtEl>
                                          <p:spTgt spid="19"/>
                                        </p:tgtEl>
                                        <p:attrNameLst>
                                          <p:attrName>ppt_y</p:attrName>
                                        </p:attrNameLst>
                                      </p:cBhvr>
                                      <p:tavLst>
                                        <p:tav tm="0">
                                          <p:val>
                                            <p:strVal val="ppt_y"/>
                                          </p:val>
                                        </p:tav>
                                        <p:tav tm="100000">
                                          <p:val>
                                            <p:strVal val="ppt_y"/>
                                          </p:val>
                                        </p:tav>
                                      </p:tavLst>
                                    </p:anim>
                                    <p:set>
                                      <p:cBhvr>
                                        <p:cTn id="196" dur="1" fill="hold">
                                          <p:stCondLst>
                                            <p:cond delay="2999"/>
                                          </p:stCondLst>
                                        </p:cTn>
                                        <p:tgtEl>
                                          <p:spTgt spid="19"/>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1+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357158" y="428604"/>
            <a:ext cx="8215370" cy="7294305"/>
          </a:xfrm>
          <a:prstGeom prst="rect">
            <a:avLst/>
          </a:prstGeom>
          <a:noFill/>
        </p:spPr>
        <p:txBody>
          <a:bodyPr wrap="square" rtlCol="0">
            <a:spAutoFit/>
          </a:bodyPr>
          <a:lstStyle/>
          <a:p>
            <a:pPr algn="ctr"/>
            <a:r>
              <a:rPr lang="es-ES" sz="3600" b="1" dirty="0" smtClean="0">
                <a:solidFill>
                  <a:schemeClr val="bg1"/>
                </a:solidFill>
                <a:effectLst>
                  <a:outerShdw blurRad="38100" dist="38100" dir="2700000" algn="tl">
                    <a:srgbClr val="000000">
                      <a:alpha val="43137"/>
                    </a:srgbClr>
                  </a:outerShdw>
                </a:effectLst>
                <a:latin typeface="Papyrus" pitchFamily="66" charset="0"/>
              </a:rPr>
              <a:t>Caza</a:t>
            </a:r>
          </a:p>
          <a:p>
            <a:r>
              <a:rPr lang="es-ES" sz="3600" b="1" dirty="0" smtClean="0">
                <a:solidFill>
                  <a:schemeClr val="bg1"/>
                </a:solidFill>
                <a:effectLst>
                  <a:outerShdw blurRad="38100" dist="38100" dir="2700000" algn="tl">
                    <a:srgbClr val="000000">
                      <a:alpha val="43137"/>
                    </a:srgbClr>
                  </a:outerShdw>
                </a:effectLst>
                <a:latin typeface="Papyrus" pitchFamily="66" charset="0"/>
              </a:rPr>
              <a:t> </a:t>
            </a:r>
            <a:r>
              <a:rPr lang="es-ES" sz="2000" b="1" dirty="0" smtClean="0">
                <a:solidFill>
                  <a:schemeClr val="bg1"/>
                </a:solidFill>
                <a:effectLst>
                  <a:outerShdw blurRad="38100" dist="38100" dir="2700000" algn="tl">
                    <a:srgbClr val="000000">
                      <a:alpha val="43137"/>
                    </a:srgbClr>
                  </a:outerShdw>
                </a:effectLst>
                <a:latin typeface="Papyrus" pitchFamily="66" charset="0"/>
              </a:rPr>
              <a:t>Matar por deporte.</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t>
            </a:r>
          </a:p>
          <a:p>
            <a:r>
              <a:rPr lang="es-ES" sz="2000" b="1" dirty="0" smtClean="0">
                <a:solidFill>
                  <a:schemeClr val="bg1"/>
                </a:solidFill>
                <a:effectLst>
                  <a:outerShdw blurRad="38100" dist="38100" dir="2700000" algn="tl">
                    <a:srgbClr val="000000">
                      <a:alpha val="43137"/>
                    </a:srgbClr>
                  </a:outerShdw>
                </a:effectLst>
                <a:latin typeface="Papyrus" pitchFamily="66" charset="0"/>
              </a:rPr>
              <a:t>Se reúnen bien temprano, entran en calor con la lumbre de la hoguera y un buen café, y, después de cargarse con suficiente munición, emprenden con sus perros la búsqueda de sus víctimas.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Cobrar una pieza, así llaman, acto cruel de matar por capricho. Poco importa el dolor y la agonía del animal alcanzado por un disparo impreciso. El cazador celebra su éxito, que no es más que un desprecio a la vida. Y es capaz de competir en compulsiva voracidad con los otros asesinos que le acompañan para ver quién tiñe más veces de sangre la tierra.</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Al finalizar la temporada como macabro testimonio de su odio torturan y ahorcan aquellos perros que no respondieron a sus exigencias.</a:t>
            </a:r>
          </a:p>
          <a:p>
            <a:r>
              <a:rPr lang="es-ES" sz="2000" b="1" dirty="0" smtClean="0">
                <a:solidFill>
                  <a:schemeClr val="bg1"/>
                </a:solidFill>
                <a:effectLst>
                  <a:outerShdw blurRad="38100" dist="38100" dir="2700000" algn="tl">
                    <a:srgbClr val="000000">
                      <a:alpha val="43137"/>
                    </a:srgbClr>
                  </a:outerShdw>
                </a:effectLst>
                <a:latin typeface="Papyrus" pitchFamily="66" charset="0"/>
              </a:rPr>
              <a:t> Sin escrúpulos se siguen federando y obteniendo licencias todos los años aprovechándose de una legislación trasnochada que califica este horror como deporte.</a:t>
            </a:r>
          </a:p>
          <a:p>
            <a:r>
              <a:rPr lang="es-ES" sz="2000" b="1" dirty="0" smtClean="0">
                <a:solidFill>
                  <a:schemeClr val="bg1"/>
                </a:solidFill>
                <a:effectLst>
                  <a:outerShdw blurRad="38100" dist="38100" dir="2700000" algn="tl">
                    <a:srgbClr val="000000">
                      <a:alpha val="43137"/>
                    </a:srgbClr>
                  </a:outerShdw>
                </a:effectLst>
                <a:latin typeface="Papyrus" pitchFamily="66" charset="0"/>
              </a:rPr>
              <a:t> </a:t>
            </a:r>
          </a:p>
          <a:p>
            <a:pPr algn="ctr"/>
            <a:r>
              <a:rPr lang="es-ES" sz="2000" b="1" dirty="0" smtClean="0">
                <a:solidFill>
                  <a:schemeClr val="bg1"/>
                </a:solidFill>
                <a:effectLst>
                  <a:outerShdw blurRad="38100" dist="38100" dir="2700000" algn="tl">
                    <a:srgbClr val="000000">
                      <a:alpha val="43137"/>
                    </a:srgbClr>
                  </a:outerShdw>
                </a:effectLst>
                <a:latin typeface="Papyrus" pitchFamily="66" charset="0"/>
              </a:rPr>
              <a:t>Despreciable</a:t>
            </a:r>
            <a:br>
              <a:rPr lang="es-ES" sz="2000" b="1" dirty="0" smtClean="0">
                <a:solidFill>
                  <a:schemeClr val="bg1"/>
                </a:solidFill>
                <a:effectLst>
                  <a:outerShdw blurRad="38100" dist="38100" dir="2700000" algn="tl">
                    <a:srgbClr val="000000">
                      <a:alpha val="43137"/>
                    </a:srgbClr>
                  </a:outerShdw>
                </a:effectLst>
                <a:latin typeface="Papyrus" pitchFamily="66" charset="0"/>
              </a:rPr>
            </a:br>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5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wo-blue-flowers_1024x76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2000240"/>
            <a:ext cx="3000364" cy="3143272"/>
          </a:xfrm>
          <a:prstGeom prst="moon">
            <a:avLst/>
          </a:prstGeom>
          <a:gradFill flip="none" rotWithShape="1">
            <a:gsLst>
              <a:gs pos="43000">
                <a:srgbClr val="0066FF">
                  <a:shade val="30000"/>
                  <a:satMod val="115000"/>
                  <a:alpha val="48000"/>
                </a:srgbClr>
              </a:gs>
              <a:gs pos="50000">
                <a:srgbClr val="0066FF">
                  <a:shade val="67500"/>
                  <a:satMod val="115000"/>
                </a:srgbClr>
              </a:gs>
              <a:gs pos="100000">
                <a:srgbClr val="00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643042" y="1928802"/>
            <a:ext cx="3000364" cy="3143272"/>
          </a:xfrm>
          <a:prstGeom prst="moon">
            <a:avLst/>
          </a:prstGeom>
          <a:gradFill flip="none" rotWithShape="1">
            <a:gsLst>
              <a:gs pos="43000">
                <a:srgbClr val="0066FF">
                  <a:shade val="30000"/>
                  <a:satMod val="115000"/>
                  <a:alpha val="48000"/>
                </a:srgbClr>
              </a:gs>
              <a:gs pos="50000">
                <a:srgbClr val="0066FF">
                  <a:shade val="67500"/>
                  <a:satMod val="115000"/>
                </a:srgbClr>
              </a:gs>
              <a:gs pos="100000">
                <a:srgbClr val="00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214678" y="1928802"/>
            <a:ext cx="3000364" cy="3143272"/>
          </a:xfrm>
          <a:prstGeom prst="moon">
            <a:avLst/>
          </a:prstGeom>
          <a:gradFill flip="none" rotWithShape="1">
            <a:gsLst>
              <a:gs pos="43000">
                <a:srgbClr val="0066FF">
                  <a:shade val="30000"/>
                  <a:satMod val="115000"/>
                  <a:alpha val="48000"/>
                </a:srgbClr>
              </a:gs>
              <a:gs pos="50000">
                <a:srgbClr val="0066FF">
                  <a:shade val="67500"/>
                  <a:satMod val="115000"/>
                </a:srgbClr>
              </a:gs>
              <a:gs pos="100000">
                <a:srgbClr val="00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929190" y="1928802"/>
            <a:ext cx="3000364" cy="3143272"/>
          </a:xfrm>
          <a:prstGeom prst="moon">
            <a:avLst/>
          </a:prstGeom>
          <a:gradFill flip="none" rotWithShape="1">
            <a:gsLst>
              <a:gs pos="43000">
                <a:srgbClr val="0066FF">
                  <a:shade val="30000"/>
                  <a:satMod val="115000"/>
                  <a:alpha val="48000"/>
                </a:srgbClr>
              </a:gs>
              <a:gs pos="50000">
                <a:srgbClr val="0066FF">
                  <a:shade val="67500"/>
                  <a:satMod val="115000"/>
                </a:srgbClr>
              </a:gs>
              <a:gs pos="100000">
                <a:srgbClr val="00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643702" y="1857364"/>
            <a:ext cx="3000364" cy="3143272"/>
          </a:xfrm>
          <a:prstGeom prst="moon">
            <a:avLst/>
          </a:prstGeom>
          <a:gradFill flip="none" rotWithShape="1">
            <a:gsLst>
              <a:gs pos="43000">
                <a:srgbClr val="0066FF">
                  <a:shade val="30000"/>
                  <a:satMod val="115000"/>
                  <a:alpha val="48000"/>
                </a:srgbClr>
              </a:gs>
              <a:gs pos="50000">
                <a:srgbClr val="0066FF">
                  <a:shade val="67500"/>
                  <a:satMod val="115000"/>
                </a:srgbClr>
              </a:gs>
              <a:gs pos="100000">
                <a:srgbClr val="0066FF">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16" presetClass="entr" presetSubtype="2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Horizontal)">
                                      <p:cBhvr>
                                        <p:cTn id="17" dur="3000"/>
                                        <p:tgtEl>
                                          <p:spTgt spid="6"/>
                                        </p:tgtEl>
                                      </p:cBhvr>
                                    </p:animEffect>
                                  </p:childTnLst>
                                </p:cTn>
                              </p:par>
                              <p:par>
                                <p:cTn id="18" presetID="2" presetClass="entr" presetSubtype="2"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1+#ppt_w/2"/>
                                          </p:val>
                                        </p:tav>
                                        <p:tav tm="100000">
                                          <p:val>
                                            <p:strVal val="#ppt_x"/>
                                          </p:val>
                                        </p:tav>
                                      </p:tavLst>
                                    </p:anim>
                                    <p:anim calcmode="lin" valueType="num">
                                      <p:cBhvr additive="base">
                                        <p:cTn id="21" dur="3000" fill="hold"/>
                                        <p:tgtEl>
                                          <p:spTgt spid="6"/>
                                        </p:tgtEl>
                                        <p:attrNameLst>
                                          <p:attrName>ppt_y</p:attrName>
                                        </p:attrNameLst>
                                      </p:cBhvr>
                                      <p:tavLst>
                                        <p:tav tm="0">
                                          <p:val>
                                            <p:strVal val="#ppt_y"/>
                                          </p:val>
                                        </p:tav>
                                        <p:tav tm="100000">
                                          <p:val>
                                            <p:strVal val="#ppt_y"/>
                                          </p:val>
                                        </p:tav>
                                      </p:tavLst>
                                    </p:anim>
                                  </p:childTnLst>
                                </p:cTn>
                              </p:par>
                              <p:par>
                                <p:cTn id="22" presetID="16" presetClass="entr" presetSubtype="2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Horizontal)">
                                      <p:cBhvr>
                                        <p:cTn id="24" dur="3000"/>
                                        <p:tgtEl>
                                          <p:spTgt spid="7"/>
                                        </p:tgtEl>
                                      </p:cBhvr>
                                    </p:animEffect>
                                  </p:childTnLst>
                                </p:cTn>
                              </p:par>
                              <p:par>
                                <p:cTn id="25" presetID="2" presetClass="entr" presetSubtype="2"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16" presetClass="entr" presetSubtype="2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Horizontal)">
                                      <p:cBhvr>
                                        <p:cTn id="31" dur="3000"/>
                                        <p:tgtEl>
                                          <p:spTgt spid="8"/>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6" presetClass="entr" presetSubtype="2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Horizontal)">
                                      <p:cBhvr>
                                        <p:cTn id="38" dur="3000"/>
                                        <p:tgtEl>
                                          <p:spTgt spid="9"/>
                                        </p:tgtEl>
                                      </p:cBhvr>
                                    </p:animEffect>
                                  </p:childTnLst>
                                </p:cTn>
                              </p:par>
                              <p:par>
                                <p:cTn id="39" presetID="2" presetClass="entr" presetSubtype="2"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childTnLst>
                          </p:cTn>
                        </p:par>
                        <p:par>
                          <p:cTn id="43" fill="hold">
                            <p:stCondLst>
                              <p:cond delay="3000"/>
                            </p:stCondLst>
                            <p:childTnLst>
                              <p:par>
                                <p:cTn id="44" presetID="2" presetClass="exit" presetSubtype="2" fill="hold" grpId="2" nodeType="afterEffect">
                                  <p:stCondLst>
                                    <p:cond delay="0"/>
                                  </p:stCondLst>
                                  <p:childTnLst>
                                    <p:anim calcmode="lin" valueType="num">
                                      <p:cBhvr additive="base">
                                        <p:cTn id="45" dur="3000"/>
                                        <p:tgtEl>
                                          <p:spTgt spid="5"/>
                                        </p:tgtEl>
                                        <p:attrNameLst>
                                          <p:attrName>ppt_x</p:attrName>
                                        </p:attrNameLst>
                                      </p:cBhvr>
                                      <p:tavLst>
                                        <p:tav tm="0">
                                          <p:val>
                                            <p:strVal val="ppt_x"/>
                                          </p:val>
                                        </p:tav>
                                        <p:tav tm="100000">
                                          <p:val>
                                            <p:strVal val="1+ppt_w/2"/>
                                          </p:val>
                                        </p:tav>
                                      </p:tavLst>
                                    </p:anim>
                                    <p:anim calcmode="lin" valueType="num">
                                      <p:cBhvr additive="base">
                                        <p:cTn id="46" dur="3000"/>
                                        <p:tgtEl>
                                          <p:spTgt spid="5"/>
                                        </p:tgtEl>
                                        <p:attrNameLst>
                                          <p:attrName>ppt_y</p:attrName>
                                        </p:attrNameLst>
                                      </p:cBhvr>
                                      <p:tavLst>
                                        <p:tav tm="0">
                                          <p:val>
                                            <p:strVal val="ppt_y"/>
                                          </p:val>
                                        </p:tav>
                                        <p:tav tm="100000">
                                          <p:val>
                                            <p:strVal val="ppt_y"/>
                                          </p:val>
                                        </p:tav>
                                      </p:tavLst>
                                    </p:anim>
                                    <p:set>
                                      <p:cBhvr>
                                        <p:cTn id="47" dur="1" fill="hold">
                                          <p:stCondLst>
                                            <p:cond delay="2999"/>
                                          </p:stCondLst>
                                        </p:cTn>
                                        <p:tgtEl>
                                          <p:spTgt spid="5"/>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1+ppt_w/2"/>
                                          </p:val>
                                        </p:tav>
                                      </p:tavLst>
                                    </p:anim>
                                    <p:anim calcmode="lin" valueType="num">
                                      <p:cBhvr additive="base">
                                        <p:cTn id="54" dur="3000"/>
                                        <p:tgtEl>
                                          <p:spTgt spid="7"/>
                                        </p:tgtEl>
                                        <p:attrNameLst>
                                          <p:attrName>ppt_y</p:attrName>
                                        </p:attrNameLst>
                                      </p:cBhvr>
                                      <p:tavLst>
                                        <p:tav tm="0">
                                          <p:val>
                                            <p:strVal val="ppt_y"/>
                                          </p:val>
                                        </p:tav>
                                        <p:tav tm="100000">
                                          <p:val>
                                            <p:strVal val="ppt_y"/>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2" fill="hold" grpId="2" nodeType="with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1+ppt_w/2"/>
                                          </p:val>
                                        </p:tav>
                                      </p:tavLst>
                                    </p:anim>
                                    <p:anim calcmode="lin" valueType="num">
                                      <p:cBhvr additive="base">
                                        <p:cTn id="62" dur="3000"/>
                                        <p:tgtEl>
                                          <p:spTgt spid="9"/>
                                        </p:tgtEl>
                                        <p:attrNameLst>
                                          <p:attrName>ppt_y</p:attrName>
                                        </p:attrNameLst>
                                      </p:cBhvr>
                                      <p:tavLst>
                                        <p:tav tm="0">
                                          <p:val>
                                            <p:strVal val="ppt_y"/>
                                          </p:val>
                                        </p:tav>
                                        <p:tav tm="100000">
                                          <p:val>
                                            <p:strVal val="ppt_y"/>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ntr" presetSubtype="8"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additive="base">
                                        <p:cTn id="66" dur="3000" fill="hold"/>
                                        <p:tgtEl>
                                          <p:spTgt spid="4"/>
                                        </p:tgtEl>
                                        <p:attrNameLst>
                                          <p:attrName>ppt_x</p:attrName>
                                        </p:attrNameLst>
                                      </p:cBhvr>
                                      <p:tavLst>
                                        <p:tav tm="0">
                                          <p:val>
                                            <p:strVal val="0-#ppt_w/2"/>
                                          </p:val>
                                        </p:tav>
                                        <p:tav tm="100000">
                                          <p:val>
                                            <p:strVal val="#ppt_x"/>
                                          </p:val>
                                        </p:tav>
                                      </p:tavLst>
                                    </p:anim>
                                    <p:anim calcmode="lin" valueType="num">
                                      <p:cBhvr additive="base">
                                        <p:cTn id="67"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22324"/>
            <a:ext cx="9144000" cy="6835676"/>
          </a:xfrm>
          <a:scene3d>
            <a:camera prst="orthographicFront"/>
            <a:lightRig rig="threePt" dir="t"/>
          </a:scene3d>
          <a:sp3d>
            <a:bevelT prst="angle"/>
          </a:sp3d>
        </p:spPr>
      </p:pic>
      <p:sp>
        <p:nvSpPr>
          <p:cNvPr id="4" name="3 CuadroTexto"/>
          <p:cNvSpPr txBox="1"/>
          <p:nvPr/>
        </p:nvSpPr>
        <p:spPr>
          <a:xfrm>
            <a:off x="571472" y="240804"/>
            <a:ext cx="8001056" cy="6617196"/>
          </a:xfrm>
          <a:prstGeom prst="rect">
            <a:avLst/>
          </a:prstGeom>
          <a:noFill/>
        </p:spPr>
        <p:txBody>
          <a:bodyPr wrap="square" rtlCol="0">
            <a:spAutoFit/>
          </a:bodyPr>
          <a:lstStyle/>
          <a:p>
            <a:pPr algn="ctr"/>
            <a:r>
              <a:rPr lang="es-ES" sz="3200" b="1" dirty="0" smtClean="0">
                <a:solidFill>
                  <a:schemeClr val="bg1"/>
                </a:solidFill>
                <a:effectLst>
                  <a:outerShdw blurRad="38100" dist="38100" dir="2700000" algn="tl">
                    <a:srgbClr val="000000">
                      <a:alpha val="43137"/>
                    </a:srgbClr>
                  </a:outerShdw>
                </a:effectLst>
                <a:latin typeface="Papyrus" pitchFamily="66" charset="0"/>
              </a:rPr>
              <a:t>Videntes</a:t>
            </a:r>
          </a:p>
          <a:p>
            <a:r>
              <a:rPr lang="es-ES" b="1" dirty="0" smtClean="0">
                <a:solidFill>
                  <a:schemeClr val="bg1"/>
                </a:solidFill>
                <a:effectLst>
                  <a:outerShdw blurRad="38100" dist="38100" dir="2700000" algn="tl">
                    <a:srgbClr val="000000">
                      <a:alpha val="43137"/>
                    </a:srgbClr>
                  </a:outerShdw>
                </a:effectLst>
                <a:latin typeface="Papyrus" pitchFamily="66" charset="0"/>
              </a:rPr>
              <a:t> </a:t>
            </a:r>
          </a:p>
          <a:p>
            <a:r>
              <a:rPr lang="es-ES" b="1" dirty="0" smtClean="0">
                <a:solidFill>
                  <a:schemeClr val="bg1"/>
                </a:solidFill>
                <a:effectLst>
                  <a:outerShdw blurRad="38100" dist="38100" dir="2700000" algn="tl">
                    <a:srgbClr val="000000">
                      <a:alpha val="43137"/>
                    </a:srgbClr>
                  </a:outerShdw>
                </a:effectLst>
                <a:latin typeface="Papyrus" pitchFamily="66" charset="0"/>
              </a:rPr>
              <a:t>Si una persona quiere atormentarse más de lo que sus circunstancias lo hacen, no tiene mejor solución que acudir a los astrólogos, videntes y demás lectores del futuro.</a:t>
            </a:r>
          </a:p>
          <a:p>
            <a:r>
              <a:rPr lang="es-ES" b="1" dirty="0" smtClean="0">
                <a:solidFill>
                  <a:schemeClr val="bg1"/>
                </a:solidFill>
                <a:effectLst>
                  <a:outerShdw blurRad="38100" dist="38100" dir="2700000" algn="tl">
                    <a:srgbClr val="000000">
                      <a:alpha val="43137"/>
                    </a:srgbClr>
                  </a:outerShdw>
                </a:effectLst>
                <a:latin typeface="Papyrus" pitchFamily="66" charset="0"/>
              </a:rPr>
              <a:t> Encontramos numerosos símiles para encuadrar el argumento de nuestras vidas. Una novela, por ejemplo, nos permite convivir con sus personajes e ir desvelando capítulo a capítulo las experiencias que al autor previamente ya ha escrito. De ahí que los finales de estas obras, junto a feliz o trágico, también se  pueden calificar como inesperado, sorprendente…</a:t>
            </a:r>
          </a:p>
          <a:p>
            <a:r>
              <a:rPr lang="es-ES" b="1" dirty="0" smtClean="0">
                <a:solidFill>
                  <a:schemeClr val="bg1"/>
                </a:solidFill>
                <a:effectLst>
                  <a:outerShdw blurRad="38100" dist="38100" dir="2700000" algn="tl">
                    <a:srgbClr val="000000">
                      <a:alpha val="43137"/>
                    </a:srgbClr>
                  </a:outerShdw>
                </a:effectLst>
                <a:latin typeface="Papyrus" pitchFamily="66" charset="0"/>
              </a:rPr>
              <a:t> Y si la vida es una auténtica novela… ¿por qué no hacer trampas? Como las del lector impulsivo que no puede contenerse y en un gesto furtivo, lee los últimos párrafos de la obra para saber cómo ha de acabar. Igualmente hay gente que busca a aquellos que dicen poder leer las páginas de la vida en las estrellas, la palma de la mano o los posos de té.</a:t>
            </a:r>
          </a:p>
          <a:p>
            <a:r>
              <a:rPr lang="es-ES" b="1" dirty="0" smtClean="0">
                <a:solidFill>
                  <a:schemeClr val="bg1"/>
                </a:solidFill>
                <a:effectLst>
                  <a:outerShdw blurRad="38100" dist="38100" dir="2700000" algn="tl">
                    <a:srgbClr val="000000">
                      <a:alpha val="43137"/>
                    </a:srgbClr>
                  </a:outerShdw>
                </a:effectLst>
                <a:latin typeface="Papyrus" pitchFamily="66" charset="0"/>
              </a:rPr>
              <a:t> De todas formas solo se puede comprobar el acierto de estos visionarios cuando se cumple lo predicho. Para entonces, ya no vale la pena haberse preocupado tanto por haber tratado de impedir lo inevitable. Y mucho peor será que no se cumpla la predicción, ya que en tal caso, además de estafados por el falso iluminado, se tiene conciencia del alto grado de estupidez alcanzado por haber </a:t>
            </a:r>
            <a:r>
              <a:rPr lang="es-ES" b="1" dirty="0" smtClean="0">
                <a:solidFill>
                  <a:schemeClr val="bg1"/>
                </a:solidFill>
                <a:effectLst>
                  <a:outerShdw blurRad="38100" dist="38100" dir="2700000" algn="tl">
                    <a:srgbClr val="000000">
                      <a:alpha val="43137"/>
                    </a:srgbClr>
                  </a:outerShdw>
                </a:effectLst>
                <a:latin typeface="Papyrus" pitchFamily="66" charset="0"/>
              </a:rPr>
              <a:t> ido </a:t>
            </a:r>
            <a:r>
              <a:rPr lang="es-ES" b="1" dirty="0" smtClean="0">
                <a:solidFill>
                  <a:schemeClr val="bg1"/>
                </a:solidFill>
                <a:effectLst>
                  <a:outerShdw blurRad="38100" dist="38100" dir="2700000" algn="tl">
                    <a:srgbClr val="000000">
                      <a:alpha val="43137"/>
                    </a:srgbClr>
                  </a:outerShdw>
                </a:effectLst>
                <a:latin typeface="Papyrus" pitchFamily="66" charset="0"/>
              </a:rPr>
              <a:t>a su consulta.</a:t>
            </a:r>
          </a:p>
          <a:p>
            <a:endParaRPr lang="es-ES" b="1" dirty="0" smtClean="0">
              <a:solidFill>
                <a:schemeClr val="bg1"/>
              </a:solidFill>
              <a:effectLst>
                <a:outerShdw blurRad="38100" dist="38100" dir="2700000" algn="tl">
                  <a:srgbClr val="000000">
                    <a:alpha val="43137"/>
                  </a:srgbClr>
                </a:outerShdw>
              </a:effectLst>
              <a:latin typeface="Papyrus" pitchFamily="66" charset="0"/>
            </a:endParaRPr>
          </a:p>
          <a:p>
            <a:endParaRPr lang="es-ES"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7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hite-yellow-red-tulip-flowers_1024x768.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925990">
            <a:off x="3465881" y="355517"/>
            <a:ext cx="1687922" cy="1646396"/>
          </a:xfrm>
          <a:prstGeom prst="teardrop">
            <a:avLst/>
          </a:prstGeom>
          <a:gradFill flip="none" rotWithShape="1">
            <a:gsLst>
              <a:gs pos="0">
                <a:schemeClr val="tx1">
                  <a:shade val="30000"/>
                  <a:satMod val="115000"/>
                  <a:alpha val="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25990">
            <a:off x="3406777" y="1569939"/>
            <a:ext cx="1687922" cy="1646396"/>
          </a:xfrm>
          <a:prstGeom prst="teardrop">
            <a:avLst/>
          </a:prstGeom>
          <a:gradFill flip="none" rotWithShape="1">
            <a:gsLst>
              <a:gs pos="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25990">
            <a:off x="3406777" y="2712946"/>
            <a:ext cx="1687922" cy="1646396"/>
          </a:xfrm>
          <a:prstGeom prst="teardrop">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25990">
            <a:off x="3335340" y="3570203"/>
            <a:ext cx="1687922" cy="1646396"/>
          </a:xfrm>
          <a:prstGeom prst="teardrop">
            <a:avLst/>
          </a:prstGeom>
          <a:gradFill flip="none" rotWithShape="1">
            <a:gsLst>
              <a:gs pos="0">
                <a:srgbClr val="7030A0">
                  <a:shade val="30000"/>
                  <a:satMod val="115000"/>
                  <a:alpha val="0"/>
                </a:srgbClr>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25990">
            <a:off x="3406777" y="4856088"/>
            <a:ext cx="1687922" cy="1646396"/>
          </a:xfrm>
          <a:prstGeom prst="teardrop">
            <a:avLst/>
          </a:prstGeom>
          <a:gradFill flip="none" rotWithShape="1">
            <a:gsLst>
              <a:gs pos="0">
                <a:srgbClr val="00B050">
                  <a:shade val="30000"/>
                  <a:satMod val="115000"/>
                  <a:alpha val="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6" presetClass="entr" presetSubtype="2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6" presetClass="entr" presetSubtype="21"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5"/>
                                        </p:tgtEl>
                                        <p:attrNameLst>
                                          <p:attrName>ppt_x</p:attrName>
                                        </p:attrNameLst>
                                      </p:cBhvr>
                                      <p:tavLst>
                                        <p:tav tm="0">
                                          <p:val>
                                            <p:strVal val="ppt_x"/>
                                          </p:val>
                                        </p:tav>
                                        <p:tav tm="100000">
                                          <p:val>
                                            <p:strVal val="ppt_x"/>
                                          </p:val>
                                        </p:tav>
                                      </p:tavLst>
                                    </p:anim>
                                    <p:anim calcmode="lin" valueType="num">
                                      <p:cBhvr additive="base">
                                        <p:cTn id="36" dur="3000"/>
                                        <p:tgtEl>
                                          <p:spTgt spid="5"/>
                                        </p:tgtEl>
                                        <p:attrNameLst>
                                          <p:attrName>ppt_y</p:attrName>
                                        </p:attrNameLst>
                                      </p:cBhvr>
                                      <p:tavLst>
                                        <p:tav tm="0">
                                          <p:val>
                                            <p:strVal val="ppt_y"/>
                                          </p:val>
                                        </p:tav>
                                        <p:tav tm="100000">
                                          <p:val>
                                            <p:strVal val="1+ppt_h/2"/>
                                          </p:val>
                                        </p:tav>
                                      </p:tavLst>
                                    </p:anim>
                                    <p:set>
                                      <p:cBhvr>
                                        <p:cTn id="37" dur="1" fill="hold">
                                          <p:stCondLst>
                                            <p:cond delay="2999"/>
                                          </p:stCondLst>
                                        </p:cTn>
                                        <p:tgtEl>
                                          <p:spTgt spid="5"/>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6"/>
                                        </p:tgtEl>
                                        <p:attrNameLst>
                                          <p:attrName>ppt_x</p:attrName>
                                        </p:attrNameLst>
                                      </p:cBhvr>
                                      <p:tavLst>
                                        <p:tav tm="0">
                                          <p:val>
                                            <p:strVal val="ppt_x"/>
                                          </p:val>
                                        </p:tav>
                                        <p:tav tm="100000">
                                          <p:val>
                                            <p:strVal val="ppt_x"/>
                                          </p:val>
                                        </p:tav>
                                      </p:tavLst>
                                    </p:anim>
                                    <p:anim calcmode="lin" valueType="num">
                                      <p:cBhvr additive="base">
                                        <p:cTn id="40" dur="3000"/>
                                        <p:tgtEl>
                                          <p:spTgt spid="6"/>
                                        </p:tgtEl>
                                        <p:attrNameLst>
                                          <p:attrName>ppt_y</p:attrName>
                                        </p:attrNameLst>
                                      </p:cBhvr>
                                      <p:tavLst>
                                        <p:tav tm="0">
                                          <p:val>
                                            <p:strVal val="ppt_y"/>
                                          </p:val>
                                        </p:tav>
                                        <p:tav tm="100000">
                                          <p:val>
                                            <p:strVal val="1+ppt_h/2"/>
                                          </p:val>
                                        </p:tav>
                                      </p:tavLst>
                                    </p:anim>
                                    <p:set>
                                      <p:cBhvr>
                                        <p:cTn id="41" dur="1" fill="hold">
                                          <p:stCondLst>
                                            <p:cond delay="2999"/>
                                          </p:stCondLst>
                                        </p:cTn>
                                        <p:tgtEl>
                                          <p:spTgt spid="6"/>
                                        </p:tgtEl>
                                        <p:attrNameLst>
                                          <p:attrName>style.visibility</p:attrName>
                                        </p:attrNameLst>
                                      </p:cBhvr>
                                      <p:to>
                                        <p:strVal val="hidden"/>
                                      </p:to>
                                    </p:set>
                                  </p:childTnLst>
                                </p:cTn>
                              </p:par>
                              <p:par>
                                <p:cTn id="42" presetID="2" presetClass="exit" presetSubtype="4" fill="hold" grpId="2" nodeType="with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ppt_x"/>
                                          </p:val>
                                        </p:tav>
                                      </p:tavLst>
                                    </p:anim>
                                    <p:anim calcmode="lin" valueType="num">
                                      <p:cBhvr additive="base">
                                        <p:cTn id="44" dur="3000"/>
                                        <p:tgtEl>
                                          <p:spTgt spid="7"/>
                                        </p:tgtEl>
                                        <p:attrNameLst>
                                          <p:attrName>ppt_y</p:attrName>
                                        </p:attrNameLst>
                                      </p:cBhvr>
                                      <p:tavLst>
                                        <p:tav tm="0">
                                          <p:val>
                                            <p:strVal val="ppt_y"/>
                                          </p:val>
                                        </p:tav>
                                        <p:tav tm="100000">
                                          <p:val>
                                            <p:strVal val="1+ppt_h/2"/>
                                          </p:val>
                                        </p:tav>
                                      </p:tavLst>
                                    </p:anim>
                                    <p:set>
                                      <p:cBhvr>
                                        <p:cTn id="45" dur="1" fill="hold">
                                          <p:stCondLst>
                                            <p:cond delay="2999"/>
                                          </p:stCondLst>
                                        </p:cTn>
                                        <p:tgtEl>
                                          <p:spTgt spid="7"/>
                                        </p:tgtEl>
                                        <p:attrNameLst>
                                          <p:attrName>style.visibility</p:attrName>
                                        </p:attrNameLst>
                                      </p:cBhvr>
                                      <p:to>
                                        <p:strVal val="hidden"/>
                                      </p:to>
                                    </p:set>
                                  </p:childTnLst>
                                </p:cTn>
                              </p:par>
                              <p:par>
                                <p:cTn id="46" presetID="2" presetClass="exit" presetSubtype="4" fill="hold" grpId="2" nodeType="withEffect">
                                  <p:stCondLst>
                                    <p:cond delay="0"/>
                                  </p:stCondLst>
                                  <p:childTnLst>
                                    <p:anim calcmode="lin" valueType="num">
                                      <p:cBhvr additive="base">
                                        <p:cTn id="47" dur="3000"/>
                                        <p:tgtEl>
                                          <p:spTgt spid="8"/>
                                        </p:tgtEl>
                                        <p:attrNameLst>
                                          <p:attrName>ppt_x</p:attrName>
                                        </p:attrNameLst>
                                      </p:cBhvr>
                                      <p:tavLst>
                                        <p:tav tm="0">
                                          <p:val>
                                            <p:strVal val="ppt_x"/>
                                          </p:val>
                                        </p:tav>
                                        <p:tav tm="100000">
                                          <p:val>
                                            <p:strVal val="ppt_x"/>
                                          </p:val>
                                        </p:tav>
                                      </p:tavLst>
                                    </p:anim>
                                    <p:anim calcmode="lin" valueType="num">
                                      <p:cBhvr additive="base">
                                        <p:cTn id="48" dur="3000"/>
                                        <p:tgtEl>
                                          <p:spTgt spid="8"/>
                                        </p:tgtEl>
                                        <p:attrNameLst>
                                          <p:attrName>ppt_y</p:attrName>
                                        </p:attrNameLst>
                                      </p:cBhvr>
                                      <p:tavLst>
                                        <p:tav tm="0">
                                          <p:val>
                                            <p:strVal val="ppt_y"/>
                                          </p:val>
                                        </p:tav>
                                        <p:tav tm="100000">
                                          <p:val>
                                            <p:strVal val="1+ppt_h/2"/>
                                          </p:val>
                                        </p:tav>
                                      </p:tavLst>
                                    </p:anim>
                                    <p:set>
                                      <p:cBhvr>
                                        <p:cTn id="49" dur="1" fill="hold">
                                          <p:stCondLst>
                                            <p:cond delay="2999"/>
                                          </p:stCondLst>
                                        </p:cTn>
                                        <p:tgtEl>
                                          <p:spTgt spid="8"/>
                                        </p:tgtEl>
                                        <p:attrNameLst>
                                          <p:attrName>style.visibility</p:attrName>
                                        </p:attrNameLst>
                                      </p:cBhvr>
                                      <p:to>
                                        <p:strVal val="hidden"/>
                                      </p:to>
                                    </p:set>
                                  </p:childTnLst>
                                </p:cTn>
                              </p:par>
                              <p:par>
                                <p:cTn id="50" presetID="2" presetClass="exit" presetSubtype="4" fill="hold" grpId="2"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ppt_x"/>
                                          </p:val>
                                        </p:tav>
                                      </p:tavLst>
                                    </p:anim>
                                    <p:anim calcmode="lin" valueType="num">
                                      <p:cBhvr additive="base">
                                        <p:cTn id="52" dur="3000"/>
                                        <p:tgtEl>
                                          <p:spTgt spid="9"/>
                                        </p:tgtEl>
                                        <p:attrNameLst>
                                          <p:attrName>ppt_y</p:attrName>
                                        </p:attrNameLst>
                                      </p:cBhvr>
                                      <p:tavLst>
                                        <p:tav tm="0">
                                          <p:val>
                                            <p:strVal val="ppt_y"/>
                                          </p:val>
                                        </p:tav>
                                        <p:tav tm="100000">
                                          <p:val>
                                            <p:strVal val="1+ppt_h/2"/>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ntr" presetSubtype="1"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3000" fill="hold"/>
                                        <p:tgtEl>
                                          <p:spTgt spid="4"/>
                                        </p:tgtEl>
                                        <p:attrNameLst>
                                          <p:attrName>ppt_x</p:attrName>
                                        </p:attrNameLst>
                                      </p:cBhvr>
                                      <p:tavLst>
                                        <p:tav tm="0">
                                          <p:val>
                                            <p:strVal val="#ppt_x"/>
                                          </p:val>
                                        </p:tav>
                                        <p:tav tm="100000">
                                          <p:val>
                                            <p:strVal val="#ppt_x"/>
                                          </p:val>
                                        </p:tav>
                                      </p:tavLst>
                                    </p:anim>
                                    <p:anim calcmode="lin" valueType="num">
                                      <p:cBhvr additive="base">
                                        <p:cTn id="57" dur="3000" fill="hold"/>
                                        <p:tgtEl>
                                          <p:spTgt spid="4"/>
                                        </p:tgtEl>
                                        <p:attrNameLst>
                                          <p:attrName>ppt_y</p:attrName>
                                        </p:attrNameLst>
                                      </p:cBhvr>
                                      <p:tavLst>
                                        <p:tav tm="0">
                                          <p:val>
                                            <p:strVal val="0-#ppt_h/2"/>
                                          </p:val>
                                        </p:tav>
                                        <p:tav tm="100000">
                                          <p:val>
                                            <p:strVal val="#ppt_y"/>
                                          </p:val>
                                        </p:tav>
                                      </p:tavLst>
                                    </p:anim>
                                  </p:childTnLst>
                                </p:cTn>
                              </p:par>
                              <p:par>
                                <p:cTn id="58" presetID="4"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ox(out)">
                                      <p:cBhvr>
                                        <p:cTn id="6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0"/>
            <a:ext cx="9144000" cy="6835676"/>
          </a:xfrm>
          <a:scene3d>
            <a:camera prst="orthographicFront"/>
            <a:lightRig rig="threePt" dir="t"/>
          </a:scene3d>
          <a:sp3d>
            <a:bevelT prst="angle"/>
          </a:sp3d>
        </p:spPr>
      </p:pic>
      <p:sp>
        <p:nvSpPr>
          <p:cNvPr id="4" name="3 CuadroTexto"/>
          <p:cNvSpPr txBox="1"/>
          <p:nvPr/>
        </p:nvSpPr>
        <p:spPr>
          <a:xfrm>
            <a:off x="500034" y="302359"/>
            <a:ext cx="8143932" cy="6555641"/>
          </a:xfrm>
          <a:prstGeom prst="rect">
            <a:avLst/>
          </a:prstGeom>
          <a:noFill/>
        </p:spPr>
        <p:txBody>
          <a:bodyPr wrap="square" rtlCol="0">
            <a:spAutoFit/>
          </a:bodyPr>
          <a:lstStyle/>
          <a:p>
            <a:pPr algn="ctr"/>
            <a:r>
              <a:rPr lang="es-ES" sz="4000" b="1" dirty="0" smtClean="0">
                <a:solidFill>
                  <a:schemeClr val="bg1"/>
                </a:solidFill>
                <a:effectLst>
                  <a:outerShdw blurRad="38100" dist="38100" dir="2700000" algn="tl">
                    <a:srgbClr val="000000">
                      <a:alpha val="43137"/>
                    </a:srgbClr>
                  </a:outerShdw>
                </a:effectLst>
                <a:latin typeface="Papyrus" pitchFamily="66" charset="0"/>
              </a:rPr>
              <a:t>Amar</a:t>
            </a:r>
          </a:p>
          <a:p>
            <a:r>
              <a:rPr lang="es-ES" b="1" dirty="0" smtClean="0">
                <a:solidFill>
                  <a:schemeClr val="bg1"/>
                </a:solidFill>
                <a:effectLst>
                  <a:outerShdw blurRad="38100" dist="38100" dir="2700000" algn="tl">
                    <a:srgbClr val="000000">
                      <a:alpha val="43137"/>
                    </a:srgbClr>
                  </a:outerShdw>
                </a:effectLst>
                <a:latin typeface="Papyrus" pitchFamily="66" charset="0"/>
              </a:rPr>
              <a:t> </a:t>
            </a:r>
            <a:r>
              <a:rPr lang="es-ES" sz="2000" b="1" dirty="0" smtClean="0">
                <a:solidFill>
                  <a:schemeClr val="bg1"/>
                </a:solidFill>
                <a:effectLst>
                  <a:outerShdw blurRad="38100" dist="38100" dir="2700000" algn="tl">
                    <a:srgbClr val="000000">
                      <a:alpha val="43137"/>
                    </a:srgbClr>
                  </a:outerShdw>
                </a:effectLst>
                <a:latin typeface="Papyrus" pitchFamily="66" charset="0"/>
              </a:rPr>
              <a:t>Si dejamos de lado los arrebatos amorosos, los flechazos y los impulsos más instintivos, amar, lo que se dice amar de verdad, es bastante complicado. No todo el mundo sabe amar y, lo que es peor, no todo el mundo es capaz de valorar hasta qué punto es amado.</a:t>
            </a:r>
          </a:p>
          <a:p>
            <a:r>
              <a:rPr lang="es-ES" sz="2000" b="1" dirty="0" smtClean="0">
                <a:solidFill>
                  <a:schemeClr val="bg1"/>
                </a:solidFill>
                <a:effectLst>
                  <a:outerShdw blurRad="38100" dist="38100" dir="2700000" algn="tl">
                    <a:srgbClr val="000000">
                      <a:alpha val="43137"/>
                    </a:srgbClr>
                  </a:outerShdw>
                </a:effectLst>
                <a:latin typeface="Papyrus" pitchFamily="66" charset="0"/>
              </a:rPr>
              <a:t> Y no me refiero a las técnicas de amar. Basta ojear cualquier catálogo de complementos amorosos para tomar conciencia de las limitadas ofertas que damos o recibimos en esa materia. No. Me refiero a esa relación en que una persona nos ocupa mucho más tiempo del día que el escueto período en el que nos dedicamos al ejercicio físico del amor.</a:t>
            </a:r>
          </a:p>
          <a:p>
            <a:r>
              <a:rPr lang="es-ES" sz="2000" b="1" dirty="0" smtClean="0">
                <a:solidFill>
                  <a:schemeClr val="bg1"/>
                </a:solidFill>
                <a:effectLst>
                  <a:outerShdw blurRad="38100" dist="38100" dir="2700000" algn="tl">
                    <a:srgbClr val="000000">
                      <a:alpha val="43137"/>
                    </a:srgbClr>
                  </a:outerShdw>
                </a:effectLst>
                <a:latin typeface="Papyrus" pitchFamily="66" charset="0"/>
              </a:rPr>
              <a:t> Y si para amar se exige reciprocidad, también hay que exigir independencia. Y así solo cuando las personas confluyen libremente en su búsqueda mutua, sin condiciones, sin prejuicios ni promesas, entonces sí que podemos decir que se aman.</a:t>
            </a:r>
          </a:p>
          <a:p>
            <a:r>
              <a:rPr lang="es-ES" sz="2000" b="1" dirty="0" smtClean="0">
                <a:solidFill>
                  <a:schemeClr val="bg1"/>
                </a:solidFill>
                <a:effectLst>
                  <a:outerShdw blurRad="38100" dist="38100" dir="2700000" algn="tl">
                    <a:srgbClr val="000000">
                      <a:alpha val="43137"/>
                    </a:srgbClr>
                  </a:outerShdw>
                </a:effectLst>
                <a:latin typeface="Papyrus" pitchFamily="66" charset="0"/>
              </a:rPr>
              <a:t> Y así los amantes no se ajustarán a modelos establecidos, ni a pautas de comportamiento ni ningún código impuesto por una sociedad materialista y desconfiada. Porque amar procede de la conjunción más íntima que puede surgir entre dos personas totalmente libres.</a:t>
            </a:r>
          </a:p>
          <a:p>
            <a:endParaRPr lang="es-ES" sz="2000" b="1" dirty="0" smtClean="0">
              <a:solidFill>
                <a:schemeClr val="bg1"/>
              </a:solidFill>
              <a:effectLst>
                <a:outerShdw blurRad="38100" dist="38100" dir="2700000" algn="tl">
                  <a:srgbClr val="000000">
                    <a:alpha val="43137"/>
                  </a:srgbClr>
                </a:outerShdw>
              </a:effectLst>
              <a:latin typeface="Papyrus" pitchFamily="66" charset="0"/>
            </a:endParaRPr>
          </a:p>
          <a:p>
            <a:endParaRPr lang="es-ES" sz="2000" dirty="0">
              <a:effectLst>
                <a:outerShdw blurRad="38100" dist="38100" dir="2700000" algn="tl">
                  <a:srgbClr val="000000">
                    <a:alpha val="43137"/>
                  </a:srgbClr>
                </a:outerShdw>
              </a:effectLst>
              <a:latin typeface="Papyrus" pitchFamily="66" charset="0"/>
            </a:endParaRPr>
          </a:p>
        </p:txBody>
      </p:sp>
    </p:spTree>
  </p:cSld>
  <p:clrMapOvr>
    <a:masterClrMapping/>
  </p:clrMapOvr>
  <p:transition advTm="7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k-roses-green-leaves-bokeh-photography_1024x768.jpg"/>
          <p:cNvPicPr>
            <a:picLocks noChangeAspect="1"/>
          </p:cNvPicPr>
          <p:nvPr/>
        </p:nvPicPr>
        <p:blipFill>
          <a:blip r:embed="rId2"/>
          <a:stretch>
            <a:fillRect/>
          </a:stretch>
        </p:blipFill>
        <p:spPr>
          <a:xfrm>
            <a:off x="0" y="0"/>
            <a:ext cx="9144000" cy="6858000"/>
          </a:xfrm>
          <a:prstGeom prst="rect">
            <a:avLst/>
          </a:prstGeom>
        </p:spPr>
      </p:pic>
      <p:sp>
        <p:nvSpPr>
          <p:cNvPr id="12" name="11 CuadroTexto"/>
          <p:cNvSpPr txBox="1"/>
          <p:nvPr/>
        </p:nvSpPr>
        <p:spPr>
          <a:xfrm>
            <a:off x="2285984" y="5643578"/>
            <a:ext cx="5500726" cy="769441"/>
          </a:xfrm>
          <a:prstGeom prst="rect">
            <a:avLst/>
          </a:prstGeom>
          <a:noFill/>
        </p:spPr>
        <p:txBody>
          <a:bodyPr wrap="square" rtlCol="0">
            <a:spAutoFit/>
          </a:bodyPr>
          <a:lstStyle/>
          <a:p>
            <a:r>
              <a:rPr lang="es-ES" sz="4400" dirty="0" smtClean="0">
                <a:effectLst>
                  <a:outerShdw blurRad="38100" dist="38100" dir="2700000" algn="tl">
                    <a:srgbClr val="000000">
                      <a:alpha val="43137"/>
                    </a:srgbClr>
                  </a:outerShdw>
                </a:effectLst>
                <a:latin typeface="Edwardian Script ITC" pitchFamily="66" charset="0"/>
              </a:rPr>
              <a:t>Jazmín – Francisco del Olmo</a:t>
            </a:r>
            <a:endParaRPr lang="es-ES" sz="4400" dirty="0">
              <a:effectLst>
                <a:outerShdw blurRad="38100" dist="38100" dir="2700000" algn="tl">
                  <a:srgbClr val="000000">
                    <a:alpha val="43137"/>
                  </a:srgbClr>
                </a:outerShdw>
              </a:effectLst>
              <a:latin typeface="Edwardian Script ITC" pitchFamily="66" charset="0"/>
            </a:endParaRPr>
          </a:p>
        </p:txBody>
      </p:sp>
      <p:sp>
        <p:nvSpPr>
          <p:cNvPr id="7" name="6 CuadroTexto"/>
          <p:cNvSpPr txBox="1"/>
          <p:nvPr/>
        </p:nvSpPr>
        <p:spPr>
          <a:xfrm>
            <a:off x="214282" y="5214950"/>
            <a:ext cx="1997663" cy="307777"/>
          </a:xfrm>
          <a:prstGeom prst="rect">
            <a:avLst/>
          </a:prstGeom>
          <a:noFill/>
        </p:spPr>
        <p:txBody>
          <a:bodyPr wrap="none" rtlCol="0">
            <a:spAutoFit/>
          </a:bodyPr>
          <a:lstStyle/>
          <a:p>
            <a:r>
              <a:rPr lang="es-ES" sz="1400" b="1" dirty="0" smtClean="0">
                <a:solidFill>
                  <a:schemeClr val="bg1">
                    <a:lumMod val="65000"/>
                    <a:lumOff val="35000"/>
                  </a:schemeClr>
                </a:solidFill>
                <a:effectLst>
                  <a:outerShdw blurRad="38100" dist="38100" dir="2700000" algn="tl">
                    <a:srgbClr val="000000">
                      <a:alpha val="43137"/>
                    </a:srgbClr>
                  </a:outerShdw>
                </a:effectLst>
                <a:latin typeface="Papyrus" pitchFamily="66" charset="0"/>
              </a:rPr>
              <a:t>Textos: José del Olmo</a:t>
            </a:r>
            <a:endParaRPr lang="es-ES" sz="1400" b="1" dirty="0">
              <a:solidFill>
                <a:schemeClr val="bg1">
                  <a:lumMod val="65000"/>
                  <a:lumOff val="35000"/>
                </a:schemeClr>
              </a:solidFill>
              <a:effectLst>
                <a:outerShdw blurRad="38100" dist="38100" dir="2700000" algn="tl">
                  <a:srgbClr val="000000">
                    <a:alpha val="43137"/>
                  </a:srgbClr>
                </a:outerShdw>
              </a:effectLst>
              <a:latin typeface="Papyrus" pitchFamily="66" charset="0"/>
            </a:endParaRPr>
          </a:p>
        </p:txBody>
      </p:sp>
      <p:sp>
        <p:nvSpPr>
          <p:cNvPr id="8" name="7 Rectángulo"/>
          <p:cNvSpPr/>
          <p:nvPr/>
        </p:nvSpPr>
        <p:spPr>
          <a:xfrm>
            <a:off x="0" y="-428652"/>
            <a:ext cx="9144000" cy="77153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31" presetClass="entr" presetSubtype="0" fill="hold" grpId="0" nodeType="afterEffect">
                                  <p:stCondLst>
                                    <p:cond delay="0"/>
                                  </p:stCondLst>
                                  <p:iterate type="lt">
                                    <p:tmPct val="5000"/>
                                  </p:iterate>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style.rotation</p:attrName>
                                        </p:attrNameLst>
                                      </p:cBhvr>
                                      <p:tavLst>
                                        <p:tav tm="0">
                                          <p:val>
                                            <p:fltVal val="90"/>
                                          </p:val>
                                        </p:tav>
                                        <p:tav tm="100000">
                                          <p:val>
                                            <p:fltVal val="0"/>
                                          </p:val>
                                        </p:tav>
                                      </p:tavLst>
                                    </p:anim>
                                    <p:animEffect transition="in" filter="fade">
                                      <p:cBhvr>
                                        <p:cTn id="18" dur="2000"/>
                                        <p:tgtEl>
                                          <p:spTgt spid="7"/>
                                        </p:tgtEl>
                                      </p:cBhvr>
                                    </p:animEffect>
                                  </p:childTnLst>
                                </p:cTn>
                              </p:par>
                            </p:childTnLst>
                          </p:cTn>
                        </p:par>
                        <p:par>
                          <p:cTn id="19" fill="hold">
                            <p:stCondLst>
                              <p:cond delay="8700"/>
                            </p:stCondLst>
                            <p:childTnLst>
                              <p:par>
                                <p:cTn id="20" presetID="31" presetClass="entr" presetSubtype="0" fill="hold" grpId="0" nodeType="afterEffect">
                                  <p:stCondLst>
                                    <p:cond delay="0"/>
                                  </p:stCondLst>
                                  <p:iterate type="lt">
                                    <p:tmPct val="5000"/>
                                  </p:iterate>
                                  <p:childTnLst>
                                    <p:set>
                                      <p:cBhvr>
                                        <p:cTn id="21" dur="1" fill="hold">
                                          <p:stCondLst>
                                            <p:cond delay="0"/>
                                          </p:stCondLst>
                                        </p:cTn>
                                        <p:tgtEl>
                                          <p:spTgt spid="12"/>
                                        </p:tgtEl>
                                        <p:attrNameLst>
                                          <p:attrName>style.visibility</p:attrName>
                                        </p:attrNameLst>
                                      </p:cBhvr>
                                      <p:to>
                                        <p:strVal val="visible"/>
                                      </p:to>
                                    </p:set>
                                    <p:anim calcmode="lin" valueType="num">
                                      <p:cBhvr>
                                        <p:cTn id="22" dur="1000" fill="hold"/>
                                        <p:tgtEl>
                                          <p:spTgt spid="12"/>
                                        </p:tgtEl>
                                        <p:attrNameLst>
                                          <p:attrName>ppt_w</p:attrName>
                                        </p:attrNameLst>
                                      </p:cBhvr>
                                      <p:tavLst>
                                        <p:tav tm="0">
                                          <p:val>
                                            <p:fltVal val="0"/>
                                          </p:val>
                                        </p:tav>
                                        <p:tav tm="100000">
                                          <p:val>
                                            <p:strVal val="#ppt_w"/>
                                          </p:val>
                                        </p:tav>
                                      </p:tavLst>
                                    </p:anim>
                                    <p:anim calcmode="lin" valueType="num">
                                      <p:cBhvr>
                                        <p:cTn id="23" dur="1000" fill="hold"/>
                                        <p:tgtEl>
                                          <p:spTgt spid="12"/>
                                        </p:tgtEl>
                                        <p:attrNameLst>
                                          <p:attrName>ppt_h</p:attrName>
                                        </p:attrNameLst>
                                      </p:cBhvr>
                                      <p:tavLst>
                                        <p:tav tm="0">
                                          <p:val>
                                            <p:fltVal val="0"/>
                                          </p:val>
                                        </p:tav>
                                        <p:tav tm="100000">
                                          <p:val>
                                            <p:strVal val="#ppt_h"/>
                                          </p:val>
                                        </p:tav>
                                      </p:tavLst>
                                    </p:anim>
                                    <p:anim calcmode="lin" valueType="num">
                                      <p:cBhvr>
                                        <p:cTn id="24" dur="1000" fill="hold"/>
                                        <p:tgtEl>
                                          <p:spTgt spid="12"/>
                                        </p:tgtEl>
                                        <p:attrNameLst>
                                          <p:attrName>style.rotation</p:attrName>
                                        </p:attrNameLst>
                                      </p:cBhvr>
                                      <p:tavLst>
                                        <p:tav tm="0">
                                          <p:val>
                                            <p:fltVal val="90"/>
                                          </p:val>
                                        </p:tav>
                                        <p:tav tm="100000">
                                          <p:val>
                                            <p:fltVal val="0"/>
                                          </p:val>
                                        </p:tav>
                                      </p:tavLst>
                                    </p:anim>
                                    <p:animEffect transition="in" filter="fade">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0 PENSAMIENTOS PROFUNDOS">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Vértice">
  <a:themeElements>
    <a:clrScheme name="Vért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Vért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Vért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10 PENSAMIENTOS PROFUNDOS</Template>
  <TotalTime>0</TotalTime>
  <Words>76</Words>
  <Application>Microsoft Office PowerPoint</Application>
  <PresentationFormat>Presentación en pantalla (4:3)</PresentationFormat>
  <Paragraphs>81</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10 PENSAMIENTOS PROFUNDOS</vt:lpstr>
      <vt:lpstr>Vértice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2013-08-07T12:55:54Z</dcterms:created>
  <dcterms:modified xsi:type="dcterms:W3CDTF">2013-08-07T13:05:45Z</dcterms:modified>
</cp:coreProperties>
</file>