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21"/>
  </p:notesMasterIdLst>
  <p:sldIdLst>
    <p:sldId id="256" r:id="rId3"/>
    <p:sldId id="265" r:id="rId4"/>
    <p:sldId id="257" r:id="rId5"/>
    <p:sldId id="258" r:id="rId6"/>
    <p:sldId id="266" r:id="rId7"/>
    <p:sldId id="259" r:id="rId8"/>
    <p:sldId id="267" r:id="rId9"/>
    <p:sldId id="260" r:id="rId10"/>
    <p:sldId id="268" r:id="rId11"/>
    <p:sldId id="261" r:id="rId12"/>
    <p:sldId id="269" r:id="rId13"/>
    <p:sldId id="262" r:id="rId14"/>
    <p:sldId id="270" r:id="rId15"/>
    <p:sldId id="263" r:id="rId16"/>
    <p:sldId id="271" r:id="rId17"/>
    <p:sldId id="264" r:id="rId18"/>
    <p:sldId id="272" r:id="rId19"/>
    <p:sldId id="273" r:id="rId20"/>
  </p:sldIdLst>
  <p:sldSz cx="9144000" cy="5143500" type="screen16x9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rgbClr val="660066"/>
        </a:solidFill>
        <a:latin typeface="Lucida Calligraphy" pitchFamily="66" charset="0"/>
        <a:ea typeface="SimSun" pitchFamily="2" charset="-122"/>
        <a:cs typeface="+mn-cs"/>
      </a:defRPr>
    </a:lvl9pPr>
  </p:defaultTextStyle>
  <p:modifyVerifier cryptProviderType="rsaFull" cryptAlgorithmClass="hash" cryptAlgorithmType="typeAny" cryptAlgorithmSid="4" spinCount="100000" saltData="grd+Jqi2scZj1fcRd60nlQ==" hashData="3c7m3dYytFBl/Cj4XPBJ8aiLWx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990000"/>
    <a:srgbClr val="FF3300"/>
    <a:srgbClr val="669900"/>
    <a:srgbClr val="FFAFFF"/>
    <a:srgbClr val="FF15FF"/>
    <a:srgbClr val="FF3FFF"/>
    <a:srgbClr val="CC00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90" y="-1452"/>
      </p:cViewPr>
      <p:guideLst>
        <p:guide orient="horz" pos="162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  <p:extLst>
      <p:ext uri="{BB962C8B-B14F-4D97-AF65-F5344CB8AC3E}">
        <p14:creationId xmlns:p14="http://schemas.microsoft.com/office/powerpoint/2010/main" val="26259007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95325"/>
            <a:ext cx="6096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  <a:ln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1" y="1203723"/>
            <a:ext cx="4037013" cy="33932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203723"/>
            <a:ext cx="4038600" cy="33932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04788"/>
            <a:ext cx="2055813" cy="439221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4788"/>
            <a:ext cx="6019800" cy="439221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0">
            <a:gsLst>
              <a:gs pos="0">
                <a:srgbClr val="4D4D4D"/>
              </a:gs>
              <a:gs pos="100000">
                <a:srgbClr val="000000"/>
              </a:gs>
            </a:gsLst>
            <a:lin ang="13500000" scaled="1"/>
          </a:gra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04788"/>
            <a:ext cx="8228013" cy="857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203723"/>
            <a:ext cx="8228013" cy="339328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zoom/>
  </p:transition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Arial" charset="0"/>
          <a:ea typeface="SimSun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/>
            <a:endParaRPr lang="es-ES" b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Marga\Music\B%20S%20O%20La%20vida%20es%20bella.wav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2.bp.blogspot.com/_cPzwyaR1KHw/TPzkpSZxyOI/AAAAAAAAGHg/ju5rfC4u5w4/s1600/FA3.gif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Imagen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1383506"/>
            <a:ext cx="3312170" cy="364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3131840" y="303498"/>
            <a:ext cx="5472608" cy="1620180"/>
          </a:xfrm>
          <a:prstGeom prst="rect">
            <a:avLst/>
          </a:prstGeom>
          <a:noFill/>
        </p:spPr>
        <p:txBody>
          <a:bodyPr wrap="none">
            <a:prstTxWarp prst="textStop">
              <a:avLst>
                <a:gd name="adj" fmla="val 38034"/>
              </a:avLst>
            </a:prstTxWarp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ES" sz="5400" dirty="0">
                <a:ln w="24500" cmpd="dbl">
                  <a:solidFill>
                    <a:srgbClr val="CC00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Rosewood Std Regular" pitchFamily="82" charset="0"/>
              </a:rPr>
              <a:t>1</a:t>
            </a:r>
            <a:r>
              <a:rPr lang="es-ES" sz="5400" dirty="0" smtClean="0">
                <a:ln w="24500" cmpd="dbl">
                  <a:solidFill>
                    <a:srgbClr val="CC00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Rosewood Std Regular" pitchFamily="82" charset="0"/>
              </a:rPr>
              <a:t> </a:t>
            </a:r>
            <a:r>
              <a:rPr lang="es-ES" sz="5400" dirty="0">
                <a:ln w="24500" cmpd="dbl">
                  <a:solidFill>
                    <a:srgbClr val="CC00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enegraphic" pitchFamily="2" charset="0"/>
              </a:rPr>
              <a:t>MINUTO</a:t>
            </a:r>
          </a:p>
        </p:txBody>
      </p:sp>
      <p:pic>
        <p:nvPicPr>
          <p:cNvPr id="6" name="B S O La vida es bella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wheel spokes="8"/>
        <p:sndAc>
          <p:stSnd loop="1">
            <p:snd r:embed="rId4" name="'La Vida es Bella' Instrumental Original--.wav"/>
          </p:stSnd>
        </p:sndAc>
      </p:transition>
    </mc:Choice>
    <mc:Fallback>
      <p:transition spd="slow" advClick="0" advTm="6000">
        <p:wheel spokes="8"/>
        <p:sndAc>
          <p:stSnd loop="1">
            <p:snd r:embed="rId4" name="'La Vida es Bella' Instrumental Original-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347865" y="354385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46084" name="Picture 4" descr="E:\PPS  EXCLUSIVOS\- 1 minuto\Imágenes\90d8faf0bc81d3e8ca331c1c8846c77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57504"/>
            <a:ext cx="5040560" cy="45688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zoom/>
      </p:transition>
    </mc:Choice>
    <mc:Fallback>
      <p:transition spd="slow" advClick="0" advTm="5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4787901" y="357187"/>
            <a:ext cx="38512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ES" dirty="0"/>
              <a:t>Se dice que se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necesita</a:t>
            </a:r>
            <a:r>
              <a:rPr lang="es-ES" dirty="0"/>
              <a:t> un minuto para conocer a una persona ¡entre miles!</a:t>
            </a:r>
            <a:r>
              <a:rPr lang="es-ES" sz="1800" dirty="0">
                <a:latin typeface="Arial" charset="0"/>
              </a:rPr>
              <a:t> </a:t>
            </a:r>
          </a:p>
        </p:txBody>
      </p:sp>
      <p:pic>
        <p:nvPicPr>
          <p:cNvPr id="4102" name="Picture 6" descr="E:\PPS  EXCLUSIVOS\- 1 minuto\Imágenes\f1b6b1dd2d102cfeaeb69b7de4229004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485379"/>
            <a:ext cx="4680520" cy="44105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randomBar dir="vert"/>
      </p:transition>
    </mc:Choice>
    <mc:Fallback>
      <p:transition spd="slow" advClick="0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2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2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2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4932363" y="411956"/>
            <a:ext cx="33829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es-ES" dirty="0"/>
              <a:t>Una hora, para ¡conocer sus talentos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!</a:t>
            </a:r>
          </a:p>
        </p:txBody>
      </p:sp>
      <p:pic>
        <p:nvPicPr>
          <p:cNvPr id="4102" name="Picture 22" descr="pfl_pm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250031"/>
            <a:ext cx="460876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500">
        <p:comb/>
      </p:transition>
    </mc:Choice>
    <mc:Fallback>
      <p:transition spd="slow" advClick="0" advTm="95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tmFilter="0,0; .5, 1; 1, 1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E:\PPS  EXCLUSIVOS\- 1 minuto\Imágenes\PM_SeedCatalogkitties_mk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-2" y="1113588"/>
            <a:ext cx="6372201" cy="383442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500">
        <p:zoom/>
      </p:transition>
    </mc:Choice>
    <mc:Fallback>
      <p:transition spd="slow" advClick="0" advTm="55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5292726" y="519113"/>
            <a:ext cx="28797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Un día para ¡llegar a amarla!</a:t>
            </a:r>
          </a:p>
        </p:txBody>
      </p:sp>
      <p:pic>
        <p:nvPicPr>
          <p:cNvPr id="5124" name="Picture 26" descr="35bdxf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9" y="303498"/>
            <a:ext cx="5454051" cy="4428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700">
        <p:dissolve/>
      </p:transition>
    </mc:Choice>
    <mc:Fallback>
      <p:transition spd="slow" advClick="0" advTm="67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:\PPS  EXCLUSIVOS\- 1 minuto\Imágenes\preciosos_momentos_33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357504"/>
            <a:ext cx="5698570" cy="459771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500">
        <p:wheel spokes="2"/>
      </p:transition>
    </mc:Choice>
    <mc:Fallback>
      <p:transition spd="slow" advClick="0" advTm="5500">
        <p:wheel spokes="2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4427984" y="411510"/>
            <a:ext cx="40322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Pero después se necesita toda una vida, ¡para que la olvides!</a:t>
            </a:r>
          </a:p>
        </p:txBody>
      </p:sp>
      <p:pic>
        <p:nvPicPr>
          <p:cNvPr id="6148" name="Picture 25" descr="9fb40ea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563" y="627535"/>
            <a:ext cx="4408497" cy="430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:\PPS  EXCLUSIVOS\- 1 minuto\Imágenes\e2299e40454b8dec7c7d233031a04c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-1388"/>
            <a:ext cx="5472608" cy="51448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500">
        <p:wedge/>
      </p:transition>
    </mc:Choice>
    <mc:Fallback>
      <p:transition spd="slow" advClick="0" advTm="55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5004048" y="627534"/>
            <a:ext cx="3600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Regala estas </a:t>
            </a:r>
            <a:r>
              <a:rPr lang="es-ES" dirty="0" smtClean="0"/>
              <a:t>líneas </a:t>
            </a:r>
            <a:r>
              <a:rPr lang="es-ES" dirty="0"/>
              <a:t>a todas las personas  que llevas en el corazón y que no te gustaría olvidar.</a:t>
            </a:r>
          </a:p>
        </p:txBody>
      </p:sp>
      <p:pic>
        <p:nvPicPr>
          <p:cNvPr id="7172" name="Picture 15" descr="FA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6" y="843559"/>
            <a:ext cx="5642887" cy="3888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600">
        <p:strips dir="ru"/>
      </p:transition>
    </mc:Choice>
    <mc:Fallback>
      <p:transition spd="slow" advClick="0" advTm="106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3" descr="E:\PPS  EXCLUSIVOS\- 1 minuto\Imágenes\6a9470d95b495d4e1b12b98a0c841efa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9E3"/>
              </a:clrFrom>
              <a:clrTo>
                <a:srgbClr val="FFF9E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266700"/>
            <a:ext cx="5232400" cy="4681314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500">
        <p:split orient="vert"/>
      </p:transition>
    </mc:Choice>
    <mc:Fallback>
      <p:transition spd="slow" advClick="0" advTm="55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4932041" y="789552"/>
            <a:ext cx="367240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Con esta carta  estarás demostrándoles lo que ellos significan  para ti.</a:t>
            </a:r>
          </a:p>
        </p:txBody>
      </p:sp>
      <p:pic>
        <p:nvPicPr>
          <p:cNvPr id="8196" name="Picture 15" descr="bambini3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65516"/>
            <a:ext cx="4536504" cy="448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400">
        <p:wedge/>
      </p:transition>
    </mc:Choice>
    <mc:Fallback>
      <p:transition spd="slow" advClick="0" advTm="114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E:\PPS  EXCLUSIVOS\- 1 minuto\Imágenes\0e486ace1a79eb0c400b74a1fd2b5f9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73429"/>
            <a:ext cx="4896544" cy="46947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400">
        <p:plus/>
      </p:transition>
    </mc:Choice>
    <mc:Fallback>
      <p:transition spd="slow" advClick="0" advTm="54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4140200" y="195263"/>
            <a:ext cx="446405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Sí no lo envías a nadie, demostrarás que no tienes tiempo para tu familia y amigos… 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!Envía esta carta!  Seguro que lo que estás haciendo es, tal vez ,menos importante que su amistad.</a:t>
            </a:r>
          </a:p>
        </p:txBody>
      </p:sp>
      <p:pic>
        <p:nvPicPr>
          <p:cNvPr id="10245" name="Picture 5" descr="E:\PPS  EXCLUSIVOS\- 1 minuto\Imágenes\238c6d4f91a5640bd9ba3d91e956d90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789552"/>
            <a:ext cx="4565164" cy="41806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500">
        <p:newsflash/>
      </p:transition>
    </mc:Choice>
    <mc:Fallback>
      <p:transition spd="slow" advClick="0" advTm="115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E:\PPS  EXCLUSIVOS\- 1 minuto\Imágenes\4f25e2d5d09e05f75f5b068041dbfc5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41480"/>
            <a:ext cx="5472609" cy="4750017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pull dir="ld"/>
      </p:transition>
    </mc:Choice>
    <mc:Fallback>
      <p:transition spd="slow" advClick="0" advTm="5000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4859338" y="519113"/>
            <a:ext cx="36004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s-ES" dirty="0"/>
              <a:t>¡Con  todo mi cariño para ti!</a:t>
            </a:r>
          </a:p>
        </p:txBody>
      </p:sp>
      <p:pic>
        <p:nvPicPr>
          <p:cNvPr id="11272" name="Picture 8" descr="E:\PPS  EXCLUSIVOS\- 1 minuto\Imágenes\db5b605de293134fdcf0a4fcd76eb81c--hats-and-caps-holly-hobbie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7" y="573528"/>
            <a:ext cx="4352925" cy="4314825"/>
          </a:xfrm>
          <a:prstGeom prst="rect">
            <a:avLst/>
          </a:prstGeom>
          <a:noFill/>
          <a:effectLst>
            <a:softEdge rad="63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cover dir="u"/>
      </p:transition>
    </mc:Choice>
    <mc:Fallback>
      <p:transition spd="slow" advClick="0" advTm="7000">
        <p:cover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2000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2000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2000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619673" y="519522"/>
            <a:ext cx="18886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Mayo 2011</a:t>
            </a:r>
            <a:endParaRPr lang="es-ES" dirty="0">
              <a:solidFill>
                <a:srgbClr val="990000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83569" y="1221600"/>
            <a:ext cx="4110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Música: La vida es bella</a:t>
            </a:r>
            <a:endParaRPr lang="es-ES" dirty="0">
              <a:solidFill>
                <a:srgbClr val="990000"/>
              </a:solidFill>
            </a:endParaRPr>
          </a:p>
        </p:txBody>
      </p:sp>
      <p:pic>
        <p:nvPicPr>
          <p:cNvPr id="53251" name="Picture 3" descr="E:\PPS  EXCLUSIVOS\- 1 minuto\Imágenes\681feb2c504b1bbd986bba08d9ffce94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653648"/>
            <a:ext cx="5724128" cy="3294366"/>
          </a:xfrm>
          <a:prstGeom prst="rect">
            <a:avLst/>
          </a:prstGeom>
          <a:noFill/>
        </p:spPr>
      </p:pic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6948265" y="2031690"/>
            <a:ext cx="1438275" cy="1541926"/>
            <a:chOff x="6947615" y="2205191"/>
            <a:chExt cx="1558047" cy="1679324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51500" y="220519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7615" y="3415232"/>
              <a:ext cx="1558047" cy="4692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200" dirty="0">
                  <a:solidFill>
                    <a:srgbClr val="990000"/>
                  </a:solidFill>
                  <a:latin typeface="Script MT Bold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4500">
        <p:checker dir="vert"/>
      </p:transition>
    </mc:Choice>
    <mc:Fallback>
      <p:transition spd="slow" advClick="0" advTm="145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/>
            <a:endParaRPr lang="es-ES" sz="1800" b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/>
            <a:endParaRPr lang="es-ES" sz="1800" b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b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40F903"/>
                </a:solidFill>
                <a:latin typeface="Kristen ITC" pitchFamily="66" charset="0"/>
                <a:ea typeface="+mn-ea"/>
                <a:hlinkClick r:id="rId5"/>
              </a:rPr>
              <a:t>Aquí</a:t>
            </a:r>
            <a:endParaRPr lang="es-ES" sz="440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</a:pPr>
            <a:r>
              <a:rPr lang="es-ES" sz="1400" b="0">
                <a:solidFill>
                  <a:srgbClr val="40F903"/>
                </a:solidFill>
                <a:latin typeface="Kristen ITC" pitchFamily="66" charset="0"/>
                <a:ea typeface="+mn-ea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8" charset="0"/>
          <a:buNone/>
          <a:tabLst/>
          <a:defRPr kumimoji="0" lang="en-GB" sz="2400" b="1" i="0" u="none" strike="noStrike" cap="none" normalizeH="0" baseline="0" smtClean="0">
            <a:ln>
              <a:noFill/>
            </a:ln>
            <a:solidFill>
              <a:srgbClr val="66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Lucida Calligraphy" pitchFamily="66" charset="0"/>
            <a:ea typeface="SimSun" pitchFamily="2" charset="-122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914</TotalTime>
  <Words>166</Words>
  <Application>Microsoft Office PowerPoint</Application>
  <PresentationFormat>Presentación en pantalla (16:9)</PresentationFormat>
  <Paragraphs>16</Paragraphs>
  <Slides>18</Slides>
  <Notes>9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www.laboutiquedelpowerpoint.com</dc:subject>
  <dc:creator>Marga</dc:creator>
  <cp:lastModifiedBy>Margarita</cp:lastModifiedBy>
  <cp:revision>56</cp:revision>
  <cp:lastPrinted>1601-01-01T00:00:00Z</cp:lastPrinted>
  <dcterms:created xsi:type="dcterms:W3CDTF">2006-02-03T15:27:20Z</dcterms:created>
  <dcterms:modified xsi:type="dcterms:W3CDTF">2020-05-19T02:59:16Z</dcterms:modified>
</cp:coreProperties>
</file>